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3" r:id="rId6"/>
    <p:sldId id="262" r:id="rId7"/>
    <p:sldId id="266" r:id="rId8"/>
    <p:sldId id="265" r:id="rId9"/>
    <p:sldId id="267" r:id="rId10"/>
    <p:sldId id="259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9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63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96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7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1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03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4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58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4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3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2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DBB74-F921-41EF-A227-8EEA40F0B90B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97871-0018-40F5-B394-BFCE87F1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39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Diagnostic Algorithms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Vidan Masani</a:t>
            </a:r>
          </a:p>
          <a:p>
            <a:r>
              <a:rPr lang="en-GB" dirty="0" smtClean="0"/>
              <a:t>SWAG meeting – 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9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(RUH) adaptation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Algorithms reviewed locally by:</a:t>
            </a:r>
          </a:p>
          <a:p>
            <a:pPr lvl="1"/>
            <a:r>
              <a:rPr lang="en-GB" dirty="0" smtClean="0"/>
              <a:t>Respiratory physician (VDM)</a:t>
            </a:r>
          </a:p>
          <a:p>
            <a:pPr lvl="1"/>
            <a:r>
              <a:rPr lang="en-GB" dirty="0" smtClean="0"/>
              <a:t>Oncologist (AC, MS)</a:t>
            </a:r>
          </a:p>
          <a:p>
            <a:pPr lvl="1"/>
            <a:r>
              <a:rPr lang="en-GB" dirty="0" smtClean="0"/>
              <a:t>Surgeon (TJB)</a:t>
            </a:r>
          </a:p>
          <a:p>
            <a:pPr lvl="1"/>
            <a:r>
              <a:rPr lang="en-GB" dirty="0" smtClean="0"/>
              <a:t>(??? Entire MDT)</a:t>
            </a:r>
          </a:p>
          <a:p>
            <a:endParaRPr lang="en-GB" dirty="0" smtClean="0"/>
          </a:p>
          <a:p>
            <a:r>
              <a:rPr lang="en-GB" dirty="0" smtClean="0"/>
              <a:t>“What information do you need to treat our lung cancer patients?”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Local investigations/pathway agreed</a:t>
            </a:r>
          </a:p>
        </p:txBody>
      </p:sp>
    </p:spTree>
    <p:extLst>
      <p:ext uri="{BB962C8B-B14F-4D97-AF65-F5344CB8AC3E}">
        <p14:creationId xmlns:p14="http://schemas.microsoft.com/office/powerpoint/2010/main" val="42847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‘RUH’ Group 3 </a:t>
            </a:r>
            <a:endParaRPr lang="en-GB" dirty="0"/>
          </a:p>
        </p:txBody>
      </p:sp>
      <p:pic>
        <p:nvPicPr>
          <p:cNvPr id="4098" name="Picture 2" descr="\\naboo\personalfolders\MasaniV\Desktop\RUH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70" y="1310658"/>
            <a:ext cx="7753154" cy="54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1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NHS England</a:t>
            </a:r>
            <a:endParaRPr lang="en-GB"/>
          </a:p>
        </p:txBody>
      </p:sp>
      <p:pic>
        <p:nvPicPr>
          <p:cNvPr id="1026" name="Picture 2" descr="\\naboo\personalfolders\MasaniV\Desktop\NHS 3Captu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717373" cy="545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8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Thanks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9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Diagnostic Algorithms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Initially compiled in Manchester (Wythenshawe)</a:t>
            </a:r>
          </a:p>
          <a:p>
            <a:endParaRPr lang="en-GB" dirty="0" smtClean="0"/>
          </a:p>
          <a:p>
            <a:r>
              <a:rPr lang="en-GB" dirty="0" smtClean="0"/>
              <a:t>Classify 5 ‘groups’ of presentation</a:t>
            </a:r>
          </a:p>
          <a:p>
            <a:endParaRPr lang="en-GB" dirty="0" smtClean="0"/>
          </a:p>
          <a:p>
            <a:r>
              <a:rPr lang="en-GB" dirty="0" smtClean="0"/>
              <a:t>Identify ‘bundles’ of tests to be sent at first appointment (?earlier)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48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 descr="\\naboo\personalfolders\MasaniV\Desktop\Man 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038600" cy="285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naboo\personalfolders\MasaniV\Desktop\Man 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4038600" cy="284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naboo\personalfolders\MasaniV\Desktop\Man 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18061"/>
            <a:ext cx="4038600" cy="285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naboo\personalfolders\MasaniV\Desktop\Man 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72968"/>
            <a:ext cx="4038600" cy="285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\\naboo\personalfolders\MasaniV\Desktop\Man 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43299"/>
            <a:ext cx="4038600" cy="285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9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‘Manchester’ Group 3</a:t>
            </a:r>
            <a:endParaRPr lang="en-GB" dirty="0"/>
          </a:p>
        </p:txBody>
      </p:sp>
      <p:pic>
        <p:nvPicPr>
          <p:cNvPr id="3075" name="Picture 3" descr="\\naboo\personalfolders\MasaniV\Desktop\Man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85525" cy="52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9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‘Manchester’ Group 3</a:t>
            </a:r>
            <a:endParaRPr lang="en-GB" dirty="0"/>
          </a:p>
        </p:txBody>
      </p:sp>
      <p:pic>
        <p:nvPicPr>
          <p:cNvPr id="3075" name="Picture 3" descr="\\naboo\personalfolders\MasaniV\Desktop\Man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85525" cy="52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1403648" y="1268760"/>
            <a:ext cx="6192688" cy="79208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2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‘Manchester’ Group 3</a:t>
            </a:r>
            <a:endParaRPr lang="en-GB" dirty="0"/>
          </a:p>
        </p:txBody>
      </p:sp>
      <p:pic>
        <p:nvPicPr>
          <p:cNvPr id="3075" name="Picture 3" descr="\\naboo\personalfolders\MasaniV\Desktop\Man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85525" cy="52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11560" y="3212976"/>
            <a:ext cx="2592288" cy="115212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‘Manchester’ Group 3</a:t>
            </a:r>
            <a:endParaRPr lang="en-GB" dirty="0"/>
          </a:p>
        </p:txBody>
      </p:sp>
      <p:pic>
        <p:nvPicPr>
          <p:cNvPr id="3075" name="Picture 3" descr="\\naboo\personalfolders\MasaniV\Desktop\Man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85525" cy="52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3059832" y="3238868"/>
            <a:ext cx="2592288" cy="127025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3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‘Manchester’ Group 3</a:t>
            </a:r>
            <a:endParaRPr lang="en-GB" dirty="0"/>
          </a:p>
        </p:txBody>
      </p:sp>
      <p:pic>
        <p:nvPicPr>
          <p:cNvPr id="3075" name="Picture 3" descr="\\naboo\personalfolders\MasaniV\Desktop\Man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85525" cy="52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915816" y="4345626"/>
            <a:ext cx="2664296" cy="131562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‘Manchester’ Group 3</a:t>
            </a:r>
            <a:endParaRPr lang="en-GB" dirty="0"/>
          </a:p>
        </p:txBody>
      </p:sp>
      <p:pic>
        <p:nvPicPr>
          <p:cNvPr id="3075" name="Picture 3" descr="\\naboo\personalfolders\MasaniV\Desktop\Man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85525" cy="52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39552" y="5849888"/>
            <a:ext cx="5688632" cy="100811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124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Diagnostic Algorithms</vt:lpstr>
      <vt:lpstr>Diagnostic Algorithms</vt:lpstr>
      <vt:lpstr>PowerPoint Presentation</vt:lpstr>
      <vt:lpstr>‘Manchester’ Group 3</vt:lpstr>
      <vt:lpstr>‘Manchester’ Group 3</vt:lpstr>
      <vt:lpstr>‘Manchester’ Group 3</vt:lpstr>
      <vt:lpstr>‘Manchester’ Group 3</vt:lpstr>
      <vt:lpstr>‘Manchester’ Group 3</vt:lpstr>
      <vt:lpstr>‘Manchester’ Group 3</vt:lpstr>
      <vt:lpstr>Local (RUH) adaptation</vt:lpstr>
      <vt:lpstr>‘RUH’ Group 3 </vt:lpstr>
      <vt:lpstr>NHS England</vt:lpstr>
      <vt:lpstr>PowerPoint Presentation</vt:lpstr>
    </vt:vector>
  </TitlesOfParts>
  <Company>Royal United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Dunderdale, Helen</cp:lastModifiedBy>
  <cp:revision>5</cp:revision>
  <dcterms:created xsi:type="dcterms:W3CDTF">2019-05-20T13:54:43Z</dcterms:created>
  <dcterms:modified xsi:type="dcterms:W3CDTF">2019-05-20T14:57:08Z</dcterms:modified>
</cp:coreProperties>
</file>