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2" r:id="rId6"/>
    <p:sldId id="263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E0F4DB-074D-4511-B6D2-FE80DA33117F}" v="1" dt="2024-05-13T16:47:50.3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93" d="100"/>
          <a:sy n="93" d="100"/>
        </p:scale>
        <p:origin x="21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fticigo\AppData\Local\Microsoft\Windows\INetCache\Content.Outlook\OSVFZ4TU\Thoracic%20cancer%20recovery%20trajectory%20at%200705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Thoracic Surgery 62 day backlog trajectory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'Thoracic trajectory'!$B$18</c:f>
              <c:strCache>
                <c:ptCount val="1"/>
                <c:pt idx="0">
                  <c:v>Backlog actual</c:v>
                </c:pt>
              </c:strCache>
            </c:strRef>
          </c:tx>
          <c:spPr>
            <a:ln w="28575" cap="rnd">
              <a:solidFill>
                <a:srgbClr val="203764"/>
              </a:solidFill>
              <a:prstDash val="solid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'Thoracic trajectory'!$C$3:$AA$3</c:f>
              <c:numCache>
                <c:formatCode>d\-mmm</c:formatCode>
                <c:ptCount val="25"/>
                <c:pt idx="0">
                  <c:v>45272</c:v>
                </c:pt>
                <c:pt idx="1">
                  <c:v>45279</c:v>
                </c:pt>
                <c:pt idx="2">
                  <c:v>45286</c:v>
                </c:pt>
                <c:pt idx="3">
                  <c:v>45293</c:v>
                </c:pt>
                <c:pt idx="4">
                  <c:v>45300</c:v>
                </c:pt>
                <c:pt idx="5">
                  <c:v>45307</c:v>
                </c:pt>
                <c:pt idx="6">
                  <c:v>45314</c:v>
                </c:pt>
                <c:pt idx="7">
                  <c:v>45321</c:v>
                </c:pt>
                <c:pt idx="8">
                  <c:v>45328</c:v>
                </c:pt>
                <c:pt idx="9">
                  <c:v>45335</c:v>
                </c:pt>
                <c:pt idx="10">
                  <c:v>45342</c:v>
                </c:pt>
                <c:pt idx="11">
                  <c:v>45349</c:v>
                </c:pt>
                <c:pt idx="12">
                  <c:v>45356</c:v>
                </c:pt>
                <c:pt idx="13">
                  <c:v>45363</c:v>
                </c:pt>
                <c:pt idx="14">
                  <c:v>45370</c:v>
                </c:pt>
                <c:pt idx="15">
                  <c:v>45377</c:v>
                </c:pt>
                <c:pt idx="16">
                  <c:v>45384</c:v>
                </c:pt>
                <c:pt idx="17">
                  <c:v>45391</c:v>
                </c:pt>
                <c:pt idx="18">
                  <c:v>45398</c:v>
                </c:pt>
                <c:pt idx="19">
                  <c:v>45405</c:v>
                </c:pt>
                <c:pt idx="20">
                  <c:v>45412</c:v>
                </c:pt>
                <c:pt idx="21">
                  <c:v>45419</c:v>
                </c:pt>
                <c:pt idx="22">
                  <c:v>45426</c:v>
                </c:pt>
                <c:pt idx="23">
                  <c:v>45433</c:v>
                </c:pt>
                <c:pt idx="24">
                  <c:v>45440</c:v>
                </c:pt>
              </c:numCache>
            </c:numRef>
          </c:cat>
          <c:val>
            <c:numRef>
              <c:f>'Thoracic trajectory'!$C$18:$AA$18</c:f>
              <c:numCache>
                <c:formatCode>General</c:formatCode>
                <c:ptCount val="25"/>
                <c:pt idx="0">
                  <c:v>38</c:v>
                </c:pt>
                <c:pt idx="1">
                  <c:v>38</c:v>
                </c:pt>
                <c:pt idx="2">
                  <c:v>47</c:v>
                </c:pt>
                <c:pt idx="3">
                  <c:v>52</c:v>
                </c:pt>
                <c:pt idx="4">
                  <c:v>57</c:v>
                </c:pt>
                <c:pt idx="5">
                  <c:v>57</c:v>
                </c:pt>
                <c:pt idx="6">
                  <c:v>59</c:v>
                </c:pt>
                <c:pt idx="7">
                  <c:v>60</c:v>
                </c:pt>
                <c:pt idx="8">
                  <c:v>55</c:v>
                </c:pt>
                <c:pt idx="9">
                  <c:v>53</c:v>
                </c:pt>
                <c:pt idx="10">
                  <c:v>49</c:v>
                </c:pt>
                <c:pt idx="11">
                  <c:v>48</c:v>
                </c:pt>
                <c:pt idx="12">
                  <c:v>45</c:v>
                </c:pt>
                <c:pt idx="13">
                  <c:v>37</c:v>
                </c:pt>
                <c:pt idx="14">
                  <c:v>38</c:v>
                </c:pt>
                <c:pt idx="15">
                  <c:v>39</c:v>
                </c:pt>
                <c:pt idx="16">
                  <c:v>35</c:v>
                </c:pt>
                <c:pt idx="17">
                  <c:v>29</c:v>
                </c:pt>
                <c:pt idx="18">
                  <c:v>22</c:v>
                </c:pt>
                <c:pt idx="19">
                  <c:v>26</c:v>
                </c:pt>
                <c:pt idx="20">
                  <c:v>21</c:v>
                </c:pt>
                <c:pt idx="21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AA-45BC-B624-CF75E1170781}"/>
            </c:ext>
          </c:extLst>
        </c:ser>
        <c:ser>
          <c:idx val="2"/>
          <c:order val="1"/>
          <c:tx>
            <c:strRef>
              <c:f>'Thoracic trajectory'!$B$22</c:f>
              <c:strCache>
                <c:ptCount val="1"/>
                <c:pt idx="0">
                  <c:v>Trajectory</c:v>
                </c:pt>
              </c:strCache>
            </c:strRef>
          </c:tx>
          <c:spPr>
            <a:ln w="28575" cap="rnd">
              <a:solidFill>
                <a:srgbClr val="8EA9DB"/>
              </a:solidFill>
              <a:prstDash val="solid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'Thoracic trajectory'!$C$3:$AA$3</c:f>
              <c:numCache>
                <c:formatCode>d\-mmm</c:formatCode>
                <c:ptCount val="25"/>
                <c:pt idx="0">
                  <c:v>45272</c:v>
                </c:pt>
                <c:pt idx="1">
                  <c:v>45279</c:v>
                </c:pt>
                <c:pt idx="2">
                  <c:v>45286</c:v>
                </c:pt>
                <c:pt idx="3">
                  <c:v>45293</c:v>
                </c:pt>
                <c:pt idx="4">
                  <c:v>45300</c:v>
                </c:pt>
                <c:pt idx="5">
                  <c:v>45307</c:v>
                </c:pt>
                <c:pt idx="6">
                  <c:v>45314</c:v>
                </c:pt>
                <c:pt idx="7">
                  <c:v>45321</c:v>
                </c:pt>
                <c:pt idx="8">
                  <c:v>45328</c:v>
                </c:pt>
                <c:pt idx="9">
                  <c:v>45335</c:v>
                </c:pt>
                <c:pt idx="10">
                  <c:v>45342</c:v>
                </c:pt>
                <c:pt idx="11">
                  <c:v>45349</c:v>
                </c:pt>
                <c:pt idx="12">
                  <c:v>45356</c:v>
                </c:pt>
                <c:pt idx="13">
                  <c:v>45363</c:v>
                </c:pt>
                <c:pt idx="14">
                  <c:v>45370</c:v>
                </c:pt>
                <c:pt idx="15">
                  <c:v>45377</c:v>
                </c:pt>
                <c:pt idx="16">
                  <c:v>45384</c:v>
                </c:pt>
                <c:pt idx="17">
                  <c:v>45391</c:v>
                </c:pt>
                <c:pt idx="18">
                  <c:v>45398</c:v>
                </c:pt>
                <c:pt idx="19">
                  <c:v>45405</c:v>
                </c:pt>
                <c:pt idx="20">
                  <c:v>45412</c:v>
                </c:pt>
                <c:pt idx="21">
                  <c:v>45419</c:v>
                </c:pt>
                <c:pt idx="22">
                  <c:v>45426</c:v>
                </c:pt>
                <c:pt idx="23">
                  <c:v>45433</c:v>
                </c:pt>
                <c:pt idx="24">
                  <c:v>45440</c:v>
                </c:pt>
              </c:numCache>
            </c:numRef>
          </c:cat>
          <c:val>
            <c:numRef>
              <c:f>'Thoracic trajectory'!$C$22:$AA$22</c:f>
              <c:numCache>
                <c:formatCode>General</c:formatCode>
                <c:ptCount val="25"/>
                <c:pt idx="12">
                  <c:v>45</c:v>
                </c:pt>
                <c:pt idx="13">
                  <c:v>42</c:v>
                </c:pt>
                <c:pt idx="14">
                  <c:v>39</c:v>
                </c:pt>
                <c:pt idx="15">
                  <c:v>36</c:v>
                </c:pt>
                <c:pt idx="16">
                  <c:v>33</c:v>
                </c:pt>
                <c:pt idx="17">
                  <c:v>30</c:v>
                </c:pt>
                <c:pt idx="18">
                  <c:v>27</c:v>
                </c:pt>
                <c:pt idx="19">
                  <c:v>24</c:v>
                </c:pt>
                <c:pt idx="20">
                  <c:v>21</c:v>
                </c:pt>
                <c:pt idx="21">
                  <c:v>18</c:v>
                </c:pt>
                <c:pt idx="22">
                  <c:v>15</c:v>
                </c:pt>
                <c:pt idx="23">
                  <c:v>12</c:v>
                </c:pt>
                <c:pt idx="24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AA-45BC-B624-CF75E1170781}"/>
            </c:ext>
          </c:extLst>
        </c:ser>
        <c:ser>
          <c:idx val="3"/>
          <c:order val="2"/>
          <c:tx>
            <c:strRef>
              <c:f>'Thoracic trajectory'!$B$23</c:f>
              <c:strCache>
                <c:ptCount val="1"/>
                <c:pt idx="0">
                  <c:v>Target </c:v>
                </c:pt>
              </c:strCache>
            </c:strRef>
          </c:tx>
          <c:spPr>
            <a:ln w="28575" cap="rnd">
              <a:solidFill>
                <a:schemeClr val="dk1">
                  <a:tint val="92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'Thoracic trajectory'!$C$3:$AA$3</c:f>
              <c:numCache>
                <c:formatCode>d\-mmm</c:formatCode>
                <c:ptCount val="25"/>
                <c:pt idx="0">
                  <c:v>45272</c:v>
                </c:pt>
                <c:pt idx="1">
                  <c:v>45279</c:v>
                </c:pt>
                <c:pt idx="2">
                  <c:v>45286</c:v>
                </c:pt>
                <c:pt idx="3">
                  <c:v>45293</c:v>
                </c:pt>
                <c:pt idx="4">
                  <c:v>45300</c:v>
                </c:pt>
                <c:pt idx="5">
                  <c:v>45307</c:v>
                </c:pt>
                <c:pt idx="6">
                  <c:v>45314</c:v>
                </c:pt>
                <c:pt idx="7">
                  <c:v>45321</c:v>
                </c:pt>
                <c:pt idx="8">
                  <c:v>45328</c:v>
                </c:pt>
                <c:pt idx="9">
                  <c:v>45335</c:v>
                </c:pt>
                <c:pt idx="10">
                  <c:v>45342</c:v>
                </c:pt>
                <c:pt idx="11">
                  <c:v>45349</c:v>
                </c:pt>
                <c:pt idx="12">
                  <c:v>45356</c:v>
                </c:pt>
                <c:pt idx="13">
                  <c:v>45363</c:v>
                </c:pt>
                <c:pt idx="14">
                  <c:v>45370</c:v>
                </c:pt>
                <c:pt idx="15">
                  <c:v>45377</c:v>
                </c:pt>
                <c:pt idx="16">
                  <c:v>45384</c:v>
                </c:pt>
                <c:pt idx="17">
                  <c:v>45391</c:v>
                </c:pt>
                <c:pt idx="18">
                  <c:v>45398</c:v>
                </c:pt>
                <c:pt idx="19">
                  <c:v>45405</c:v>
                </c:pt>
                <c:pt idx="20">
                  <c:v>45412</c:v>
                </c:pt>
                <c:pt idx="21">
                  <c:v>45419</c:v>
                </c:pt>
                <c:pt idx="22">
                  <c:v>45426</c:v>
                </c:pt>
                <c:pt idx="23">
                  <c:v>45433</c:v>
                </c:pt>
                <c:pt idx="24">
                  <c:v>45440</c:v>
                </c:pt>
              </c:numCache>
            </c:numRef>
          </c:cat>
          <c:val>
            <c:numRef>
              <c:f>'Thoracic trajectory'!$C$23:$AA$23</c:f>
              <c:numCache>
                <c:formatCode>General</c:formatCode>
                <c:ptCount val="2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10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  <c:pt idx="19">
                  <c:v>10</c:v>
                </c:pt>
                <c:pt idx="20">
                  <c:v>10</c:v>
                </c:pt>
                <c:pt idx="21">
                  <c:v>10</c:v>
                </c:pt>
                <c:pt idx="22">
                  <c:v>10</c:v>
                </c:pt>
                <c:pt idx="23">
                  <c:v>10</c:v>
                </c:pt>
                <c:pt idx="24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0AA-45BC-B624-CF75E11707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21213447"/>
        <c:axId val="921219591"/>
      </c:lineChart>
      <c:dateAx>
        <c:axId val="921213447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1219591"/>
        <c:crosses val="autoZero"/>
        <c:auto val="1"/>
        <c:lblOffset val="100"/>
        <c:baseTimeUnit val="days"/>
      </c:dateAx>
      <c:valAx>
        <c:axId val="921219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12134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4ECD01-2289-4CE2-B153-CDCAB1410418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72261A50-1154-495C-8364-E0AC8DA38CD5}">
      <dgm:prSet/>
      <dgm:spPr/>
      <dgm:t>
        <a:bodyPr/>
        <a:lstStyle/>
        <a:p>
          <a:pPr>
            <a:defRPr cap="all"/>
          </a:pPr>
          <a:r>
            <a:rPr lang="en-GB"/>
            <a:t>Extended lists: Monday, Wednesday and Robotic</a:t>
          </a:r>
          <a:endParaRPr lang="en-US"/>
        </a:p>
      </dgm:t>
    </dgm:pt>
    <dgm:pt modelId="{31A73908-86D3-4B19-89A4-0F2F6B533038}" type="parTrans" cxnId="{0A5F0C4C-73F5-433D-9FFD-39B620CFBEFA}">
      <dgm:prSet/>
      <dgm:spPr/>
      <dgm:t>
        <a:bodyPr/>
        <a:lstStyle/>
        <a:p>
          <a:endParaRPr lang="en-US"/>
        </a:p>
      </dgm:t>
    </dgm:pt>
    <dgm:pt modelId="{79E4BC53-8D64-4DEA-85B7-33667F13A7BE}" type="sibTrans" cxnId="{0A5F0C4C-73F5-433D-9FFD-39B620CFBEFA}">
      <dgm:prSet/>
      <dgm:spPr/>
      <dgm:t>
        <a:bodyPr/>
        <a:lstStyle/>
        <a:p>
          <a:endParaRPr lang="en-US"/>
        </a:p>
      </dgm:t>
    </dgm:pt>
    <dgm:pt modelId="{AB51F0B3-2713-4D4B-9C1D-07ADB48EB4DD}">
      <dgm:prSet/>
      <dgm:spPr/>
      <dgm:t>
        <a:bodyPr/>
        <a:lstStyle/>
        <a:p>
          <a:pPr>
            <a:defRPr cap="all"/>
          </a:pPr>
          <a:r>
            <a:rPr lang="en-GB"/>
            <a:t>Glanso lists on most of the Weekends</a:t>
          </a:r>
          <a:endParaRPr lang="en-US"/>
        </a:p>
      </dgm:t>
    </dgm:pt>
    <dgm:pt modelId="{F3C33555-308C-4EEC-9B0C-0862348B4A7A}" type="parTrans" cxnId="{782C5A71-363B-460A-9A7F-1BD3288F3053}">
      <dgm:prSet/>
      <dgm:spPr/>
      <dgm:t>
        <a:bodyPr/>
        <a:lstStyle/>
        <a:p>
          <a:endParaRPr lang="en-US"/>
        </a:p>
      </dgm:t>
    </dgm:pt>
    <dgm:pt modelId="{5918D5CF-72AF-48EE-9763-979B1DFD939E}" type="sibTrans" cxnId="{782C5A71-363B-460A-9A7F-1BD3288F3053}">
      <dgm:prSet/>
      <dgm:spPr/>
      <dgm:t>
        <a:bodyPr/>
        <a:lstStyle/>
        <a:p>
          <a:endParaRPr lang="en-US"/>
        </a:p>
      </dgm:t>
    </dgm:pt>
    <dgm:pt modelId="{6B3CAFF1-A9E9-4389-B845-4586E8AA7D67}">
      <dgm:prSet/>
      <dgm:spPr/>
      <dgm:t>
        <a:bodyPr/>
        <a:lstStyle/>
        <a:p>
          <a:pPr>
            <a:defRPr cap="all"/>
          </a:pPr>
          <a:r>
            <a:rPr lang="en-GB"/>
            <a:t>4 additional monthly list to accommodate 6 th consultant</a:t>
          </a:r>
          <a:endParaRPr lang="en-US"/>
        </a:p>
      </dgm:t>
    </dgm:pt>
    <dgm:pt modelId="{60AE187E-D1D9-4047-B731-39C3105183E9}" type="parTrans" cxnId="{1D575D93-175F-463E-9832-B1033F477297}">
      <dgm:prSet/>
      <dgm:spPr/>
      <dgm:t>
        <a:bodyPr/>
        <a:lstStyle/>
        <a:p>
          <a:endParaRPr lang="en-US"/>
        </a:p>
      </dgm:t>
    </dgm:pt>
    <dgm:pt modelId="{09D53A13-FF57-43D4-A17F-566C5374000E}" type="sibTrans" cxnId="{1D575D93-175F-463E-9832-B1033F477297}">
      <dgm:prSet/>
      <dgm:spPr/>
      <dgm:t>
        <a:bodyPr/>
        <a:lstStyle/>
        <a:p>
          <a:endParaRPr lang="en-US"/>
        </a:p>
      </dgm:t>
    </dgm:pt>
    <dgm:pt modelId="{BD455EF0-8E66-487A-ADFA-9EFE99167A2E}">
      <dgm:prSet/>
      <dgm:spPr/>
      <dgm:t>
        <a:bodyPr/>
        <a:lstStyle/>
        <a:p>
          <a:pPr>
            <a:defRPr cap="all"/>
          </a:pPr>
          <a:r>
            <a:rPr lang="en-GB"/>
            <a:t>Changes in consultant job plans now and in the future</a:t>
          </a:r>
          <a:endParaRPr lang="en-US"/>
        </a:p>
      </dgm:t>
    </dgm:pt>
    <dgm:pt modelId="{A632C9E5-8E9C-4811-8A1B-DA8C07CFB573}" type="parTrans" cxnId="{113AD313-0942-40EE-80AE-E7C14ED88D14}">
      <dgm:prSet/>
      <dgm:spPr/>
      <dgm:t>
        <a:bodyPr/>
        <a:lstStyle/>
        <a:p>
          <a:endParaRPr lang="en-US"/>
        </a:p>
      </dgm:t>
    </dgm:pt>
    <dgm:pt modelId="{93312B84-0E67-4E23-90DD-6C1ACB15D60C}" type="sibTrans" cxnId="{113AD313-0942-40EE-80AE-E7C14ED88D14}">
      <dgm:prSet/>
      <dgm:spPr/>
      <dgm:t>
        <a:bodyPr/>
        <a:lstStyle/>
        <a:p>
          <a:endParaRPr lang="en-US"/>
        </a:p>
      </dgm:t>
    </dgm:pt>
    <dgm:pt modelId="{37DC12DF-A2CA-4062-B40E-5914850D7760}" type="pres">
      <dgm:prSet presAssocID="{314ECD01-2289-4CE2-B153-CDCAB1410418}" presName="root" presStyleCnt="0">
        <dgm:presLayoutVars>
          <dgm:dir/>
          <dgm:resizeHandles val="exact"/>
        </dgm:presLayoutVars>
      </dgm:prSet>
      <dgm:spPr/>
    </dgm:pt>
    <dgm:pt modelId="{5EE5536B-7523-4E0D-8F89-6B49C2960D62}" type="pres">
      <dgm:prSet presAssocID="{72261A50-1154-495C-8364-E0AC8DA38CD5}" presName="compNode" presStyleCnt="0"/>
      <dgm:spPr/>
    </dgm:pt>
    <dgm:pt modelId="{72452F62-13D0-48A1-8238-C2A98B0EA247}" type="pres">
      <dgm:prSet presAssocID="{72261A50-1154-495C-8364-E0AC8DA38CD5}" presName="iconBgRect" presStyleLbl="bgShp" presStyleIdx="0" presStyleCnt="4"/>
      <dgm:spPr/>
    </dgm:pt>
    <dgm:pt modelId="{D6016B93-4268-4F32-A5DF-9F137FAA3DD7}" type="pres">
      <dgm:prSet presAssocID="{72261A50-1154-495C-8364-E0AC8DA38CD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02E19B98-FEAD-4EF7-B124-92C8B5D61982}" type="pres">
      <dgm:prSet presAssocID="{72261A50-1154-495C-8364-E0AC8DA38CD5}" presName="spaceRect" presStyleCnt="0"/>
      <dgm:spPr/>
    </dgm:pt>
    <dgm:pt modelId="{EB3AD50A-13F4-4F47-AC87-5EC7AD537EB2}" type="pres">
      <dgm:prSet presAssocID="{72261A50-1154-495C-8364-E0AC8DA38CD5}" presName="textRect" presStyleLbl="revTx" presStyleIdx="0" presStyleCnt="4">
        <dgm:presLayoutVars>
          <dgm:chMax val="1"/>
          <dgm:chPref val="1"/>
        </dgm:presLayoutVars>
      </dgm:prSet>
      <dgm:spPr/>
    </dgm:pt>
    <dgm:pt modelId="{949CDECA-0DEB-4AB9-8B0E-D1B8B124E262}" type="pres">
      <dgm:prSet presAssocID="{79E4BC53-8D64-4DEA-85B7-33667F13A7BE}" presName="sibTrans" presStyleCnt="0"/>
      <dgm:spPr/>
    </dgm:pt>
    <dgm:pt modelId="{101AE3E5-B851-48BE-8D7A-8444BB6396F2}" type="pres">
      <dgm:prSet presAssocID="{AB51F0B3-2713-4D4B-9C1D-07ADB48EB4DD}" presName="compNode" presStyleCnt="0"/>
      <dgm:spPr/>
    </dgm:pt>
    <dgm:pt modelId="{B280D203-A92E-41D7-9F45-D9878F4CB46F}" type="pres">
      <dgm:prSet presAssocID="{AB51F0B3-2713-4D4B-9C1D-07ADB48EB4DD}" presName="iconBgRect" presStyleLbl="bgShp" presStyleIdx="1" presStyleCnt="4"/>
      <dgm:spPr/>
    </dgm:pt>
    <dgm:pt modelId="{FAA1F49F-9523-4719-BE01-3159284D4BA0}" type="pres">
      <dgm:prSet presAssocID="{AB51F0B3-2713-4D4B-9C1D-07ADB48EB4D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343449B-79FA-42FF-B9B9-84F3B80D3320}" type="pres">
      <dgm:prSet presAssocID="{AB51F0B3-2713-4D4B-9C1D-07ADB48EB4DD}" presName="spaceRect" presStyleCnt="0"/>
      <dgm:spPr/>
    </dgm:pt>
    <dgm:pt modelId="{6DAFE492-D9B5-48B3-B94C-7E42BA2EF4E3}" type="pres">
      <dgm:prSet presAssocID="{AB51F0B3-2713-4D4B-9C1D-07ADB48EB4DD}" presName="textRect" presStyleLbl="revTx" presStyleIdx="1" presStyleCnt="4">
        <dgm:presLayoutVars>
          <dgm:chMax val="1"/>
          <dgm:chPref val="1"/>
        </dgm:presLayoutVars>
      </dgm:prSet>
      <dgm:spPr/>
    </dgm:pt>
    <dgm:pt modelId="{8763563C-FE35-4ED5-BE79-6A6749E9638D}" type="pres">
      <dgm:prSet presAssocID="{5918D5CF-72AF-48EE-9763-979B1DFD939E}" presName="sibTrans" presStyleCnt="0"/>
      <dgm:spPr/>
    </dgm:pt>
    <dgm:pt modelId="{114237C3-1032-48EE-AE9C-512ECAF09BAE}" type="pres">
      <dgm:prSet presAssocID="{6B3CAFF1-A9E9-4389-B845-4586E8AA7D67}" presName="compNode" presStyleCnt="0"/>
      <dgm:spPr/>
    </dgm:pt>
    <dgm:pt modelId="{2D998A6F-9946-410D-B720-2AC2EDC5DAB0}" type="pres">
      <dgm:prSet presAssocID="{6B3CAFF1-A9E9-4389-B845-4586E8AA7D67}" presName="iconBgRect" presStyleLbl="bgShp" presStyleIdx="2" presStyleCnt="4"/>
      <dgm:spPr/>
    </dgm:pt>
    <dgm:pt modelId="{28816AC7-2C3E-4D90-B27B-46B68BE4A4EA}" type="pres">
      <dgm:prSet presAssocID="{6B3CAFF1-A9E9-4389-B845-4586E8AA7D6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AF86FF4F-7DD2-4F99-A31E-E28ACDA7E2EE}" type="pres">
      <dgm:prSet presAssocID="{6B3CAFF1-A9E9-4389-B845-4586E8AA7D67}" presName="spaceRect" presStyleCnt="0"/>
      <dgm:spPr/>
    </dgm:pt>
    <dgm:pt modelId="{094AC7BE-48D9-4FFD-8CA1-BDAF7E915DD6}" type="pres">
      <dgm:prSet presAssocID="{6B3CAFF1-A9E9-4389-B845-4586E8AA7D67}" presName="textRect" presStyleLbl="revTx" presStyleIdx="2" presStyleCnt="4">
        <dgm:presLayoutVars>
          <dgm:chMax val="1"/>
          <dgm:chPref val="1"/>
        </dgm:presLayoutVars>
      </dgm:prSet>
      <dgm:spPr/>
    </dgm:pt>
    <dgm:pt modelId="{5BCB8853-59F6-4E0D-8AF2-7D3BA168FF41}" type="pres">
      <dgm:prSet presAssocID="{09D53A13-FF57-43D4-A17F-566C5374000E}" presName="sibTrans" presStyleCnt="0"/>
      <dgm:spPr/>
    </dgm:pt>
    <dgm:pt modelId="{B68C0FE3-B229-4189-B680-0D64E4752F59}" type="pres">
      <dgm:prSet presAssocID="{BD455EF0-8E66-487A-ADFA-9EFE99167A2E}" presName="compNode" presStyleCnt="0"/>
      <dgm:spPr/>
    </dgm:pt>
    <dgm:pt modelId="{BE9C66A1-E1B6-45D0-B993-D4B89C87047F}" type="pres">
      <dgm:prSet presAssocID="{BD455EF0-8E66-487A-ADFA-9EFE99167A2E}" presName="iconBgRect" presStyleLbl="bgShp" presStyleIdx="3" presStyleCnt="4"/>
      <dgm:spPr/>
    </dgm:pt>
    <dgm:pt modelId="{9038BA59-F411-4F13-808E-4F1797D27EE2}" type="pres">
      <dgm:prSet presAssocID="{BD455EF0-8E66-487A-ADFA-9EFE99167A2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9A6C870D-D2B0-4D9E-AA03-CF56C5BC160C}" type="pres">
      <dgm:prSet presAssocID="{BD455EF0-8E66-487A-ADFA-9EFE99167A2E}" presName="spaceRect" presStyleCnt="0"/>
      <dgm:spPr/>
    </dgm:pt>
    <dgm:pt modelId="{3B823E98-34B1-4974-A161-3704CB666637}" type="pres">
      <dgm:prSet presAssocID="{BD455EF0-8E66-487A-ADFA-9EFE99167A2E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9B5B9313-D90F-4532-9CC3-EF4B7EE0AB8D}" type="presOf" srcId="{72261A50-1154-495C-8364-E0AC8DA38CD5}" destId="{EB3AD50A-13F4-4F47-AC87-5EC7AD537EB2}" srcOrd="0" destOrd="0" presId="urn:microsoft.com/office/officeart/2018/5/layout/IconCircleLabelList"/>
    <dgm:cxn modelId="{113AD313-0942-40EE-80AE-E7C14ED88D14}" srcId="{314ECD01-2289-4CE2-B153-CDCAB1410418}" destId="{BD455EF0-8E66-487A-ADFA-9EFE99167A2E}" srcOrd="3" destOrd="0" parTransId="{A632C9E5-8E9C-4811-8A1B-DA8C07CFB573}" sibTransId="{93312B84-0E67-4E23-90DD-6C1ACB15D60C}"/>
    <dgm:cxn modelId="{E4D51520-F634-4BB8-AECD-26571D1BC967}" type="presOf" srcId="{AB51F0B3-2713-4D4B-9C1D-07ADB48EB4DD}" destId="{6DAFE492-D9B5-48B3-B94C-7E42BA2EF4E3}" srcOrd="0" destOrd="0" presId="urn:microsoft.com/office/officeart/2018/5/layout/IconCircleLabelList"/>
    <dgm:cxn modelId="{0A5F0C4C-73F5-433D-9FFD-39B620CFBEFA}" srcId="{314ECD01-2289-4CE2-B153-CDCAB1410418}" destId="{72261A50-1154-495C-8364-E0AC8DA38CD5}" srcOrd="0" destOrd="0" parTransId="{31A73908-86D3-4B19-89A4-0F2F6B533038}" sibTransId="{79E4BC53-8D64-4DEA-85B7-33667F13A7BE}"/>
    <dgm:cxn modelId="{782C5A71-363B-460A-9A7F-1BD3288F3053}" srcId="{314ECD01-2289-4CE2-B153-CDCAB1410418}" destId="{AB51F0B3-2713-4D4B-9C1D-07ADB48EB4DD}" srcOrd="1" destOrd="0" parTransId="{F3C33555-308C-4EEC-9B0C-0862348B4A7A}" sibTransId="{5918D5CF-72AF-48EE-9763-979B1DFD939E}"/>
    <dgm:cxn modelId="{A10A7F58-F04C-4F42-B289-29D3268CB694}" type="presOf" srcId="{6B3CAFF1-A9E9-4389-B845-4586E8AA7D67}" destId="{094AC7BE-48D9-4FFD-8CA1-BDAF7E915DD6}" srcOrd="0" destOrd="0" presId="urn:microsoft.com/office/officeart/2018/5/layout/IconCircleLabelList"/>
    <dgm:cxn modelId="{1D575D93-175F-463E-9832-B1033F477297}" srcId="{314ECD01-2289-4CE2-B153-CDCAB1410418}" destId="{6B3CAFF1-A9E9-4389-B845-4586E8AA7D67}" srcOrd="2" destOrd="0" parTransId="{60AE187E-D1D9-4047-B731-39C3105183E9}" sibTransId="{09D53A13-FF57-43D4-A17F-566C5374000E}"/>
    <dgm:cxn modelId="{61811ECC-A6CD-4B0A-B019-13C9997B1542}" type="presOf" srcId="{BD455EF0-8E66-487A-ADFA-9EFE99167A2E}" destId="{3B823E98-34B1-4974-A161-3704CB666637}" srcOrd="0" destOrd="0" presId="urn:microsoft.com/office/officeart/2018/5/layout/IconCircleLabelList"/>
    <dgm:cxn modelId="{E109D0F8-9C3A-41B8-9FE4-6E6552DD147A}" type="presOf" srcId="{314ECD01-2289-4CE2-B153-CDCAB1410418}" destId="{37DC12DF-A2CA-4062-B40E-5914850D7760}" srcOrd="0" destOrd="0" presId="urn:microsoft.com/office/officeart/2018/5/layout/IconCircleLabelList"/>
    <dgm:cxn modelId="{5F45156A-C96F-4D0E-B4AE-A56601FF7780}" type="presParOf" srcId="{37DC12DF-A2CA-4062-B40E-5914850D7760}" destId="{5EE5536B-7523-4E0D-8F89-6B49C2960D62}" srcOrd="0" destOrd="0" presId="urn:microsoft.com/office/officeart/2018/5/layout/IconCircleLabelList"/>
    <dgm:cxn modelId="{A0EC21CC-A5D3-4854-9B52-BBF82E52A3DE}" type="presParOf" srcId="{5EE5536B-7523-4E0D-8F89-6B49C2960D62}" destId="{72452F62-13D0-48A1-8238-C2A98B0EA247}" srcOrd="0" destOrd="0" presId="urn:microsoft.com/office/officeart/2018/5/layout/IconCircleLabelList"/>
    <dgm:cxn modelId="{5CAB2047-6353-4E32-B9B2-7D96168383CF}" type="presParOf" srcId="{5EE5536B-7523-4E0D-8F89-6B49C2960D62}" destId="{D6016B93-4268-4F32-A5DF-9F137FAA3DD7}" srcOrd="1" destOrd="0" presId="urn:microsoft.com/office/officeart/2018/5/layout/IconCircleLabelList"/>
    <dgm:cxn modelId="{33258340-2C84-4B5D-A6FB-B5829020E549}" type="presParOf" srcId="{5EE5536B-7523-4E0D-8F89-6B49C2960D62}" destId="{02E19B98-FEAD-4EF7-B124-92C8B5D61982}" srcOrd="2" destOrd="0" presId="urn:microsoft.com/office/officeart/2018/5/layout/IconCircleLabelList"/>
    <dgm:cxn modelId="{68C8BFC6-1618-41F0-A3AB-60E5584A6688}" type="presParOf" srcId="{5EE5536B-7523-4E0D-8F89-6B49C2960D62}" destId="{EB3AD50A-13F4-4F47-AC87-5EC7AD537EB2}" srcOrd="3" destOrd="0" presId="urn:microsoft.com/office/officeart/2018/5/layout/IconCircleLabelList"/>
    <dgm:cxn modelId="{052F69B0-DD3B-4D8E-BC1D-2911590A905B}" type="presParOf" srcId="{37DC12DF-A2CA-4062-B40E-5914850D7760}" destId="{949CDECA-0DEB-4AB9-8B0E-D1B8B124E262}" srcOrd="1" destOrd="0" presId="urn:microsoft.com/office/officeart/2018/5/layout/IconCircleLabelList"/>
    <dgm:cxn modelId="{39B7B453-18AF-4FE0-AEB3-24CC8806E982}" type="presParOf" srcId="{37DC12DF-A2CA-4062-B40E-5914850D7760}" destId="{101AE3E5-B851-48BE-8D7A-8444BB6396F2}" srcOrd="2" destOrd="0" presId="urn:microsoft.com/office/officeart/2018/5/layout/IconCircleLabelList"/>
    <dgm:cxn modelId="{F49E141D-0C28-413D-8089-1CB843319117}" type="presParOf" srcId="{101AE3E5-B851-48BE-8D7A-8444BB6396F2}" destId="{B280D203-A92E-41D7-9F45-D9878F4CB46F}" srcOrd="0" destOrd="0" presId="urn:microsoft.com/office/officeart/2018/5/layout/IconCircleLabelList"/>
    <dgm:cxn modelId="{98FDEB6D-9E01-4F3A-9CCD-755248DE1F34}" type="presParOf" srcId="{101AE3E5-B851-48BE-8D7A-8444BB6396F2}" destId="{FAA1F49F-9523-4719-BE01-3159284D4BA0}" srcOrd="1" destOrd="0" presId="urn:microsoft.com/office/officeart/2018/5/layout/IconCircleLabelList"/>
    <dgm:cxn modelId="{6D625A2C-B6DF-41D1-B049-BFC0C1BB5F04}" type="presParOf" srcId="{101AE3E5-B851-48BE-8D7A-8444BB6396F2}" destId="{E343449B-79FA-42FF-B9B9-84F3B80D3320}" srcOrd="2" destOrd="0" presId="urn:microsoft.com/office/officeart/2018/5/layout/IconCircleLabelList"/>
    <dgm:cxn modelId="{2DE667C4-D8A6-4A59-ADF0-592D6258B764}" type="presParOf" srcId="{101AE3E5-B851-48BE-8D7A-8444BB6396F2}" destId="{6DAFE492-D9B5-48B3-B94C-7E42BA2EF4E3}" srcOrd="3" destOrd="0" presId="urn:microsoft.com/office/officeart/2018/5/layout/IconCircleLabelList"/>
    <dgm:cxn modelId="{900B27C4-E538-45D9-9BFA-76BF80458A46}" type="presParOf" srcId="{37DC12DF-A2CA-4062-B40E-5914850D7760}" destId="{8763563C-FE35-4ED5-BE79-6A6749E9638D}" srcOrd="3" destOrd="0" presId="urn:microsoft.com/office/officeart/2018/5/layout/IconCircleLabelList"/>
    <dgm:cxn modelId="{F8B3A093-6E28-4E66-92C9-6C7468C14EB9}" type="presParOf" srcId="{37DC12DF-A2CA-4062-B40E-5914850D7760}" destId="{114237C3-1032-48EE-AE9C-512ECAF09BAE}" srcOrd="4" destOrd="0" presId="urn:microsoft.com/office/officeart/2018/5/layout/IconCircleLabelList"/>
    <dgm:cxn modelId="{63B5AC6B-C978-4BD2-8B09-5ED67EADD664}" type="presParOf" srcId="{114237C3-1032-48EE-AE9C-512ECAF09BAE}" destId="{2D998A6F-9946-410D-B720-2AC2EDC5DAB0}" srcOrd="0" destOrd="0" presId="urn:microsoft.com/office/officeart/2018/5/layout/IconCircleLabelList"/>
    <dgm:cxn modelId="{2C9D8B49-03EE-4C42-B770-1494016EB309}" type="presParOf" srcId="{114237C3-1032-48EE-AE9C-512ECAF09BAE}" destId="{28816AC7-2C3E-4D90-B27B-46B68BE4A4EA}" srcOrd="1" destOrd="0" presId="urn:microsoft.com/office/officeart/2018/5/layout/IconCircleLabelList"/>
    <dgm:cxn modelId="{F41A8EC5-C2B5-477F-B2E0-41C325ADE007}" type="presParOf" srcId="{114237C3-1032-48EE-AE9C-512ECAF09BAE}" destId="{AF86FF4F-7DD2-4F99-A31E-E28ACDA7E2EE}" srcOrd="2" destOrd="0" presId="urn:microsoft.com/office/officeart/2018/5/layout/IconCircleLabelList"/>
    <dgm:cxn modelId="{2A2CB979-737C-43AA-B64C-8ED1E5D184E9}" type="presParOf" srcId="{114237C3-1032-48EE-AE9C-512ECAF09BAE}" destId="{094AC7BE-48D9-4FFD-8CA1-BDAF7E915DD6}" srcOrd="3" destOrd="0" presId="urn:microsoft.com/office/officeart/2018/5/layout/IconCircleLabelList"/>
    <dgm:cxn modelId="{03EB90CF-4EC2-4436-9C5F-E139C679241B}" type="presParOf" srcId="{37DC12DF-A2CA-4062-B40E-5914850D7760}" destId="{5BCB8853-59F6-4E0D-8AF2-7D3BA168FF41}" srcOrd="5" destOrd="0" presId="urn:microsoft.com/office/officeart/2018/5/layout/IconCircleLabelList"/>
    <dgm:cxn modelId="{4AF7A6DE-7224-4C5E-98B7-28E7FA36742B}" type="presParOf" srcId="{37DC12DF-A2CA-4062-B40E-5914850D7760}" destId="{B68C0FE3-B229-4189-B680-0D64E4752F59}" srcOrd="6" destOrd="0" presId="urn:microsoft.com/office/officeart/2018/5/layout/IconCircleLabelList"/>
    <dgm:cxn modelId="{2DD6435C-B5CC-4D99-A365-051CD507D9E0}" type="presParOf" srcId="{B68C0FE3-B229-4189-B680-0D64E4752F59}" destId="{BE9C66A1-E1B6-45D0-B993-D4B89C87047F}" srcOrd="0" destOrd="0" presId="urn:microsoft.com/office/officeart/2018/5/layout/IconCircleLabelList"/>
    <dgm:cxn modelId="{81DB7F63-171F-4696-8FAD-825E3C93F455}" type="presParOf" srcId="{B68C0FE3-B229-4189-B680-0D64E4752F59}" destId="{9038BA59-F411-4F13-808E-4F1797D27EE2}" srcOrd="1" destOrd="0" presId="urn:microsoft.com/office/officeart/2018/5/layout/IconCircleLabelList"/>
    <dgm:cxn modelId="{4161101F-71EF-484D-9C55-E5526E02CDCB}" type="presParOf" srcId="{B68C0FE3-B229-4189-B680-0D64E4752F59}" destId="{9A6C870D-D2B0-4D9E-AA03-CF56C5BC160C}" srcOrd="2" destOrd="0" presId="urn:microsoft.com/office/officeart/2018/5/layout/IconCircleLabelList"/>
    <dgm:cxn modelId="{98550127-1E58-4647-81E9-F8ABCC0271F9}" type="presParOf" srcId="{B68C0FE3-B229-4189-B680-0D64E4752F59}" destId="{3B823E98-34B1-4974-A161-3704CB66663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B87900-8E2C-44C7-8425-EB0103DF11B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9173B34-39A5-4F11-8866-825574FA6B5A}">
      <dgm:prSet/>
      <dgm:spPr/>
      <dgm:t>
        <a:bodyPr/>
        <a:lstStyle/>
        <a:p>
          <a:r>
            <a:rPr lang="en-GB"/>
            <a:t>New VATS instruments (8 complete sets)</a:t>
          </a:r>
          <a:endParaRPr lang="en-US"/>
        </a:p>
      </dgm:t>
    </dgm:pt>
    <dgm:pt modelId="{E7802055-74AB-48BC-884E-21A9F6A46787}" type="parTrans" cxnId="{5DEBEBCE-48DD-40BE-AE9C-AFF797CEAE2A}">
      <dgm:prSet/>
      <dgm:spPr/>
      <dgm:t>
        <a:bodyPr/>
        <a:lstStyle/>
        <a:p>
          <a:endParaRPr lang="en-US"/>
        </a:p>
      </dgm:t>
    </dgm:pt>
    <dgm:pt modelId="{0AE41CF1-6CDC-4D87-A473-8FA8524F3AA3}" type="sibTrans" cxnId="{5DEBEBCE-48DD-40BE-AE9C-AFF797CEAE2A}">
      <dgm:prSet/>
      <dgm:spPr/>
      <dgm:t>
        <a:bodyPr/>
        <a:lstStyle/>
        <a:p>
          <a:endParaRPr lang="en-US"/>
        </a:p>
      </dgm:t>
    </dgm:pt>
    <dgm:pt modelId="{988E7570-FA32-42AD-BBDA-DC4A23F34BFB}">
      <dgm:prSet/>
      <dgm:spPr/>
      <dgm:t>
        <a:bodyPr/>
        <a:lstStyle/>
        <a:p>
          <a:r>
            <a:rPr lang="en-GB" dirty="0"/>
            <a:t>3D operative preplanning (for segmentectomies)</a:t>
          </a:r>
          <a:endParaRPr lang="en-US" dirty="0"/>
        </a:p>
      </dgm:t>
    </dgm:pt>
    <dgm:pt modelId="{F83D2238-1BA0-402F-A9AB-BF4CF04EE91B}" type="parTrans" cxnId="{27FD47A4-F6E6-444A-B27B-EF9BE50BE286}">
      <dgm:prSet/>
      <dgm:spPr/>
      <dgm:t>
        <a:bodyPr/>
        <a:lstStyle/>
        <a:p>
          <a:endParaRPr lang="en-US"/>
        </a:p>
      </dgm:t>
    </dgm:pt>
    <dgm:pt modelId="{5CFC6F03-D6AB-4019-B965-8E1454BCAB61}" type="sibTrans" cxnId="{27FD47A4-F6E6-444A-B27B-EF9BE50BE286}">
      <dgm:prSet/>
      <dgm:spPr/>
      <dgm:t>
        <a:bodyPr/>
        <a:lstStyle/>
        <a:p>
          <a:endParaRPr lang="en-US"/>
        </a:p>
      </dgm:t>
    </dgm:pt>
    <dgm:pt modelId="{F4D6F9B7-5625-4B64-9006-C88420C7AC44}">
      <dgm:prSet/>
      <dgm:spPr/>
      <dgm:t>
        <a:bodyPr/>
        <a:lstStyle/>
        <a:p>
          <a:r>
            <a:rPr lang="en-GB"/>
            <a:t>Robotic surgery led to initial decrease of LOS</a:t>
          </a:r>
          <a:endParaRPr lang="en-US"/>
        </a:p>
      </dgm:t>
    </dgm:pt>
    <dgm:pt modelId="{AF6304B1-1ED5-4908-B5FF-FF4E944E99D3}" type="parTrans" cxnId="{36B9B802-66A2-4CAB-B23C-C2E28C1CDACE}">
      <dgm:prSet/>
      <dgm:spPr/>
      <dgm:t>
        <a:bodyPr/>
        <a:lstStyle/>
        <a:p>
          <a:endParaRPr lang="en-US"/>
        </a:p>
      </dgm:t>
    </dgm:pt>
    <dgm:pt modelId="{EF66AF7B-80EA-495C-9956-14DCEDAA449B}" type="sibTrans" cxnId="{36B9B802-66A2-4CAB-B23C-C2E28C1CDACE}">
      <dgm:prSet/>
      <dgm:spPr/>
      <dgm:t>
        <a:bodyPr/>
        <a:lstStyle/>
        <a:p>
          <a:endParaRPr lang="en-US"/>
        </a:p>
      </dgm:t>
    </dgm:pt>
    <dgm:pt modelId="{1F593A3F-20AE-46DD-8116-B250069DE447}">
      <dgm:prSet/>
      <dgm:spPr/>
      <dgm:t>
        <a:bodyPr/>
        <a:lstStyle/>
        <a:p>
          <a:r>
            <a:rPr lang="en-GB"/>
            <a:t>First 50+ cases done with no major issues</a:t>
          </a:r>
          <a:endParaRPr lang="en-US"/>
        </a:p>
      </dgm:t>
    </dgm:pt>
    <dgm:pt modelId="{F0D3FAE3-0642-46E6-A1D4-525748FBEAD3}" type="parTrans" cxnId="{E01743AE-2D18-44F5-93D6-617C90059B0C}">
      <dgm:prSet/>
      <dgm:spPr/>
      <dgm:t>
        <a:bodyPr/>
        <a:lstStyle/>
        <a:p>
          <a:endParaRPr lang="en-US"/>
        </a:p>
      </dgm:t>
    </dgm:pt>
    <dgm:pt modelId="{97DB0773-BF51-452E-A8C4-6258F5E765E3}" type="sibTrans" cxnId="{E01743AE-2D18-44F5-93D6-617C90059B0C}">
      <dgm:prSet/>
      <dgm:spPr/>
      <dgm:t>
        <a:bodyPr/>
        <a:lstStyle/>
        <a:p>
          <a:endParaRPr lang="en-US"/>
        </a:p>
      </dgm:t>
    </dgm:pt>
    <dgm:pt modelId="{6B423581-0F92-4230-A99A-A38B5052433A}">
      <dgm:prSet/>
      <dgm:spPr/>
      <dgm:t>
        <a:bodyPr/>
        <a:lstStyle/>
        <a:p>
          <a:r>
            <a:rPr lang="en-GB"/>
            <a:t>Powered staplers trial</a:t>
          </a:r>
          <a:endParaRPr lang="en-US"/>
        </a:p>
      </dgm:t>
    </dgm:pt>
    <dgm:pt modelId="{0EEF6B93-C387-4B83-9CCF-A1F7216A4F27}" type="parTrans" cxnId="{CD991C03-EE3E-4EE5-BCA1-8C7BBA964D24}">
      <dgm:prSet/>
      <dgm:spPr/>
      <dgm:t>
        <a:bodyPr/>
        <a:lstStyle/>
        <a:p>
          <a:endParaRPr lang="en-US"/>
        </a:p>
      </dgm:t>
    </dgm:pt>
    <dgm:pt modelId="{6AE2DB47-A6D8-48EC-9B35-9A30BFFF3FF3}" type="sibTrans" cxnId="{CD991C03-EE3E-4EE5-BCA1-8C7BBA964D24}">
      <dgm:prSet/>
      <dgm:spPr/>
      <dgm:t>
        <a:bodyPr/>
        <a:lstStyle/>
        <a:p>
          <a:endParaRPr lang="en-US"/>
        </a:p>
      </dgm:t>
    </dgm:pt>
    <dgm:pt modelId="{ECC3F7FB-2292-445B-B46C-FC706CA521D1}">
      <dgm:prSet/>
      <dgm:spPr/>
      <dgm:t>
        <a:bodyPr/>
        <a:lstStyle/>
        <a:p>
          <a:r>
            <a:rPr lang="en-GB"/>
            <a:t>Nav Bronch: C arm time under consideration</a:t>
          </a:r>
          <a:endParaRPr lang="en-US"/>
        </a:p>
      </dgm:t>
    </dgm:pt>
    <dgm:pt modelId="{9A980A76-E53B-474D-B3B3-A015EEA015A5}" type="parTrans" cxnId="{01117AD4-CBC4-47C2-9606-84984F563FB5}">
      <dgm:prSet/>
      <dgm:spPr/>
      <dgm:t>
        <a:bodyPr/>
        <a:lstStyle/>
        <a:p>
          <a:endParaRPr lang="en-US"/>
        </a:p>
      </dgm:t>
    </dgm:pt>
    <dgm:pt modelId="{C6D0E042-D284-4D06-A2B5-BC22B8ECC1FB}" type="sibTrans" cxnId="{01117AD4-CBC4-47C2-9606-84984F563FB5}">
      <dgm:prSet/>
      <dgm:spPr/>
      <dgm:t>
        <a:bodyPr/>
        <a:lstStyle/>
        <a:p>
          <a:endParaRPr lang="en-US"/>
        </a:p>
      </dgm:t>
    </dgm:pt>
    <dgm:pt modelId="{06F1EEF0-10F1-4E2C-8129-E99C94AF639D}">
      <dgm:prSet/>
      <dgm:spPr/>
      <dgm:t>
        <a:bodyPr/>
        <a:lstStyle/>
        <a:p>
          <a:r>
            <a:rPr lang="en-GB"/>
            <a:t>Cryo biopsy</a:t>
          </a:r>
          <a:endParaRPr lang="en-US"/>
        </a:p>
      </dgm:t>
    </dgm:pt>
    <dgm:pt modelId="{A87B95E2-ED23-4BF1-94A1-34F41B27A298}" type="parTrans" cxnId="{85ECD77A-4CAA-4FB9-9142-9EA30066C03E}">
      <dgm:prSet/>
      <dgm:spPr/>
      <dgm:t>
        <a:bodyPr/>
        <a:lstStyle/>
        <a:p>
          <a:endParaRPr lang="en-US"/>
        </a:p>
      </dgm:t>
    </dgm:pt>
    <dgm:pt modelId="{1D5CC55D-BD33-404D-8F14-464BE77F674A}" type="sibTrans" cxnId="{85ECD77A-4CAA-4FB9-9142-9EA30066C03E}">
      <dgm:prSet/>
      <dgm:spPr/>
      <dgm:t>
        <a:bodyPr/>
        <a:lstStyle/>
        <a:p>
          <a:endParaRPr lang="en-US"/>
        </a:p>
      </dgm:t>
    </dgm:pt>
    <dgm:pt modelId="{A8E2B040-5D97-4EF8-8EC6-BB8E31D08DD2}">
      <dgm:prSet/>
      <dgm:spPr/>
      <dgm:t>
        <a:bodyPr/>
        <a:lstStyle/>
        <a:p>
          <a:r>
            <a:rPr lang="en-GB"/>
            <a:t>Laser </a:t>
          </a:r>
          <a:endParaRPr lang="en-US"/>
        </a:p>
      </dgm:t>
    </dgm:pt>
    <dgm:pt modelId="{ED4D9987-B53C-4B51-9C10-E8ACE0B3F085}" type="parTrans" cxnId="{5EC824D4-3DDB-49A2-839A-3627F9A44730}">
      <dgm:prSet/>
      <dgm:spPr/>
      <dgm:t>
        <a:bodyPr/>
        <a:lstStyle/>
        <a:p>
          <a:endParaRPr lang="en-US"/>
        </a:p>
      </dgm:t>
    </dgm:pt>
    <dgm:pt modelId="{EE9758EF-CA76-4291-9897-FEDBC8F63387}" type="sibTrans" cxnId="{5EC824D4-3DDB-49A2-839A-3627F9A44730}">
      <dgm:prSet/>
      <dgm:spPr/>
      <dgm:t>
        <a:bodyPr/>
        <a:lstStyle/>
        <a:p>
          <a:endParaRPr lang="en-US"/>
        </a:p>
      </dgm:t>
    </dgm:pt>
    <dgm:pt modelId="{8B772277-7ECC-4E33-87FF-1F3E6756536C}" type="pres">
      <dgm:prSet presAssocID="{13B87900-8E2C-44C7-8425-EB0103DF11BC}" presName="linear" presStyleCnt="0">
        <dgm:presLayoutVars>
          <dgm:animLvl val="lvl"/>
          <dgm:resizeHandles val="exact"/>
        </dgm:presLayoutVars>
      </dgm:prSet>
      <dgm:spPr/>
    </dgm:pt>
    <dgm:pt modelId="{710C4DC7-3460-49FA-A8F5-8E98080447ED}" type="pres">
      <dgm:prSet presAssocID="{E9173B34-39A5-4F11-8866-825574FA6B5A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9365B7E4-D1F1-4CBF-AF32-2DBB57C557FE}" type="pres">
      <dgm:prSet presAssocID="{0AE41CF1-6CDC-4D87-A473-8FA8524F3AA3}" presName="spacer" presStyleCnt="0"/>
      <dgm:spPr/>
    </dgm:pt>
    <dgm:pt modelId="{965A38A3-B7D4-47D0-9B74-2FB054D9505A}" type="pres">
      <dgm:prSet presAssocID="{988E7570-FA32-42AD-BBDA-DC4A23F34BFB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F2D5597B-06B0-44AF-B6D1-AA9CF4E9F97E}" type="pres">
      <dgm:prSet presAssocID="{5CFC6F03-D6AB-4019-B965-8E1454BCAB61}" presName="spacer" presStyleCnt="0"/>
      <dgm:spPr/>
    </dgm:pt>
    <dgm:pt modelId="{51C804AD-BE2A-4FED-A2F5-E95CE44CA679}" type="pres">
      <dgm:prSet presAssocID="{F4D6F9B7-5625-4B64-9006-C88420C7AC44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6FE0E10E-2D19-4F84-8CD2-F6E1E506782D}" type="pres">
      <dgm:prSet presAssocID="{EF66AF7B-80EA-495C-9956-14DCEDAA449B}" presName="spacer" presStyleCnt="0"/>
      <dgm:spPr/>
    </dgm:pt>
    <dgm:pt modelId="{4080D527-08CC-4AE8-BDA6-1B5DB004A17E}" type="pres">
      <dgm:prSet presAssocID="{1F593A3F-20AE-46DD-8116-B250069DE447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79A568CE-FC91-4315-B52A-2AFA7337685F}" type="pres">
      <dgm:prSet presAssocID="{97DB0773-BF51-452E-A8C4-6258F5E765E3}" presName="spacer" presStyleCnt="0"/>
      <dgm:spPr/>
    </dgm:pt>
    <dgm:pt modelId="{D3AD576E-3F0A-4FBA-983C-8C092E179192}" type="pres">
      <dgm:prSet presAssocID="{6B423581-0F92-4230-A99A-A38B5052433A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0150246A-C01F-4307-841A-3F136CE2C9A2}" type="pres">
      <dgm:prSet presAssocID="{6AE2DB47-A6D8-48EC-9B35-9A30BFFF3FF3}" presName="spacer" presStyleCnt="0"/>
      <dgm:spPr/>
    </dgm:pt>
    <dgm:pt modelId="{2F7EB8FB-66F6-42F6-9D7C-2956C220ADEA}" type="pres">
      <dgm:prSet presAssocID="{ECC3F7FB-2292-445B-B46C-FC706CA521D1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DB398B63-E148-481B-B02E-27240559267D}" type="pres">
      <dgm:prSet presAssocID="{C6D0E042-D284-4D06-A2B5-BC22B8ECC1FB}" presName="spacer" presStyleCnt="0"/>
      <dgm:spPr/>
    </dgm:pt>
    <dgm:pt modelId="{CAB4178D-E9F3-489F-9FEE-B9D4490AD23E}" type="pres">
      <dgm:prSet presAssocID="{06F1EEF0-10F1-4E2C-8129-E99C94AF639D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91C3F235-4506-4A2B-B811-69F067E560CF}" type="pres">
      <dgm:prSet presAssocID="{1D5CC55D-BD33-404D-8F14-464BE77F674A}" presName="spacer" presStyleCnt="0"/>
      <dgm:spPr/>
    </dgm:pt>
    <dgm:pt modelId="{E785FDD5-57AE-48A5-8D32-512C8D33D27A}" type="pres">
      <dgm:prSet presAssocID="{A8E2B040-5D97-4EF8-8EC6-BB8E31D08DD2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50EA9902-98A3-4200-A954-B6B94DB5380C}" type="presOf" srcId="{E9173B34-39A5-4F11-8866-825574FA6B5A}" destId="{710C4DC7-3460-49FA-A8F5-8E98080447ED}" srcOrd="0" destOrd="0" presId="urn:microsoft.com/office/officeart/2005/8/layout/vList2"/>
    <dgm:cxn modelId="{36B9B802-66A2-4CAB-B23C-C2E28C1CDACE}" srcId="{13B87900-8E2C-44C7-8425-EB0103DF11BC}" destId="{F4D6F9B7-5625-4B64-9006-C88420C7AC44}" srcOrd="2" destOrd="0" parTransId="{AF6304B1-1ED5-4908-B5FF-FF4E944E99D3}" sibTransId="{EF66AF7B-80EA-495C-9956-14DCEDAA449B}"/>
    <dgm:cxn modelId="{CD991C03-EE3E-4EE5-BCA1-8C7BBA964D24}" srcId="{13B87900-8E2C-44C7-8425-EB0103DF11BC}" destId="{6B423581-0F92-4230-A99A-A38B5052433A}" srcOrd="4" destOrd="0" parTransId="{0EEF6B93-C387-4B83-9CCF-A1F7216A4F27}" sibTransId="{6AE2DB47-A6D8-48EC-9B35-9A30BFFF3FF3}"/>
    <dgm:cxn modelId="{6CA38F09-99AD-470F-B8C5-810A46AEDABC}" type="presOf" srcId="{06F1EEF0-10F1-4E2C-8129-E99C94AF639D}" destId="{CAB4178D-E9F3-489F-9FEE-B9D4490AD23E}" srcOrd="0" destOrd="0" presId="urn:microsoft.com/office/officeart/2005/8/layout/vList2"/>
    <dgm:cxn modelId="{10750414-2934-4CF3-981C-E57AF242877C}" type="presOf" srcId="{ECC3F7FB-2292-445B-B46C-FC706CA521D1}" destId="{2F7EB8FB-66F6-42F6-9D7C-2956C220ADEA}" srcOrd="0" destOrd="0" presId="urn:microsoft.com/office/officeart/2005/8/layout/vList2"/>
    <dgm:cxn modelId="{0214BA39-DD30-47BD-86AA-C87BB1061167}" type="presOf" srcId="{F4D6F9B7-5625-4B64-9006-C88420C7AC44}" destId="{51C804AD-BE2A-4FED-A2F5-E95CE44CA679}" srcOrd="0" destOrd="0" presId="urn:microsoft.com/office/officeart/2005/8/layout/vList2"/>
    <dgm:cxn modelId="{85ECD77A-4CAA-4FB9-9142-9EA30066C03E}" srcId="{13B87900-8E2C-44C7-8425-EB0103DF11BC}" destId="{06F1EEF0-10F1-4E2C-8129-E99C94AF639D}" srcOrd="6" destOrd="0" parTransId="{A87B95E2-ED23-4BF1-94A1-34F41B27A298}" sibTransId="{1D5CC55D-BD33-404D-8F14-464BE77F674A}"/>
    <dgm:cxn modelId="{E5BA91A0-86DE-4F9B-8685-C6B5EC022B94}" type="presOf" srcId="{13B87900-8E2C-44C7-8425-EB0103DF11BC}" destId="{8B772277-7ECC-4E33-87FF-1F3E6756536C}" srcOrd="0" destOrd="0" presId="urn:microsoft.com/office/officeart/2005/8/layout/vList2"/>
    <dgm:cxn modelId="{27FD47A4-F6E6-444A-B27B-EF9BE50BE286}" srcId="{13B87900-8E2C-44C7-8425-EB0103DF11BC}" destId="{988E7570-FA32-42AD-BBDA-DC4A23F34BFB}" srcOrd="1" destOrd="0" parTransId="{F83D2238-1BA0-402F-A9AB-BF4CF04EE91B}" sibTransId="{5CFC6F03-D6AB-4019-B965-8E1454BCAB61}"/>
    <dgm:cxn modelId="{E01743AE-2D18-44F5-93D6-617C90059B0C}" srcId="{13B87900-8E2C-44C7-8425-EB0103DF11BC}" destId="{1F593A3F-20AE-46DD-8116-B250069DE447}" srcOrd="3" destOrd="0" parTransId="{F0D3FAE3-0642-46E6-A1D4-525748FBEAD3}" sibTransId="{97DB0773-BF51-452E-A8C4-6258F5E765E3}"/>
    <dgm:cxn modelId="{A57D44B1-F746-47D0-88A5-99F7392D3CB6}" type="presOf" srcId="{A8E2B040-5D97-4EF8-8EC6-BB8E31D08DD2}" destId="{E785FDD5-57AE-48A5-8D32-512C8D33D27A}" srcOrd="0" destOrd="0" presId="urn:microsoft.com/office/officeart/2005/8/layout/vList2"/>
    <dgm:cxn modelId="{9DF186B1-71CC-4680-BBFC-6A0F1D68A648}" type="presOf" srcId="{6B423581-0F92-4230-A99A-A38B5052433A}" destId="{D3AD576E-3F0A-4FBA-983C-8C092E179192}" srcOrd="0" destOrd="0" presId="urn:microsoft.com/office/officeart/2005/8/layout/vList2"/>
    <dgm:cxn modelId="{640A16BC-93D5-4094-9E3E-B61B5690E26B}" type="presOf" srcId="{1F593A3F-20AE-46DD-8116-B250069DE447}" destId="{4080D527-08CC-4AE8-BDA6-1B5DB004A17E}" srcOrd="0" destOrd="0" presId="urn:microsoft.com/office/officeart/2005/8/layout/vList2"/>
    <dgm:cxn modelId="{5DEBEBCE-48DD-40BE-AE9C-AFF797CEAE2A}" srcId="{13B87900-8E2C-44C7-8425-EB0103DF11BC}" destId="{E9173B34-39A5-4F11-8866-825574FA6B5A}" srcOrd="0" destOrd="0" parTransId="{E7802055-74AB-48BC-884E-21A9F6A46787}" sibTransId="{0AE41CF1-6CDC-4D87-A473-8FA8524F3AA3}"/>
    <dgm:cxn modelId="{92A664D1-E05B-47E1-9A88-177CD35514E6}" type="presOf" srcId="{988E7570-FA32-42AD-BBDA-DC4A23F34BFB}" destId="{965A38A3-B7D4-47D0-9B74-2FB054D9505A}" srcOrd="0" destOrd="0" presId="urn:microsoft.com/office/officeart/2005/8/layout/vList2"/>
    <dgm:cxn modelId="{5EC824D4-3DDB-49A2-839A-3627F9A44730}" srcId="{13B87900-8E2C-44C7-8425-EB0103DF11BC}" destId="{A8E2B040-5D97-4EF8-8EC6-BB8E31D08DD2}" srcOrd="7" destOrd="0" parTransId="{ED4D9987-B53C-4B51-9C10-E8ACE0B3F085}" sibTransId="{EE9758EF-CA76-4291-9897-FEDBC8F63387}"/>
    <dgm:cxn modelId="{01117AD4-CBC4-47C2-9606-84984F563FB5}" srcId="{13B87900-8E2C-44C7-8425-EB0103DF11BC}" destId="{ECC3F7FB-2292-445B-B46C-FC706CA521D1}" srcOrd="5" destOrd="0" parTransId="{9A980A76-E53B-474D-B3B3-A015EEA015A5}" sibTransId="{C6D0E042-D284-4D06-A2B5-BC22B8ECC1FB}"/>
    <dgm:cxn modelId="{B571EC16-A2A1-4290-8D43-76CDEDDDCD33}" type="presParOf" srcId="{8B772277-7ECC-4E33-87FF-1F3E6756536C}" destId="{710C4DC7-3460-49FA-A8F5-8E98080447ED}" srcOrd="0" destOrd="0" presId="urn:microsoft.com/office/officeart/2005/8/layout/vList2"/>
    <dgm:cxn modelId="{662E3660-7472-49CA-A539-78E12F92206F}" type="presParOf" srcId="{8B772277-7ECC-4E33-87FF-1F3E6756536C}" destId="{9365B7E4-D1F1-4CBF-AF32-2DBB57C557FE}" srcOrd="1" destOrd="0" presId="urn:microsoft.com/office/officeart/2005/8/layout/vList2"/>
    <dgm:cxn modelId="{6B87536C-9AC5-4F00-92CB-AF6FD81A7774}" type="presParOf" srcId="{8B772277-7ECC-4E33-87FF-1F3E6756536C}" destId="{965A38A3-B7D4-47D0-9B74-2FB054D9505A}" srcOrd="2" destOrd="0" presId="urn:microsoft.com/office/officeart/2005/8/layout/vList2"/>
    <dgm:cxn modelId="{D4E98DB1-2989-45DF-8449-100512A7390C}" type="presParOf" srcId="{8B772277-7ECC-4E33-87FF-1F3E6756536C}" destId="{F2D5597B-06B0-44AF-B6D1-AA9CF4E9F97E}" srcOrd="3" destOrd="0" presId="urn:microsoft.com/office/officeart/2005/8/layout/vList2"/>
    <dgm:cxn modelId="{7B5630DE-7948-4F29-B3B7-BF64B4CAF618}" type="presParOf" srcId="{8B772277-7ECC-4E33-87FF-1F3E6756536C}" destId="{51C804AD-BE2A-4FED-A2F5-E95CE44CA679}" srcOrd="4" destOrd="0" presId="urn:microsoft.com/office/officeart/2005/8/layout/vList2"/>
    <dgm:cxn modelId="{F32A41D0-CEF0-4332-90E9-E7E43665CEE6}" type="presParOf" srcId="{8B772277-7ECC-4E33-87FF-1F3E6756536C}" destId="{6FE0E10E-2D19-4F84-8CD2-F6E1E506782D}" srcOrd="5" destOrd="0" presId="urn:microsoft.com/office/officeart/2005/8/layout/vList2"/>
    <dgm:cxn modelId="{2DBB649C-1BA1-4867-8A87-0F225CDD51B6}" type="presParOf" srcId="{8B772277-7ECC-4E33-87FF-1F3E6756536C}" destId="{4080D527-08CC-4AE8-BDA6-1B5DB004A17E}" srcOrd="6" destOrd="0" presId="urn:microsoft.com/office/officeart/2005/8/layout/vList2"/>
    <dgm:cxn modelId="{E174879E-CF14-4940-B683-E3B760046C6F}" type="presParOf" srcId="{8B772277-7ECC-4E33-87FF-1F3E6756536C}" destId="{79A568CE-FC91-4315-B52A-2AFA7337685F}" srcOrd="7" destOrd="0" presId="urn:microsoft.com/office/officeart/2005/8/layout/vList2"/>
    <dgm:cxn modelId="{0CEFFE13-E382-47BE-80BF-845006519EAE}" type="presParOf" srcId="{8B772277-7ECC-4E33-87FF-1F3E6756536C}" destId="{D3AD576E-3F0A-4FBA-983C-8C092E179192}" srcOrd="8" destOrd="0" presId="urn:microsoft.com/office/officeart/2005/8/layout/vList2"/>
    <dgm:cxn modelId="{7B1DE2D1-09CE-4F55-A677-F90D2B99CE06}" type="presParOf" srcId="{8B772277-7ECC-4E33-87FF-1F3E6756536C}" destId="{0150246A-C01F-4307-841A-3F136CE2C9A2}" srcOrd="9" destOrd="0" presId="urn:microsoft.com/office/officeart/2005/8/layout/vList2"/>
    <dgm:cxn modelId="{7EB08C80-7485-4FFD-9BD5-12F11BDF068B}" type="presParOf" srcId="{8B772277-7ECC-4E33-87FF-1F3E6756536C}" destId="{2F7EB8FB-66F6-42F6-9D7C-2956C220ADEA}" srcOrd="10" destOrd="0" presId="urn:microsoft.com/office/officeart/2005/8/layout/vList2"/>
    <dgm:cxn modelId="{0D63F522-0AD2-4CCB-B9DA-79C95A6FFFB1}" type="presParOf" srcId="{8B772277-7ECC-4E33-87FF-1F3E6756536C}" destId="{DB398B63-E148-481B-B02E-27240559267D}" srcOrd="11" destOrd="0" presId="urn:microsoft.com/office/officeart/2005/8/layout/vList2"/>
    <dgm:cxn modelId="{27641C90-499B-461C-A0B5-D89005B6C57B}" type="presParOf" srcId="{8B772277-7ECC-4E33-87FF-1F3E6756536C}" destId="{CAB4178D-E9F3-489F-9FEE-B9D4490AD23E}" srcOrd="12" destOrd="0" presId="urn:microsoft.com/office/officeart/2005/8/layout/vList2"/>
    <dgm:cxn modelId="{BB72D577-9D1C-45F7-935E-4FC8818BA729}" type="presParOf" srcId="{8B772277-7ECC-4E33-87FF-1F3E6756536C}" destId="{91C3F235-4506-4A2B-B811-69F067E560CF}" srcOrd="13" destOrd="0" presId="urn:microsoft.com/office/officeart/2005/8/layout/vList2"/>
    <dgm:cxn modelId="{83E86FC6-0B24-4337-82FC-055C889CFFD9}" type="presParOf" srcId="{8B772277-7ECC-4E33-87FF-1F3E6756536C}" destId="{E785FDD5-57AE-48A5-8D32-512C8D33D27A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5EB6EC-43B6-4E65-BA97-C68CD732E6A8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1F89DB85-C6CF-475D-A90D-ED6C0C7A173B}">
      <dgm:prSet/>
      <dgm:spPr/>
      <dgm:t>
        <a:bodyPr/>
        <a:lstStyle/>
        <a:p>
          <a:pPr>
            <a:defRPr cap="all"/>
          </a:pPr>
          <a:r>
            <a:rPr lang="en-GB"/>
            <a:t>Plans underway to restart the service:</a:t>
          </a:r>
          <a:endParaRPr lang="en-US"/>
        </a:p>
      </dgm:t>
    </dgm:pt>
    <dgm:pt modelId="{7E222BBA-D8D2-418C-9B76-0525BDB9E12F}" type="parTrans" cxnId="{A61AD5DD-DDCE-41E8-9F38-CCB1434E98C3}">
      <dgm:prSet/>
      <dgm:spPr/>
      <dgm:t>
        <a:bodyPr/>
        <a:lstStyle/>
        <a:p>
          <a:endParaRPr lang="en-US"/>
        </a:p>
      </dgm:t>
    </dgm:pt>
    <dgm:pt modelId="{7C6D640B-16BF-456E-932C-5941EC0ADAE9}" type="sibTrans" cxnId="{A61AD5DD-DDCE-41E8-9F38-CCB1434E98C3}">
      <dgm:prSet/>
      <dgm:spPr/>
      <dgm:t>
        <a:bodyPr/>
        <a:lstStyle/>
        <a:p>
          <a:endParaRPr lang="en-US"/>
        </a:p>
      </dgm:t>
    </dgm:pt>
    <dgm:pt modelId="{7AC03094-D52E-4FD7-A5E4-F2FD6CE0B79D}">
      <dgm:prSet/>
      <dgm:spPr/>
      <dgm:t>
        <a:bodyPr/>
        <a:lstStyle/>
        <a:p>
          <a:pPr>
            <a:defRPr cap="all"/>
          </a:pPr>
          <a:r>
            <a:rPr lang="en-GB"/>
            <a:t>EBV and LVRS (surgery)</a:t>
          </a:r>
          <a:endParaRPr lang="en-US"/>
        </a:p>
      </dgm:t>
    </dgm:pt>
    <dgm:pt modelId="{86575CE5-2E90-4518-B5C1-C61CD05797F0}" type="parTrans" cxnId="{71122EF7-ADC6-45EC-BCDA-42FEC7236158}">
      <dgm:prSet/>
      <dgm:spPr/>
      <dgm:t>
        <a:bodyPr/>
        <a:lstStyle/>
        <a:p>
          <a:endParaRPr lang="en-US"/>
        </a:p>
      </dgm:t>
    </dgm:pt>
    <dgm:pt modelId="{644A1318-F09F-4952-BC5D-7C3257E84109}" type="sibTrans" cxnId="{71122EF7-ADC6-45EC-BCDA-42FEC7236158}">
      <dgm:prSet/>
      <dgm:spPr/>
      <dgm:t>
        <a:bodyPr/>
        <a:lstStyle/>
        <a:p>
          <a:endParaRPr lang="en-US"/>
        </a:p>
      </dgm:t>
    </dgm:pt>
    <dgm:pt modelId="{409E5492-2A3E-476D-9DEB-2445F136C4FD}">
      <dgm:prSet/>
      <dgm:spPr/>
      <dgm:t>
        <a:bodyPr/>
        <a:lstStyle/>
        <a:p>
          <a:pPr>
            <a:defRPr cap="all"/>
          </a:pPr>
          <a:r>
            <a:rPr lang="en-GB"/>
            <a:t>Full support from the Division</a:t>
          </a:r>
          <a:endParaRPr lang="en-US"/>
        </a:p>
      </dgm:t>
    </dgm:pt>
    <dgm:pt modelId="{64FD3311-0616-419A-BB67-C136193E0208}" type="parTrans" cxnId="{71C3BF0D-2C6E-405D-9A6B-A5086900CA6E}">
      <dgm:prSet/>
      <dgm:spPr/>
      <dgm:t>
        <a:bodyPr/>
        <a:lstStyle/>
        <a:p>
          <a:endParaRPr lang="en-US"/>
        </a:p>
      </dgm:t>
    </dgm:pt>
    <dgm:pt modelId="{76030F89-6071-4059-A08E-89DB6997CF25}" type="sibTrans" cxnId="{71C3BF0D-2C6E-405D-9A6B-A5086900CA6E}">
      <dgm:prSet/>
      <dgm:spPr/>
      <dgm:t>
        <a:bodyPr/>
        <a:lstStyle/>
        <a:p>
          <a:endParaRPr lang="en-US"/>
        </a:p>
      </dgm:t>
    </dgm:pt>
    <dgm:pt modelId="{29659C12-80DD-4B82-A1C8-4730F27A1A2C}" type="pres">
      <dgm:prSet presAssocID="{495EB6EC-43B6-4E65-BA97-C68CD732E6A8}" presName="root" presStyleCnt="0">
        <dgm:presLayoutVars>
          <dgm:dir/>
          <dgm:resizeHandles val="exact"/>
        </dgm:presLayoutVars>
      </dgm:prSet>
      <dgm:spPr/>
    </dgm:pt>
    <dgm:pt modelId="{C2AF0148-C0D2-4EE1-A744-ED8CE1964EED}" type="pres">
      <dgm:prSet presAssocID="{1F89DB85-C6CF-475D-A90D-ED6C0C7A173B}" presName="compNode" presStyleCnt="0"/>
      <dgm:spPr/>
    </dgm:pt>
    <dgm:pt modelId="{AF50AB55-373F-4780-B438-0FD4CADC0F3B}" type="pres">
      <dgm:prSet presAssocID="{1F89DB85-C6CF-475D-A90D-ED6C0C7A173B}" presName="iconBgRect" presStyleLbl="bgShp" presStyleIdx="0" presStyleCnt="3"/>
      <dgm:spPr/>
    </dgm:pt>
    <dgm:pt modelId="{6A6A76DF-4952-4B47-BDC0-CC92B48C6B3D}" type="pres">
      <dgm:prSet presAssocID="{1F89DB85-C6CF-475D-A90D-ED6C0C7A173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rench"/>
        </a:ext>
      </dgm:extLst>
    </dgm:pt>
    <dgm:pt modelId="{25AE32B6-6EED-4A8B-838C-4A52BA824843}" type="pres">
      <dgm:prSet presAssocID="{1F89DB85-C6CF-475D-A90D-ED6C0C7A173B}" presName="spaceRect" presStyleCnt="0"/>
      <dgm:spPr/>
    </dgm:pt>
    <dgm:pt modelId="{11BFA020-C241-440C-B5C9-9A1D7AB007C7}" type="pres">
      <dgm:prSet presAssocID="{1F89DB85-C6CF-475D-A90D-ED6C0C7A173B}" presName="textRect" presStyleLbl="revTx" presStyleIdx="0" presStyleCnt="3">
        <dgm:presLayoutVars>
          <dgm:chMax val="1"/>
          <dgm:chPref val="1"/>
        </dgm:presLayoutVars>
      </dgm:prSet>
      <dgm:spPr/>
    </dgm:pt>
    <dgm:pt modelId="{B1FED0E0-6529-418E-8604-E6F9414F6F8C}" type="pres">
      <dgm:prSet presAssocID="{7C6D640B-16BF-456E-932C-5941EC0ADAE9}" presName="sibTrans" presStyleCnt="0"/>
      <dgm:spPr/>
    </dgm:pt>
    <dgm:pt modelId="{7DCC9AA8-B357-4A53-BF99-B79187D7B108}" type="pres">
      <dgm:prSet presAssocID="{7AC03094-D52E-4FD7-A5E4-F2FD6CE0B79D}" presName="compNode" presStyleCnt="0"/>
      <dgm:spPr/>
    </dgm:pt>
    <dgm:pt modelId="{093F6CB8-EA1F-4B0A-851F-7529ACD9D78E}" type="pres">
      <dgm:prSet presAssocID="{7AC03094-D52E-4FD7-A5E4-F2FD6CE0B79D}" presName="iconBgRect" presStyleLbl="bgShp" presStyleIdx="1" presStyleCnt="3"/>
      <dgm:spPr/>
    </dgm:pt>
    <dgm:pt modelId="{57782A28-150C-4903-99A4-65DEC91F2951}" type="pres">
      <dgm:prSet presAssocID="{7AC03094-D52E-4FD7-A5E4-F2FD6CE0B79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6093881B-A169-4FA7-AA5B-EEC4D31A5E1F}" type="pres">
      <dgm:prSet presAssocID="{7AC03094-D52E-4FD7-A5E4-F2FD6CE0B79D}" presName="spaceRect" presStyleCnt="0"/>
      <dgm:spPr/>
    </dgm:pt>
    <dgm:pt modelId="{4009B08A-AA6B-421A-8E71-2FA0E321B649}" type="pres">
      <dgm:prSet presAssocID="{7AC03094-D52E-4FD7-A5E4-F2FD6CE0B79D}" presName="textRect" presStyleLbl="revTx" presStyleIdx="1" presStyleCnt="3">
        <dgm:presLayoutVars>
          <dgm:chMax val="1"/>
          <dgm:chPref val="1"/>
        </dgm:presLayoutVars>
      </dgm:prSet>
      <dgm:spPr/>
    </dgm:pt>
    <dgm:pt modelId="{466AC11E-1BCE-46DF-A403-817BBDB8B1CB}" type="pres">
      <dgm:prSet presAssocID="{644A1318-F09F-4952-BC5D-7C3257E84109}" presName="sibTrans" presStyleCnt="0"/>
      <dgm:spPr/>
    </dgm:pt>
    <dgm:pt modelId="{371C565E-B3EB-4819-877D-A2D06BA30B6A}" type="pres">
      <dgm:prSet presAssocID="{409E5492-2A3E-476D-9DEB-2445F136C4FD}" presName="compNode" presStyleCnt="0"/>
      <dgm:spPr/>
    </dgm:pt>
    <dgm:pt modelId="{F22B6A2F-1A17-46C6-8028-4A8CFD589202}" type="pres">
      <dgm:prSet presAssocID="{409E5492-2A3E-476D-9DEB-2445F136C4FD}" presName="iconBgRect" presStyleLbl="bgShp" presStyleIdx="2" presStyleCnt="3"/>
      <dgm:spPr/>
    </dgm:pt>
    <dgm:pt modelId="{732C5BED-41EA-4587-9396-B6331B2E2D3C}" type="pres">
      <dgm:prSet presAssocID="{409E5492-2A3E-476D-9DEB-2445F136C4F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28DFAB6-A474-4BF8-A407-DD3695B690A6}" type="pres">
      <dgm:prSet presAssocID="{409E5492-2A3E-476D-9DEB-2445F136C4FD}" presName="spaceRect" presStyleCnt="0"/>
      <dgm:spPr/>
    </dgm:pt>
    <dgm:pt modelId="{586E7FB6-94C5-4635-9EBB-94515BA76F52}" type="pres">
      <dgm:prSet presAssocID="{409E5492-2A3E-476D-9DEB-2445F136C4F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1C3BF0D-2C6E-405D-9A6B-A5086900CA6E}" srcId="{495EB6EC-43B6-4E65-BA97-C68CD732E6A8}" destId="{409E5492-2A3E-476D-9DEB-2445F136C4FD}" srcOrd="2" destOrd="0" parTransId="{64FD3311-0616-419A-BB67-C136193E0208}" sibTransId="{76030F89-6071-4059-A08E-89DB6997CF25}"/>
    <dgm:cxn modelId="{24634774-2BCC-4083-BDF7-C8C38A18F4A7}" type="presOf" srcId="{7AC03094-D52E-4FD7-A5E4-F2FD6CE0B79D}" destId="{4009B08A-AA6B-421A-8E71-2FA0E321B649}" srcOrd="0" destOrd="0" presId="urn:microsoft.com/office/officeart/2018/5/layout/IconCircleLabelList"/>
    <dgm:cxn modelId="{67E24587-547A-4B34-92DA-388DC1D77CE3}" type="presOf" srcId="{1F89DB85-C6CF-475D-A90D-ED6C0C7A173B}" destId="{11BFA020-C241-440C-B5C9-9A1D7AB007C7}" srcOrd="0" destOrd="0" presId="urn:microsoft.com/office/officeart/2018/5/layout/IconCircleLabelList"/>
    <dgm:cxn modelId="{BDA1009C-83F8-4E4C-85E7-C2A132939BD8}" type="presOf" srcId="{495EB6EC-43B6-4E65-BA97-C68CD732E6A8}" destId="{29659C12-80DD-4B82-A1C8-4730F27A1A2C}" srcOrd="0" destOrd="0" presId="urn:microsoft.com/office/officeart/2018/5/layout/IconCircleLabelList"/>
    <dgm:cxn modelId="{5A7A7FD4-B33A-406F-9B06-20A9735516FC}" type="presOf" srcId="{409E5492-2A3E-476D-9DEB-2445F136C4FD}" destId="{586E7FB6-94C5-4635-9EBB-94515BA76F52}" srcOrd="0" destOrd="0" presId="urn:microsoft.com/office/officeart/2018/5/layout/IconCircleLabelList"/>
    <dgm:cxn modelId="{A61AD5DD-DDCE-41E8-9F38-CCB1434E98C3}" srcId="{495EB6EC-43B6-4E65-BA97-C68CD732E6A8}" destId="{1F89DB85-C6CF-475D-A90D-ED6C0C7A173B}" srcOrd="0" destOrd="0" parTransId="{7E222BBA-D8D2-418C-9B76-0525BDB9E12F}" sibTransId="{7C6D640B-16BF-456E-932C-5941EC0ADAE9}"/>
    <dgm:cxn modelId="{71122EF7-ADC6-45EC-BCDA-42FEC7236158}" srcId="{495EB6EC-43B6-4E65-BA97-C68CD732E6A8}" destId="{7AC03094-D52E-4FD7-A5E4-F2FD6CE0B79D}" srcOrd="1" destOrd="0" parTransId="{86575CE5-2E90-4518-B5C1-C61CD05797F0}" sibTransId="{644A1318-F09F-4952-BC5D-7C3257E84109}"/>
    <dgm:cxn modelId="{03E45292-5A41-43D5-8D54-D0A52E6108F5}" type="presParOf" srcId="{29659C12-80DD-4B82-A1C8-4730F27A1A2C}" destId="{C2AF0148-C0D2-4EE1-A744-ED8CE1964EED}" srcOrd="0" destOrd="0" presId="urn:microsoft.com/office/officeart/2018/5/layout/IconCircleLabelList"/>
    <dgm:cxn modelId="{D0433617-E0F4-497F-AD44-0480903F6AF1}" type="presParOf" srcId="{C2AF0148-C0D2-4EE1-A744-ED8CE1964EED}" destId="{AF50AB55-373F-4780-B438-0FD4CADC0F3B}" srcOrd="0" destOrd="0" presId="urn:microsoft.com/office/officeart/2018/5/layout/IconCircleLabelList"/>
    <dgm:cxn modelId="{BE315A18-473E-4D9B-8BB4-93EAC4C7FDA7}" type="presParOf" srcId="{C2AF0148-C0D2-4EE1-A744-ED8CE1964EED}" destId="{6A6A76DF-4952-4B47-BDC0-CC92B48C6B3D}" srcOrd="1" destOrd="0" presId="urn:microsoft.com/office/officeart/2018/5/layout/IconCircleLabelList"/>
    <dgm:cxn modelId="{F77784EC-E0C0-490E-9676-C3E051B09135}" type="presParOf" srcId="{C2AF0148-C0D2-4EE1-A744-ED8CE1964EED}" destId="{25AE32B6-6EED-4A8B-838C-4A52BA824843}" srcOrd="2" destOrd="0" presId="urn:microsoft.com/office/officeart/2018/5/layout/IconCircleLabelList"/>
    <dgm:cxn modelId="{2759567B-6EBA-4F4D-B0A0-9C69CC1DAF7C}" type="presParOf" srcId="{C2AF0148-C0D2-4EE1-A744-ED8CE1964EED}" destId="{11BFA020-C241-440C-B5C9-9A1D7AB007C7}" srcOrd="3" destOrd="0" presId="urn:microsoft.com/office/officeart/2018/5/layout/IconCircleLabelList"/>
    <dgm:cxn modelId="{406E8516-4864-4989-8EAF-310984C01F7F}" type="presParOf" srcId="{29659C12-80DD-4B82-A1C8-4730F27A1A2C}" destId="{B1FED0E0-6529-418E-8604-E6F9414F6F8C}" srcOrd="1" destOrd="0" presId="urn:microsoft.com/office/officeart/2018/5/layout/IconCircleLabelList"/>
    <dgm:cxn modelId="{F98EAB6E-B46F-410D-8537-7EDD083BF6DD}" type="presParOf" srcId="{29659C12-80DD-4B82-A1C8-4730F27A1A2C}" destId="{7DCC9AA8-B357-4A53-BF99-B79187D7B108}" srcOrd="2" destOrd="0" presId="urn:microsoft.com/office/officeart/2018/5/layout/IconCircleLabelList"/>
    <dgm:cxn modelId="{58E7454B-5B0B-4F58-854B-8C347A1C139A}" type="presParOf" srcId="{7DCC9AA8-B357-4A53-BF99-B79187D7B108}" destId="{093F6CB8-EA1F-4B0A-851F-7529ACD9D78E}" srcOrd="0" destOrd="0" presId="urn:microsoft.com/office/officeart/2018/5/layout/IconCircleLabelList"/>
    <dgm:cxn modelId="{630EB061-B543-4F14-B31E-26BF26D4C5C0}" type="presParOf" srcId="{7DCC9AA8-B357-4A53-BF99-B79187D7B108}" destId="{57782A28-150C-4903-99A4-65DEC91F2951}" srcOrd="1" destOrd="0" presId="urn:microsoft.com/office/officeart/2018/5/layout/IconCircleLabelList"/>
    <dgm:cxn modelId="{B8B9B62F-38A8-46E5-AA6E-735289E57DE3}" type="presParOf" srcId="{7DCC9AA8-B357-4A53-BF99-B79187D7B108}" destId="{6093881B-A169-4FA7-AA5B-EEC4D31A5E1F}" srcOrd="2" destOrd="0" presId="urn:microsoft.com/office/officeart/2018/5/layout/IconCircleLabelList"/>
    <dgm:cxn modelId="{97BBC87A-DF82-45B0-94D1-FC5CA3DCF817}" type="presParOf" srcId="{7DCC9AA8-B357-4A53-BF99-B79187D7B108}" destId="{4009B08A-AA6B-421A-8E71-2FA0E321B649}" srcOrd="3" destOrd="0" presId="urn:microsoft.com/office/officeart/2018/5/layout/IconCircleLabelList"/>
    <dgm:cxn modelId="{A88ADF38-E536-482D-B9C4-7D4AFA9E3861}" type="presParOf" srcId="{29659C12-80DD-4B82-A1C8-4730F27A1A2C}" destId="{466AC11E-1BCE-46DF-A403-817BBDB8B1CB}" srcOrd="3" destOrd="0" presId="urn:microsoft.com/office/officeart/2018/5/layout/IconCircleLabelList"/>
    <dgm:cxn modelId="{8B073172-F5CB-4DF8-A4C7-A23C3DC9E75D}" type="presParOf" srcId="{29659C12-80DD-4B82-A1C8-4730F27A1A2C}" destId="{371C565E-B3EB-4819-877D-A2D06BA30B6A}" srcOrd="4" destOrd="0" presId="urn:microsoft.com/office/officeart/2018/5/layout/IconCircleLabelList"/>
    <dgm:cxn modelId="{4EFDD421-69F8-4E62-BC0E-8C430C8EE56F}" type="presParOf" srcId="{371C565E-B3EB-4819-877D-A2D06BA30B6A}" destId="{F22B6A2F-1A17-46C6-8028-4A8CFD589202}" srcOrd="0" destOrd="0" presId="urn:microsoft.com/office/officeart/2018/5/layout/IconCircleLabelList"/>
    <dgm:cxn modelId="{71CC3CC2-3871-46A1-9FDC-7A175E59D77D}" type="presParOf" srcId="{371C565E-B3EB-4819-877D-A2D06BA30B6A}" destId="{732C5BED-41EA-4587-9396-B6331B2E2D3C}" srcOrd="1" destOrd="0" presId="urn:microsoft.com/office/officeart/2018/5/layout/IconCircleLabelList"/>
    <dgm:cxn modelId="{0766870D-E1C2-4713-AA4C-2125371C2783}" type="presParOf" srcId="{371C565E-B3EB-4819-877D-A2D06BA30B6A}" destId="{F28DFAB6-A474-4BF8-A407-DD3695B690A6}" srcOrd="2" destOrd="0" presId="urn:microsoft.com/office/officeart/2018/5/layout/IconCircleLabelList"/>
    <dgm:cxn modelId="{5F7A7354-D754-4A6C-9629-BF0547A709D1}" type="presParOf" srcId="{371C565E-B3EB-4819-877D-A2D06BA30B6A}" destId="{586E7FB6-94C5-4635-9EBB-94515BA76F52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21CCEF-1707-45F1-85BB-D3D343DAACA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B0F1400-4F17-4363-9149-EEBC4CF830B5}">
      <dgm:prSet/>
      <dgm:spPr/>
      <dgm:t>
        <a:bodyPr/>
        <a:lstStyle/>
        <a:p>
          <a:r>
            <a:rPr lang="en-GB"/>
            <a:t>Lung cancer nurse employed</a:t>
          </a:r>
          <a:endParaRPr lang="en-US"/>
        </a:p>
      </dgm:t>
    </dgm:pt>
    <dgm:pt modelId="{CCA7ED37-A82E-4293-8E66-346675DF36DA}" type="parTrans" cxnId="{2283158F-8FC5-438F-AA6C-4591F1F28D70}">
      <dgm:prSet/>
      <dgm:spPr/>
      <dgm:t>
        <a:bodyPr/>
        <a:lstStyle/>
        <a:p>
          <a:endParaRPr lang="en-US"/>
        </a:p>
      </dgm:t>
    </dgm:pt>
    <dgm:pt modelId="{1E79E00F-5BAA-452C-9FCE-74BCD7B929A1}" type="sibTrans" cxnId="{2283158F-8FC5-438F-AA6C-4591F1F28D70}">
      <dgm:prSet/>
      <dgm:spPr/>
      <dgm:t>
        <a:bodyPr/>
        <a:lstStyle/>
        <a:p>
          <a:endParaRPr lang="en-US"/>
        </a:p>
      </dgm:t>
    </dgm:pt>
    <dgm:pt modelId="{DF35593D-9CE8-40FF-9895-4DFAA129C130}">
      <dgm:prSet/>
      <dgm:spPr/>
      <dgm:t>
        <a:bodyPr/>
        <a:lstStyle/>
        <a:p>
          <a:r>
            <a:rPr lang="en-GB"/>
            <a:t>Lung MDT navigator</a:t>
          </a:r>
          <a:endParaRPr lang="en-US"/>
        </a:p>
      </dgm:t>
    </dgm:pt>
    <dgm:pt modelId="{6844E9DF-D514-4D2C-BA83-EA01616CD576}" type="parTrans" cxnId="{B5F6F62A-D294-4957-8144-424EEFEB1082}">
      <dgm:prSet/>
      <dgm:spPr/>
      <dgm:t>
        <a:bodyPr/>
        <a:lstStyle/>
        <a:p>
          <a:endParaRPr lang="en-US"/>
        </a:p>
      </dgm:t>
    </dgm:pt>
    <dgm:pt modelId="{E5FB105F-4282-414D-8146-72C3ED95E266}" type="sibTrans" cxnId="{B5F6F62A-D294-4957-8144-424EEFEB1082}">
      <dgm:prSet/>
      <dgm:spPr/>
      <dgm:t>
        <a:bodyPr/>
        <a:lstStyle/>
        <a:p>
          <a:endParaRPr lang="en-US"/>
        </a:p>
      </dgm:t>
    </dgm:pt>
    <dgm:pt modelId="{B730CF89-F7A2-465A-983C-A6D55FACEC5A}">
      <dgm:prSet/>
      <dgm:spPr/>
      <dgm:t>
        <a:bodyPr/>
        <a:lstStyle/>
        <a:p>
          <a:r>
            <a:rPr lang="en-GB"/>
            <a:t>ANP (in the process)</a:t>
          </a:r>
          <a:endParaRPr lang="en-US"/>
        </a:p>
      </dgm:t>
    </dgm:pt>
    <dgm:pt modelId="{16FD086D-03B9-4F57-BEB4-EED90DC61694}" type="parTrans" cxnId="{CDA60A3C-42B8-40DE-B599-240799BB7FDF}">
      <dgm:prSet/>
      <dgm:spPr/>
      <dgm:t>
        <a:bodyPr/>
        <a:lstStyle/>
        <a:p>
          <a:endParaRPr lang="en-US"/>
        </a:p>
      </dgm:t>
    </dgm:pt>
    <dgm:pt modelId="{57F08C2C-6F5A-4F7D-B60B-2918BA2A2F76}" type="sibTrans" cxnId="{CDA60A3C-42B8-40DE-B599-240799BB7FDF}">
      <dgm:prSet/>
      <dgm:spPr/>
      <dgm:t>
        <a:bodyPr/>
        <a:lstStyle/>
        <a:p>
          <a:endParaRPr lang="en-US"/>
        </a:p>
      </dgm:t>
    </dgm:pt>
    <dgm:pt modelId="{89DE41BF-5F83-4EE9-9A3F-A6CCCA26FFFA}">
      <dgm:prSet/>
      <dgm:spPr/>
      <dgm:t>
        <a:bodyPr/>
        <a:lstStyle/>
        <a:p>
          <a:r>
            <a:rPr lang="en-GB"/>
            <a:t>6 doctors in training</a:t>
          </a:r>
          <a:endParaRPr lang="en-US"/>
        </a:p>
      </dgm:t>
    </dgm:pt>
    <dgm:pt modelId="{E0874E58-3E18-4C27-A09A-BEB43A339B1E}" type="parTrans" cxnId="{E0CC97A7-CA7B-4005-AA33-8E0F33A9C294}">
      <dgm:prSet/>
      <dgm:spPr/>
      <dgm:t>
        <a:bodyPr/>
        <a:lstStyle/>
        <a:p>
          <a:endParaRPr lang="en-US"/>
        </a:p>
      </dgm:t>
    </dgm:pt>
    <dgm:pt modelId="{0D2DE413-A2D1-45D0-9FB1-BB9AD31B9271}" type="sibTrans" cxnId="{E0CC97A7-CA7B-4005-AA33-8E0F33A9C294}">
      <dgm:prSet/>
      <dgm:spPr/>
      <dgm:t>
        <a:bodyPr/>
        <a:lstStyle/>
        <a:p>
          <a:endParaRPr lang="en-US"/>
        </a:p>
      </dgm:t>
    </dgm:pt>
    <dgm:pt modelId="{3EF032E8-FEE4-4337-9430-67EE72C568CC}">
      <dgm:prSet/>
      <dgm:spPr/>
      <dgm:t>
        <a:bodyPr/>
        <a:lstStyle/>
        <a:p>
          <a:r>
            <a:rPr lang="en-GB"/>
            <a:t>6 consultants</a:t>
          </a:r>
          <a:endParaRPr lang="en-US"/>
        </a:p>
      </dgm:t>
    </dgm:pt>
    <dgm:pt modelId="{E8ED1A95-36A6-4862-BEFE-D7DC0CC0E03A}" type="parTrans" cxnId="{DD35A788-CBDB-4C6F-8760-CDFE70981E4B}">
      <dgm:prSet/>
      <dgm:spPr/>
      <dgm:t>
        <a:bodyPr/>
        <a:lstStyle/>
        <a:p>
          <a:endParaRPr lang="en-US"/>
        </a:p>
      </dgm:t>
    </dgm:pt>
    <dgm:pt modelId="{EECCC447-A692-42C0-857C-3013619A1F25}" type="sibTrans" cxnId="{DD35A788-CBDB-4C6F-8760-CDFE70981E4B}">
      <dgm:prSet/>
      <dgm:spPr/>
      <dgm:t>
        <a:bodyPr/>
        <a:lstStyle/>
        <a:p>
          <a:endParaRPr lang="en-US"/>
        </a:p>
      </dgm:t>
    </dgm:pt>
    <dgm:pt modelId="{393B30C2-D65C-4F8C-890C-0FA7DC882A89}">
      <dgm:prSet/>
      <dgm:spPr/>
      <dgm:t>
        <a:bodyPr/>
        <a:lstStyle/>
        <a:p>
          <a:r>
            <a:rPr lang="en-GB"/>
            <a:t>Ward capacity</a:t>
          </a:r>
          <a:endParaRPr lang="en-US"/>
        </a:p>
      </dgm:t>
    </dgm:pt>
    <dgm:pt modelId="{D341C18B-4669-4F88-8124-21EB9906FC13}" type="parTrans" cxnId="{60D76785-0809-4F61-93F3-EC4A3FCD67D1}">
      <dgm:prSet/>
      <dgm:spPr/>
      <dgm:t>
        <a:bodyPr/>
        <a:lstStyle/>
        <a:p>
          <a:endParaRPr lang="en-US"/>
        </a:p>
      </dgm:t>
    </dgm:pt>
    <dgm:pt modelId="{A587ABCF-2920-4EBF-AC01-0C8E59920A99}" type="sibTrans" cxnId="{60D76785-0809-4F61-93F3-EC4A3FCD67D1}">
      <dgm:prSet/>
      <dgm:spPr/>
      <dgm:t>
        <a:bodyPr/>
        <a:lstStyle/>
        <a:p>
          <a:endParaRPr lang="en-US"/>
        </a:p>
      </dgm:t>
    </dgm:pt>
    <dgm:pt modelId="{4A62BD37-4963-4CF3-8BEA-76E66D459B1C}" type="pres">
      <dgm:prSet presAssocID="{9721CCEF-1707-45F1-85BB-D3D343DAACA9}" presName="diagram" presStyleCnt="0">
        <dgm:presLayoutVars>
          <dgm:dir/>
          <dgm:resizeHandles val="exact"/>
        </dgm:presLayoutVars>
      </dgm:prSet>
      <dgm:spPr/>
    </dgm:pt>
    <dgm:pt modelId="{77BA2055-23BD-44C4-AC55-364B9991A7BB}" type="pres">
      <dgm:prSet presAssocID="{8B0F1400-4F17-4363-9149-EEBC4CF830B5}" presName="node" presStyleLbl="node1" presStyleIdx="0" presStyleCnt="6">
        <dgm:presLayoutVars>
          <dgm:bulletEnabled val="1"/>
        </dgm:presLayoutVars>
      </dgm:prSet>
      <dgm:spPr/>
    </dgm:pt>
    <dgm:pt modelId="{061E1091-2D3F-4000-931F-623AF7F37437}" type="pres">
      <dgm:prSet presAssocID="{1E79E00F-5BAA-452C-9FCE-74BCD7B929A1}" presName="sibTrans" presStyleCnt="0"/>
      <dgm:spPr/>
    </dgm:pt>
    <dgm:pt modelId="{F71CD4CD-70D6-42E4-8E62-3719845E872C}" type="pres">
      <dgm:prSet presAssocID="{DF35593D-9CE8-40FF-9895-4DFAA129C130}" presName="node" presStyleLbl="node1" presStyleIdx="1" presStyleCnt="6">
        <dgm:presLayoutVars>
          <dgm:bulletEnabled val="1"/>
        </dgm:presLayoutVars>
      </dgm:prSet>
      <dgm:spPr/>
    </dgm:pt>
    <dgm:pt modelId="{681F7B50-0026-45D5-9453-B36502F668A7}" type="pres">
      <dgm:prSet presAssocID="{E5FB105F-4282-414D-8146-72C3ED95E266}" presName="sibTrans" presStyleCnt="0"/>
      <dgm:spPr/>
    </dgm:pt>
    <dgm:pt modelId="{9627C36E-4E14-4732-B859-F1EF8151DB59}" type="pres">
      <dgm:prSet presAssocID="{B730CF89-F7A2-465A-983C-A6D55FACEC5A}" presName="node" presStyleLbl="node1" presStyleIdx="2" presStyleCnt="6">
        <dgm:presLayoutVars>
          <dgm:bulletEnabled val="1"/>
        </dgm:presLayoutVars>
      </dgm:prSet>
      <dgm:spPr/>
    </dgm:pt>
    <dgm:pt modelId="{E093E171-4E91-47FF-8D39-EF67D91A4FB9}" type="pres">
      <dgm:prSet presAssocID="{57F08C2C-6F5A-4F7D-B60B-2918BA2A2F76}" presName="sibTrans" presStyleCnt="0"/>
      <dgm:spPr/>
    </dgm:pt>
    <dgm:pt modelId="{E4950F0A-E1AE-455B-AF74-B572FAE159AA}" type="pres">
      <dgm:prSet presAssocID="{89DE41BF-5F83-4EE9-9A3F-A6CCCA26FFFA}" presName="node" presStyleLbl="node1" presStyleIdx="3" presStyleCnt="6">
        <dgm:presLayoutVars>
          <dgm:bulletEnabled val="1"/>
        </dgm:presLayoutVars>
      </dgm:prSet>
      <dgm:spPr/>
    </dgm:pt>
    <dgm:pt modelId="{DD2433DD-3584-45EF-A0FC-DEB22DC517DA}" type="pres">
      <dgm:prSet presAssocID="{0D2DE413-A2D1-45D0-9FB1-BB9AD31B9271}" presName="sibTrans" presStyleCnt="0"/>
      <dgm:spPr/>
    </dgm:pt>
    <dgm:pt modelId="{60A8DDDB-9806-4E1F-8AFD-EDA5AE79CC22}" type="pres">
      <dgm:prSet presAssocID="{3EF032E8-FEE4-4337-9430-67EE72C568CC}" presName="node" presStyleLbl="node1" presStyleIdx="4" presStyleCnt="6">
        <dgm:presLayoutVars>
          <dgm:bulletEnabled val="1"/>
        </dgm:presLayoutVars>
      </dgm:prSet>
      <dgm:spPr/>
    </dgm:pt>
    <dgm:pt modelId="{85E02A20-8C12-425F-B310-DDC940F82AC2}" type="pres">
      <dgm:prSet presAssocID="{EECCC447-A692-42C0-857C-3013619A1F25}" presName="sibTrans" presStyleCnt="0"/>
      <dgm:spPr/>
    </dgm:pt>
    <dgm:pt modelId="{C99459D5-0269-47BE-926C-522B6681B800}" type="pres">
      <dgm:prSet presAssocID="{393B30C2-D65C-4F8C-890C-0FA7DC882A89}" presName="node" presStyleLbl="node1" presStyleIdx="5" presStyleCnt="6">
        <dgm:presLayoutVars>
          <dgm:bulletEnabled val="1"/>
        </dgm:presLayoutVars>
      </dgm:prSet>
      <dgm:spPr/>
    </dgm:pt>
  </dgm:ptLst>
  <dgm:cxnLst>
    <dgm:cxn modelId="{7C5FA425-C22F-4102-A088-56004E4F4DC1}" type="presOf" srcId="{393B30C2-D65C-4F8C-890C-0FA7DC882A89}" destId="{C99459D5-0269-47BE-926C-522B6681B800}" srcOrd="0" destOrd="0" presId="urn:microsoft.com/office/officeart/2005/8/layout/default"/>
    <dgm:cxn modelId="{2E1F4828-1223-4B21-A081-73324FF15AF5}" type="presOf" srcId="{B730CF89-F7A2-465A-983C-A6D55FACEC5A}" destId="{9627C36E-4E14-4732-B859-F1EF8151DB59}" srcOrd="0" destOrd="0" presId="urn:microsoft.com/office/officeart/2005/8/layout/default"/>
    <dgm:cxn modelId="{B5F6F62A-D294-4957-8144-424EEFEB1082}" srcId="{9721CCEF-1707-45F1-85BB-D3D343DAACA9}" destId="{DF35593D-9CE8-40FF-9895-4DFAA129C130}" srcOrd="1" destOrd="0" parTransId="{6844E9DF-D514-4D2C-BA83-EA01616CD576}" sibTransId="{E5FB105F-4282-414D-8146-72C3ED95E266}"/>
    <dgm:cxn modelId="{CDA60A3C-42B8-40DE-B599-240799BB7FDF}" srcId="{9721CCEF-1707-45F1-85BB-D3D343DAACA9}" destId="{B730CF89-F7A2-465A-983C-A6D55FACEC5A}" srcOrd="2" destOrd="0" parTransId="{16FD086D-03B9-4F57-BEB4-EED90DC61694}" sibTransId="{57F08C2C-6F5A-4F7D-B60B-2918BA2A2F76}"/>
    <dgm:cxn modelId="{0841593F-9A3F-4F0F-8FDD-62AE8F6FBEB4}" type="presOf" srcId="{DF35593D-9CE8-40FF-9895-4DFAA129C130}" destId="{F71CD4CD-70D6-42E4-8E62-3719845E872C}" srcOrd="0" destOrd="0" presId="urn:microsoft.com/office/officeart/2005/8/layout/default"/>
    <dgm:cxn modelId="{386D045F-3723-4F2B-B107-0E338CB08022}" type="presOf" srcId="{9721CCEF-1707-45F1-85BB-D3D343DAACA9}" destId="{4A62BD37-4963-4CF3-8BEA-76E66D459B1C}" srcOrd="0" destOrd="0" presId="urn:microsoft.com/office/officeart/2005/8/layout/default"/>
    <dgm:cxn modelId="{60D76785-0809-4F61-93F3-EC4A3FCD67D1}" srcId="{9721CCEF-1707-45F1-85BB-D3D343DAACA9}" destId="{393B30C2-D65C-4F8C-890C-0FA7DC882A89}" srcOrd="5" destOrd="0" parTransId="{D341C18B-4669-4F88-8124-21EB9906FC13}" sibTransId="{A587ABCF-2920-4EBF-AC01-0C8E59920A99}"/>
    <dgm:cxn modelId="{DD35A788-CBDB-4C6F-8760-CDFE70981E4B}" srcId="{9721CCEF-1707-45F1-85BB-D3D343DAACA9}" destId="{3EF032E8-FEE4-4337-9430-67EE72C568CC}" srcOrd="4" destOrd="0" parTransId="{E8ED1A95-36A6-4862-BEFE-D7DC0CC0E03A}" sibTransId="{EECCC447-A692-42C0-857C-3013619A1F25}"/>
    <dgm:cxn modelId="{2283158F-8FC5-438F-AA6C-4591F1F28D70}" srcId="{9721CCEF-1707-45F1-85BB-D3D343DAACA9}" destId="{8B0F1400-4F17-4363-9149-EEBC4CF830B5}" srcOrd="0" destOrd="0" parTransId="{CCA7ED37-A82E-4293-8E66-346675DF36DA}" sibTransId="{1E79E00F-5BAA-452C-9FCE-74BCD7B929A1}"/>
    <dgm:cxn modelId="{9A0D0595-788C-4DAA-B7EA-E8FFA77B2CC1}" type="presOf" srcId="{8B0F1400-4F17-4363-9149-EEBC4CF830B5}" destId="{77BA2055-23BD-44C4-AC55-364B9991A7BB}" srcOrd="0" destOrd="0" presId="urn:microsoft.com/office/officeart/2005/8/layout/default"/>
    <dgm:cxn modelId="{E0CC97A7-CA7B-4005-AA33-8E0F33A9C294}" srcId="{9721CCEF-1707-45F1-85BB-D3D343DAACA9}" destId="{89DE41BF-5F83-4EE9-9A3F-A6CCCA26FFFA}" srcOrd="3" destOrd="0" parTransId="{E0874E58-3E18-4C27-A09A-BEB43A339B1E}" sibTransId="{0D2DE413-A2D1-45D0-9FB1-BB9AD31B9271}"/>
    <dgm:cxn modelId="{808973CA-D16C-4ABB-99B3-4943A1F181BC}" type="presOf" srcId="{89DE41BF-5F83-4EE9-9A3F-A6CCCA26FFFA}" destId="{E4950F0A-E1AE-455B-AF74-B572FAE159AA}" srcOrd="0" destOrd="0" presId="urn:microsoft.com/office/officeart/2005/8/layout/default"/>
    <dgm:cxn modelId="{D086CDD2-5071-4C54-A4F2-D95AB178F27A}" type="presOf" srcId="{3EF032E8-FEE4-4337-9430-67EE72C568CC}" destId="{60A8DDDB-9806-4E1F-8AFD-EDA5AE79CC22}" srcOrd="0" destOrd="0" presId="urn:microsoft.com/office/officeart/2005/8/layout/default"/>
    <dgm:cxn modelId="{2B28F2DC-150A-48E3-BA6F-B1FF28C18F66}" type="presParOf" srcId="{4A62BD37-4963-4CF3-8BEA-76E66D459B1C}" destId="{77BA2055-23BD-44C4-AC55-364B9991A7BB}" srcOrd="0" destOrd="0" presId="urn:microsoft.com/office/officeart/2005/8/layout/default"/>
    <dgm:cxn modelId="{8DF8710A-5598-4A0C-8C89-A376EE92CF9F}" type="presParOf" srcId="{4A62BD37-4963-4CF3-8BEA-76E66D459B1C}" destId="{061E1091-2D3F-4000-931F-623AF7F37437}" srcOrd="1" destOrd="0" presId="urn:microsoft.com/office/officeart/2005/8/layout/default"/>
    <dgm:cxn modelId="{5B65BA99-B82B-423F-A088-A6E482994068}" type="presParOf" srcId="{4A62BD37-4963-4CF3-8BEA-76E66D459B1C}" destId="{F71CD4CD-70D6-42E4-8E62-3719845E872C}" srcOrd="2" destOrd="0" presId="urn:microsoft.com/office/officeart/2005/8/layout/default"/>
    <dgm:cxn modelId="{37A246BE-3BE3-421A-90D7-559633B980D2}" type="presParOf" srcId="{4A62BD37-4963-4CF3-8BEA-76E66D459B1C}" destId="{681F7B50-0026-45D5-9453-B36502F668A7}" srcOrd="3" destOrd="0" presId="urn:microsoft.com/office/officeart/2005/8/layout/default"/>
    <dgm:cxn modelId="{49C54CB1-6A56-43A8-958D-2CCE66EB0A43}" type="presParOf" srcId="{4A62BD37-4963-4CF3-8BEA-76E66D459B1C}" destId="{9627C36E-4E14-4732-B859-F1EF8151DB59}" srcOrd="4" destOrd="0" presId="urn:microsoft.com/office/officeart/2005/8/layout/default"/>
    <dgm:cxn modelId="{A3F96341-D956-476B-81A6-CA8E9B08AE44}" type="presParOf" srcId="{4A62BD37-4963-4CF3-8BEA-76E66D459B1C}" destId="{E093E171-4E91-47FF-8D39-EF67D91A4FB9}" srcOrd="5" destOrd="0" presId="urn:microsoft.com/office/officeart/2005/8/layout/default"/>
    <dgm:cxn modelId="{8B60B129-8AF2-43EF-9F72-88C65D876996}" type="presParOf" srcId="{4A62BD37-4963-4CF3-8BEA-76E66D459B1C}" destId="{E4950F0A-E1AE-455B-AF74-B572FAE159AA}" srcOrd="6" destOrd="0" presId="urn:microsoft.com/office/officeart/2005/8/layout/default"/>
    <dgm:cxn modelId="{08AFB582-184E-4EC3-A992-576DF5338502}" type="presParOf" srcId="{4A62BD37-4963-4CF3-8BEA-76E66D459B1C}" destId="{DD2433DD-3584-45EF-A0FC-DEB22DC517DA}" srcOrd="7" destOrd="0" presId="urn:microsoft.com/office/officeart/2005/8/layout/default"/>
    <dgm:cxn modelId="{0D91A20C-1338-480A-9439-A90DCBBE43DD}" type="presParOf" srcId="{4A62BD37-4963-4CF3-8BEA-76E66D459B1C}" destId="{60A8DDDB-9806-4E1F-8AFD-EDA5AE79CC22}" srcOrd="8" destOrd="0" presId="urn:microsoft.com/office/officeart/2005/8/layout/default"/>
    <dgm:cxn modelId="{B82BAEFC-75CE-48FE-8643-3C3C0F4C71E4}" type="presParOf" srcId="{4A62BD37-4963-4CF3-8BEA-76E66D459B1C}" destId="{85E02A20-8C12-425F-B310-DDC940F82AC2}" srcOrd="9" destOrd="0" presId="urn:microsoft.com/office/officeart/2005/8/layout/default"/>
    <dgm:cxn modelId="{82D70B50-D2E5-4EC0-BE1F-362DE90C0110}" type="presParOf" srcId="{4A62BD37-4963-4CF3-8BEA-76E66D459B1C}" destId="{C99459D5-0269-47BE-926C-522B6681B80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EDEFE1-B763-4014-9140-CA38748F8261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E4B1372-F662-4029-B1AC-7D681E44FEEC}">
      <dgm:prSet/>
      <dgm:spPr/>
      <dgm:t>
        <a:bodyPr/>
        <a:lstStyle/>
        <a:p>
          <a:pPr>
            <a:defRPr cap="all"/>
          </a:pPr>
          <a:r>
            <a:rPr lang="en-GB"/>
            <a:t>Present in some SWAG regions</a:t>
          </a:r>
          <a:endParaRPr lang="en-US"/>
        </a:p>
      </dgm:t>
    </dgm:pt>
    <dgm:pt modelId="{D3987F53-85F2-4A97-8E75-2E33C4BEE29F}" type="parTrans" cxnId="{9936E4B4-0138-4F64-97C0-F2B18A0BF12B}">
      <dgm:prSet/>
      <dgm:spPr/>
      <dgm:t>
        <a:bodyPr/>
        <a:lstStyle/>
        <a:p>
          <a:endParaRPr lang="en-US"/>
        </a:p>
      </dgm:t>
    </dgm:pt>
    <dgm:pt modelId="{86145E49-81D0-4ABC-8959-D6B5ACA7ED13}" type="sibTrans" cxnId="{9936E4B4-0138-4F64-97C0-F2B18A0BF12B}">
      <dgm:prSet/>
      <dgm:spPr/>
      <dgm:t>
        <a:bodyPr/>
        <a:lstStyle/>
        <a:p>
          <a:endParaRPr lang="en-US"/>
        </a:p>
      </dgm:t>
    </dgm:pt>
    <dgm:pt modelId="{F2DA5EEB-D03D-46E5-B688-0253A4838106}">
      <dgm:prSet/>
      <dgm:spPr/>
      <dgm:t>
        <a:bodyPr/>
        <a:lstStyle/>
        <a:p>
          <a:pPr>
            <a:defRPr cap="all"/>
          </a:pPr>
          <a:r>
            <a:rPr lang="en-GB"/>
            <a:t>Aim to deliver it across the Alliance with business cases to support it</a:t>
          </a:r>
          <a:endParaRPr lang="en-US"/>
        </a:p>
      </dgm:t>
    </dgm:pt>
    <dgm:pt modelId="{49B5C5A6-5F9F-4222-B8E3-1B3FED0B20D2}" type="parTrans" cxnId="{ED913790-5F3F-4422-B6E9-FFAC5A951692}">
      <dgm:prSet/>
      <dgm:spPr/>
      <dgm:t>
        <a:bodyPr/>
        <a:lstStyle/>
        <a:p>
          <a:endParaRPr lang="en-US"/>
        </a:p>
      </dgm:t>
    </dgm:pt>
    <dgm:pt modelId="{90A76340-EDF5-487F-AEB8-C24B8EAF1D49}" type="sibTrans" cxnId="{ED913790-5F3F-4422-B6E9-FFAC5A951692}">
      <dgm:prSet/>
      <dgm:spPr/>
      <dgm:t>
        <a:bodyPr/>
        <a:lstStyle/>
        <a:p>
          <a:endParaRPr lang="en-US"/>
        </a:p>
      </dgm:t>
    </dgm:pt>
    <dgm:pt modelId="{A167D3E6-54A2-4CBB-9640-A4603D7E6D21}">
      <dgm:prSet/>
      <dgm:spPr/>
      <dgm:t>
        <a:bodyPr/>
        <a:lstStyle/>
        <a:p>
          <a:pPr>
            <a:defRPr cap="all"/>
          </a:pPr>
          <a:r>
            <a:rPr lang="en-GB"/>
            <a:t>Patient to be d/c from surgery</a:t>
          </a:r>
          <a:endParaRPr lang="en-US"/>
        </a:p>
      </dgm:t>
    </dgm:pt>
    <dgm:pt modelId="{CEC528CE-F9E2-45E1-941F-71A8E19E9827}" type="parTrans" cxnId="{BC6BEADB-AA96-490C-BD71-642733A5CCBB}">
      <dgm:prSet/>
      <dgm:spPr/>
      <dgm:t>
        <a:bodyPr/>
        <a:lstStyle/>
        <a:p>
          <a:endParaRPr lang="en-US"/>
        </a:p>
      </dgm:t>
    </dgm:pt>
    <dgm:pt modelId="{6E784858-F701-4B6A-A71C-BF268088995C}" type="sibTrans" cxnId="{BC6BEADB-AA96-490C-BD71-642733A5CCBB}">
      <dgm:prSet/>
      <dgm:spPr/>
      <dgm:t>
        <a:bodyPr/>
        <a:lstStyle/>
        <a:p>
          <a:endParaRPr lang="en-US"/>
        </a:p>
      </dgm:t>
    </dgm:pt>
    <dgm:pt modelId="{AF3F64C5-031E-4694-8FD3-14CE4889E7C3}">
      <dgm:prSet/>
      <dgm:spPr/>
      <dgm:t>
        <a:bodyPr/>
        <a:lstStyle/>
        <a:p>
          <a:pPr>
            <a:defRPr cap="all"/>
          </a:pPr>
          <a:r>
            <a:rPr lang="en-GB"/>
            <a:t>Surgeon’s time reallocated</a:t>
          </a:r>
          <a:endParaRPr lang="en-US"/>
        </a:p>
      </dgm:t>
    </dgm:pt>
    <dgm:pt modelId="{9A17E35F-CB57-4FA2-91E5-7AFBFBF19413}" type="parTrans" cxnId="{92B13812-EBCF-4020-A742-7F49DA50D6AD}">
      <dgm:prSet/>
      <dgm:spPr/>
      <dgm:t>
        <a:bodyPr/>
        <a:lstStyle/>
        <a:p>
          <a:endParaRPr lang="en-US"/>
        </a:p>
      </dgm:t>
    </dgm:pt>
    <dgm:pt modelId="{44FB2F82-4368-43E4-88CB-0605BE0BE158}" type="sibTrans" cxnId="{92B13812-EBCF-4020-A742-7F49DA50D6AD}">
      <dgm:prSet/>
      <dgm:spPr/>
      <dgm:t>
        <a:bodyPr/>
        <a:lstStyle/>
        <a:p>
          <a:endParaRPr lang="en-US"/>
        </a:p>
      </dgm:t>
    </dgm:pt>
    <dgm:pt modelId="{C4CFE1C4-6444-470E-86F5-CADD2EF756C6}" type="pres">
      <dgm:prSet presAssocID="{6DEDEFE1-B763-4014-9140-CA38748F8261}" presName="root" presStyleCnt="0">
        <dgm:presLayoutVars>
          <dgm:dir/>
          <dgm:resizeHandles val="exact"/>
        </dgm:presLayoutVars>
      </dgm:prSet>
      <dgm:spPr/>
    </dgm:pt>
    <dgm:pt modelId="{57E582CF-F856-40CE-92A7-C1E0C3CD3B43}" type="pres">
      <dgm:prSet presAssocID="{7E4B1372-F662-4029-B1AC-7D681E44FEEC}" presName="compNode" presStyleCnt="0"/>
      <dgm:spPr/>
    </dgm:pt>
    <dgm:pt modelId="{36C22413-7DE8-43E6-92AA-D949FEF66556}" type="pres">
      <dgm:prSet presAssocID="{7E4B1372-F662-4029-B1AC-7D681E44FEEC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10B59397-AD45-4E03-A643-DA63D96D103F}" type="pres">
      <dgm:prSet presAssocID="{7E4B1372-F662-4029-B1AC-7D681E44FEE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98D79130-36F5-47C3-A20C-89463D1794EC}" type="pres">
      <dgm:prSet presAssocID="{7E4B1372-F662-4029-B1AC-7D681E44FEEC}" presName="spaceRect" presStyleCnt="0"/>
      <dgm:spPr/>
    </dgm:pt>
    <dgm:pt modelId="{C6645983-C4E5-4A9B-9E99-109619C091FB}" type="pres">
      <dgm:prSet presAssocID="{7E4B1372-F662-4029-B1AC-7D681E44FEEC}" presName="textRect" presStyleLbl="revTx" presStyleIdx="0" presStyleCnt="4">
        <dgm:presLayoutVars>
          <dgm:chMax val="1"/>
          <dgm:chPref val="1"/>
        </dgm:presLayoutVars>
      </dgm:prSet>
      <dgm:spPr/>
    </dgm:pt>
    <dgm:pt modelId="{01A0EC35-A6E0-4577-8DC1-234086CEE725}" type="pres">
      <dgm:prSet presAssocID="{86145E49-81D0-4ABC-8959-D6B5ACA7ED13}" presName="sibTrans" presStyleCnt="0"/>
      <dgm:spPr/>
    </dgm:pt>
    <dgm:pt modelId="{151C5687-B4E6-43A2-9015-F7439F43AA4E}" type="pres">
      <dgm:prSet presAssocID="{F2DA5EEB-D03D-46E5-B688-0253A4838106}" presName="compNode" presStyleCnt="0"/>
      <dgm:spPr/>
    </dgm:pt>
    <dgm:pt modelId="{DB8CEC1F-A582-4CFD-9476-A4054B8E412C}" type="pres">
      <dgm:prSet presAssocID="{F2DA5EEB-D03D-46E5-B688-0253A4838106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A0B5E9EA-5E22-4368-98CE-CC9815B63369}" type="pres">
      <dgm:prSet presAssocID="{F2DA5EEB-D03D-46E5-B688-0253A483810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ACB5E9B9-5EA1-498C-8637-0FA754E49008}" type="pres">
      <dgm:prSet presAssocID="{F2DA5EEB-D03D-46E5-B688-0253A4838106}" presName="spaceRect" presStyleCnt="0"/>
      <dgm:spPr/>
    </dgm:pt>
    <dgm:pt modelId="{23E0DC91-3CC3-4226-B5A3-13C18BE35D68}" type="pres">
      <dgm:prSet presAssocID="{F2DA5EEB-D03D-46E5-B688-0253A4838106}" presName="textRect" presStyleLbl="revTx" presStyleIdx="1" presStyleCnt="4">
        <dgm:presLayoutVars>
          <dgm:chMax val="1"/>
          <dgm:chPref val="1"/>
        </dgm:presLayoutVars>
      </dgm:prSet>
      <dgm:spPr/>
    </dgm:pt>
    <dgm:pt modelId="{4AE8736E-7FD8-4372-988E-6A0A8A6E5AEE}" type="pres">
      <dgm:prSet presAssocID="{90A76340-EDF5-487F-AEB8-C24B8EAF1D49}" presName="sibTrans" presStyleCnt="0"/>
      <dgm:spPr/>
    </dgm:pt>
    <dgm:pt modelId="{461FBDEB-A84A-460D-A3CA-F6A22891A998}" type="pres">
      <dgm:prSet presAssocID="{A167D3E6-54A2-4CBB-9640-A4603D7E6D21}" presName="compNode" presStyleCnt="0"/>
      <dgm:spPr/>
    </dgm:pt>
    <dgm:pt modelId="{26B99A59-1F4C-474A-BA94-4453768B260A}" type="pres">
      <dgm:prSet presAssocID="{A167D3E6-54A2-4CBB-9640-A4603D7E6D21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A3D49D5E-692A-4CCB-9723-7E7DB8EB542E}" type="pres">
      <dgm:prSet presAssocID="{A167D3E6-54A2-4CBB-9640-A4603D7E6D2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766AA812-C1FC-40DA-8CD0-BDC213383B8A}" type="pres">
      <dgm:prSet presAssocID="{A167D3E6-54A2-4CBB-9640-A4603D7E6D21}" presName="spaceRect" presStyleCnt="0"/>
      <dgm:spPr/>
    </dgm:pt>
    <dgm:pt modelId="{B330F778-2A9A-4287-B3DA-D1DFD8AAC5CA}" type="pres">
      <dgm:prSet presAssocID="{A167D3E6-54A2-4CBB-9640-A4603D7E6D21}" presName="textRect" presStyleLbl="revTx" presStyleIdx="2" presStyleCnt="4">
        <dgm:presLayoutVars>
          <dgm:chMax val="1"/>
          <dgm:chPref val="1"/>
        </dgm:presLayoutVars>
      </dgm:prSet>
      <dgm:spPr/>
    </dgm:pt>
    <dgm:pt modelId="{BD82CF0D-367F-416B-BD18-18178DBDDEB7}" type="pres">
      <dgm:prSet presAssocID="{6E784858-F701-4B6A-A71C-BF268088995C}" presName="sibTrans" presStyleCnt="0"/>
      <dgm:spPr/>
    </dgm:pt>
    <dgm:pt modelId="{0337051C-A03B-43ED-AB8F-2ABEADF572AB}" type="pres">
      <dgm:prSet presAssocID="{AF3F64C5-031E-4694-8FD3-14CE4889E7C3}" presName="compNode" presStyleCnt="0"/>
      <dgm:spPr/>
    </dgm:pt>
    <dgm:pt modelId="{0E86A291-3756-47FC-B205-7922D1B11E51}" type="pres">
      <dgm:prSet presAssocID="{AF3F64C5-031E-4694-8FD3-14CE4889E7C3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BC62E164-85C2-4679-8478-86B65BA37F7A}" type="pres">
      <dgm:prSet presAssocID="{AF3F64C5-031E-4694-8FD3-14CE4889E7C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7DF3E5C2-7A95-46EA-807C-B85F0E763C66}" type="pres">
      <dgm:prSet presAssocID="{AF3F64C5-031E-4694-8FD3-14CE4889E7C3}" presName="spaceRect" presStyleCnt="0"/>
      <dgm:spPr/>
    </dgm:pt>
    <dgm:pt modelId="{2A12A9AE-9228-459E-A9AE-B7451B3BFC12}" type="pres">
      <dgm:prSet presAssocID="{AF3F64C5-031E-4694-8FD3-14CE4889E7C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92B13812-EBCF-4020-A742-7F49DA50D6AD}" srcId="{6DEDEFE1-B763-4014-9140-CA38748F8261}" destId="{AF3F64C5-031E-4694-8FD3-14CE4889E7C3}" srcOrd="3" destOrd="0" parTransId="{9A17E35F-CB57-4FA2-91E5-7AFBFBF19413}" sibTransId="{44FB2F82-4368-43E4-88CB-0605BE0BE158}"/>
    <dgm:cxn modelId="{15101736-98B4-4D4B-85C1-04B318E50C0B}" type="presOf" srcId="{F2DA5EEB-D03D-46E5-B688-0253A4838106}" destId="{23E0DC91-3CC3-4226-B5A3-13C18BE35D68}" srcOrd="0" destOrd="0" presId="urn:microsoft.com/office/officeart/2018/5/layout/IconLeafLabelList"/>
    <dgm:cxn modelId="{BDBF386B-04DC-46DD-9FAC-CE68A20B953F}" type="presOf" srcId="{A167D3E6-54A2-4CBB-9640-A4603D7E6D21}" destId="{B330F778-2A9A-4287-B3DA-D1DFD8AAC5CA}" srcOrd="0" destOrd="0" presId="urn:microsoft.com/office/officeart/2018/5/layout/IconLeafLabelList"/>
    <dgm:cxn modelId="{ED913790-5F3F-4422-B6E9-FFAC5A951692}" srcId="{6DEDEFE1-B763-4014-9140-CA38748F8261}" destId="{F2DA5EEB-D03D-46E5-B688-0253A4838106}" srcOrd="1" destOrd="0" parTransId="{49B5C5A6-5F9F-4222-B8E3-1B3FED0B20D2}" sibTransId="{90A76340-EDF5-487F-AEB8-C24B8EAF1D49}"/>
    <dgm:cxn modelId="{9D5CEA94-2844-4CCF-B33D-BC744EE506DE}" type="presOf" srcId="{6DEDEFE1-B763-4014-9140-CA38748F8261}" destId="{C4CFE1C4-6444-470E-86F5-CADD2EF756C6}" srcOrd="0" destOrd="0" presId="urn:microsoft.com/office/officeart/2018/5/layout/IconLeafLabelList"/>
    <dgm:cxn modelId="{9936E4B4-0138-4F64-97C0-F2B18A0BF12B}" srcId="{6DEDEFE1-B763-4014-9140-CA38748F8261}" destId="{7E4B1372-F662-4029-B1AC-7D681E44FEEC}" srcOrd="0" destOrd="0" parTransId="{D3987F53-85F2-4A97-8E75-2E33C4BEE29F}" sibTransId="{86145E49-81D0-4ABC-8959-D6B5ACA7ED13}"/>
    <dgm:cxn modelId="{1C558DC6-999C-41BD-84D5-2A3C9DBDF891}" type="presOf" srcId="{7E4B1372-F662-4029-B1AC-7D681E44FEEC}" destId="{C6645983-C4E5-4A9B-9E99-109619C091FB}" srcOrd="0" destOrd="0" presId="urn:microsoft.com/office/officeart/2018/5/layout/IconLeafLabelList"/>
    <dgm:cxn modelId="{BC6BEADB-AA96-490C-BD71-642733A5CCBB}" srcId="{6DEDEFE1-B763-4014-9140-CA38748F8261}" destId="{A167D3E6-54A2-4CBB-9640-A4603D7E6D21}" srcOrd="2" destOrd="0" parTransId="{CEC528CE-F9E2-45E1-941F-71A8E19E9827}" sibTransId="{6E784858-F701-4B6A-A71C-BF268088995C}"/>
    <dgm:cxn modelId="{0DA327EC-ACDF-4D7A-99D1-519BECC208FA}" type="presOf" srcId="{AF3F64C5-031E-4694-8FD3-14CE4889E7C3}" destId="{2A12A9AE-9228-459E-A9AE-B7451B3BFC12}" srcOrd="0" destOrd="0" presId="urn:microsoft.com/office/officeart/2018/5/layout/IconLeafLabelList"/>
    <dgm:cxn modelId="{89169F9B-D196-4327-A506-7E9057250691}" type="presParOf" srcId="{C4CFE1C4-6444-470E-86F5-CADD2EF756C6}" destId="{57E582CF-F856-40CE-92A7-C1E0C3CD3B43}" srcOrd="0" destOrd="0" presId="urn:microsoft.com/office/officeart/2018/5/layout/IconLeafLabelList"/>
    <dgm:cxn modelId="{31167046-E354-4C32-A86D-1D401A9B3364}" type="presParOf" srcId="{57E582CF-F856-40CE-92A7-C1E0C3CD3B43}" destId="{36C22413-7DE8-43E6-92AA-D949FEF66556}" srcOrd="0" destOrd="0" presId="urn:microsoft.com/office/officeart/2018/5/layout/IconLeafLabelList"/>
    <dgm:cxn modelId="{D9280660-DC0E-4A26-AE52-C01B85D141F3}" type="presParOf" srcId="{57E582CF-F856-40CE-92A7-C1E0C3CD3B43}" destId="{10B59397-AD45-4E03-A643-DA63D96D103F}" srcOrd="1" destOrd="0" presId="urn:microsoft.com/office/officeart/2018/5/layout/IconLeafLabelList"/>
    <dgm:cxn modelId="{1F11E59F-F61A-4120-B942-39FD8D0FFA5F}" type="presParOf" srcId="{57E582CF-F856-40CE-92A7-C1E0C3CD3B43}" destId="{98D79130-36F5-47C3-A20C-89463D1794EC}" srcOrd="2" destOrd="0" presId="urn:microsoft.com/office/officeart/2018/5/layout/IconLeafLabelList"/>
    <dgm:cxn modelId="{A20DD9C8-31BA-49D8-B981-AE919CB907DB}" type="presParOf" srcId="{57E582CF-F856-40CE-92A7-C1E0C3CD3B43}" destId="{C6645983-C4E5-4A9B-9E99-109619C091FB}" srcOrd="3" destOrd="0" presId="urn:microsoft.com/office/officeart/2018/5/layout/IconLeafLabelList"/>
    <dgm:cxn modelId="{23DAF674-FCF3-417D-88C5-462289AA0D1F}" type="presParOf" srcId="{C4CFE1C4-6444-470E-86F5-CADD2EF756C6}" destId="{01A0EC35-A6E0-4577-8DC1-234086CEE725}" srcOrd="1" destOrd="0" presId="urn:microsoft.com/office/officeart/2018/5/layout/IconLeafLabelList"/>
    <dgm:cxn modelId="{726FC6E3-B8D0-4EBE-BE7E-83C35FA1DBB1}" type="presParOf" srcId="{C4CFE1C4-6444-470E-86F5-CADD2EF756C6}" destId="{151C5687-B4E6-43A2-9015-F7439F43AA4E}" srcOrd="2" destOrd="0" presId="urn:microsoft.com/office/officeart/2018/5/layout/IconLeafLabelList"/>
    <dgm:cxn modelId="{59A73E6C-422F-4771-94F1-F51AE6D8BFEE}" type="presParOf" srcId="{151C5687-B4E6-43A2-9015-F7439F43AA4E}" destId="{DB8CEC1F-A582-4CFD-9476-A4054B8E412C}" srcOrd="0" destOrd="0" presId="urn:microsoft.com/office/officeart/2018/5/layout/IconLeafLabelList"/>
    <dgm:cxn modelId="{E2FC95E6-2F70-492C-97D6-B10BC843CE8F}" type="presParOf" srcId="{151C5687-B4E6-43A2-9015-F7439F43AA4E}" destId="{A0B5E9EA-5E22-4368-98CE-CC9815B63369}" srcOrd="1" destOrd="0" presId="urn:microsoft.com/office/officeart/2018/5/layout/IconLeafLabelList"/>
    <dgm:cxn modelId="{6A7BADB5-B43C-44DA-9E63-49279AC7ACEB}" type="presParOf" srcId="{151C5687-B4E6-43A2-9015-F7439F43AA4E}" destId="{ACB5E9B9-5EA1-498C-8637-0FA754E49008}" srcOrd="2" destOrd="0" presId="urn:microsoft.com/office/officeart/2018/5/layout/IconLeafLabelList"/>
    <dgm:cxn modelId="{531968D6-72CC-426D-84A0-7EE15814212F}" type="presParOf" srcId="{151C5687-B4E6-43A2-9015-F7439F43AA4E}" destId="{23E0DC91-3CC3-4226-B5A3-13C18BE35D68}" srcOrd="3" destOrd="0" presId="urn:microsoft.com/office/officeart/2018/5/layout/IconLeafLabelList"/>
    <dgm:cxn modelId="{5D35E26F-C1B4-4879-8048-9D76E7923AAE}" type="presParOf" srcId="{C4CFE1C4-6444-470E-86F5-CADD2EF756C6}" destId="{4AE8736E-7FD8-4372-988E-6A0A8A6E5AEE}" srcOrd="3" destOrd="0" presId="urn:microsoft.com/office/officeart/2018/5/layout/IconLeafLabelList"/>
    <dgm:cxn modelId="{1A9DEDA3-BEF6-44F5-B417-ED9F90D85DA6}" type="presParOf" srcId="{C4CFE1C4-6444-470E-86F5-CADD2EF756C6}" destId="{461FBDEB-A84A-460D-A3CA-F6A22891A998}" srcOrd="4" destOrd="0" presId="urn:microsoft.com/office/officeart/2018/5/layout/IconLeafLabelList"/>
    <dgm:cxn modelId="{8F77BD02-463D-40F6-9400-24A3E05D3AF8}" type="presParOf" srcId="{461FBDEB-A84A-460D-A3CA-F6A22891A998}" destId="{26B99A59-1F4C-474A-BA94-4453768B260A}" srcOrd="0" destOrd="0" presId="urn:microsoft.com/office/officeart/2018/5/layout/IconLeafLabelList"/>
    <dgm:cxn modelId="{8AC81098-0281-4A71-A824-0344AA80F3A0}" type="presParOf" srcId="{461FBDEB-A84A-460D-A3CA-F6A22891A998}" destId="{A3D49D5E-692A-4CCB-9723-7E7DB8EB542E}" srcOrd="1" destOrd="0" presId="urn:microsoft.com/office/officeart/2018/5/layout/IconLeafLabelList"/>
    <dgm:cxn modelId="{554BB092-08CE-4615-96BE-3468249A5361}" type="presParOf" srcId="{461FBDEB-A84A-460D-A3CA-F6A22891A998}" destId="{766AA812-C1FC-40DA-8CD0-BDC213383B8A}" srcOrd="2" destOrd="0" presId="urn:microsoft.com/office/officeart/2018/5/layout/IconLeafLabelList"/>
    <dgm:cxn modelId="{AD390B2F-46E7-4BB3-84AE-6D6BBD8BF8C1}" type="presParOf" srcId="{461FBDEB-A84A-460D-A3CA-F6A22891A998}" destId="{B330F778-2A9A-4287-B3DA-D1DFD8AAC5CA}" srcOrd="3" destOrd="0" presId="urn:microsoft.com/office/officeart/2018/5/layout/IconLeafLabelList"/>
    <dgm:cxn modelId="{7D40AC8D-654A-4671-80B2-CF94935AF843}" type="presParOf" srcId="{C4CFE1C4-6444-470E-86F5-CADD2EF756C6}" destId="{BD82CF0D-367F-416B-BD18-18178DBDDEB7}" srcOrd="5" destOrd="0" presId="urn:microsoft.com/office/officeart/2018/5/layout/IconLeafLabelList"/>
    <dgm:cxn modelId="{47FE2DB1-E7E1-4273-8463-C4B57B53A8B8}" type="presParOf" srcId="{C4CFE1C4-6444-470E-86F5-CADD2EF756C6}" destId="{0337051C-A03B-43ED-AB8F-2ABEADF572AB}" srcOrd="6" destOrd="0" presId="urn:microsoft.com/office/officeart/2018/5/layout/IconLeafLabelList"/>
    <dgm:cxn modelId="{228F3F8D-6638-4E05-8D10-D8DD896D2276}" type="presParOf" srcId="{0337051C-A03B-43ED-AB8F-2ABEADF572AB}" destId="{0E86A291-3756-47FC-B205-7922D1B11E51}" srcOrd="0" destOrd="0" presId="urn:microsoft.com/office/officeart/2018/5/layout/IconLeafLabelList"/>
    <dgm:cxn modelId="{5090DB00-02C0-429F-AA88-9A7372D616D4}" type="presParOf" srcId="{0337051C-A03B-43ED-AB8F-2ABEADF572AB}" destId="{BC62E164-85C2-4679-8478-86B65BA37F7A}" srcOrd="1" destOrd="0" presId="urn:microsoft.com/office/officeart/2018/5/layout/IconLeafLabelList"/>
    <dgm:cxn modelId="{94E6700B-5E7A-4511-BCE8-46D5EC20BA48}" type="presParOf" srcId="{0337051C-A03B-43ED-AB8F-2ABEADF572AB}" destId="{7DF3E5C2-7A95-46EA-807C-B85F0E763C66}" srcOrd="2" destOrd="0" presId="urn:microsoft.com/office/officeart/2018/5/layout/IconLeafLabelList"/>
    <dgm:cxn modelId="{BEFD3D77-595C-48E5-9226-899885E1B6B0}" type="presParOf" srcId="{0337051C-A03B-43ED-AB8F-2ABEADF572AB}" destId="{2A12A9AE-9228-459E-A9AE-B7451B3BFC12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FDB088-7193-44B0-B581-CCAA12A48BB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E5AB60-B989-4CB8-925B-A2F49FCF8D90}">
      <dgm:prSet/>
      <dgm:spPr/>
      <dgm:t>
        <a:bodyPr/>
        <a:lstStyle/>
        <a:p>
          <a:r>
            <a:rPr lang="en-GB"/>
            <a:t>Second robot</a:t>
          </a:r>
          <a:endParaRPr lang="en-US"/>
        </a:p>
      </dgm:t>
    </dgm:pt>
    <dgm:pt modelId="{7D1E4012-2FAA-4931-9D07-BAF1FA7EF1A6}" type="parTrans" cxnId="{D864E053-E4D3-4ECE-AA0E-933D98FE9264}">
      <dgm:prSet/>
      <dgm:spPr/>
      <dgm:t>
        <a:bodyPr/>
        <a:lstStyle/>
        <a:p>
          <a:endParaRPr lang="en-US"/>
        </a:p>
      </dgm:t>
    </dgm:pt>
    <dgm:pt modelId="{68FFC2C9-13DF-426D-8850-2DBEEE8FA5D7}" type="sibTrans" cxnId="{D864E053-E4D3-4ECE-AA0E-933D98FE9264}">
      <dgm:prSet/>
      <dgm:spPr/>
      <dgm:t>
        <a:bodyPr/>
        <a:lstStyle/>
        <a:p>
          <a:endParaRPr lang="en-US"/>
        </a:p>
      </dgm:t>
    </dgm:pt>
    <dgm:pt modelId="{2B247E89-62F8-4402-9390-F1D76818F0D4}">
      <dgm:prSet/>
      <dgm:spPr/>
      <dgm:t>
        <a:bodyPr/>
        <a:lstStyle/>
        <a:p>
          <a:r>
            <a:rPr lang="en-GB"/>
            <a:t>Additional lists in 2025</a:t>
          </a:r>
          <a:endParaRPr lang="en-US" dirty="0"/>
        </a:p>
      </dgm:t>
    </dgm:pt>
    <dgm:pt modelId="{E6C283BD-8832-4D2A-90CD-E2DCDEB202EA}" type="parTrans" cxnId="{1C5C6AAF-16AF-425A-8702-BEF656634FDE}">
      <dgm:prSet/>
      <dgm:spPr/>
      <dgm:t>
        <a:bodyPr/>
        <a:lstStyle/>
        <a:p>
          <a:endParaRPr lang="en-US"/>
        </a:p>
      </dgm:t>
    </dgm:pt>
    <dgm:pt modelId="{4BD82256-CED4-4E7F-8247-156DC203D1E9}" type="sibTrans" cxnId="{1C5C6AAF-16AF-425A-8702-BEF656634FDE}">
      <dgm:prSet/>
      <dgm:spPr/>
      <dgm:t>
        <a:bodyPr/>
        <a:lstStyle/>
        <a:p>
          <a:endParaRPr lang="en-US"/>
        </a:p>
      </dgm:t>
    </dgm:pt>
    <dgm:pt modelId="{64579389-DDCF-48CA-8182-DA39CF7BFBB0}">
      <dgm:prSet/>
      <dgm:spPr/>
      <dgm:t>
        <a:bodyPr/>
        <a:lstStyle/>
        <a:p>
          <a:r>
            <a:rPr lang="en-GB"/>
            <a:t>Unification of service</a:t>
          </a:r>
          <a:endParaRPr lang="en-US"/>
        </a:p>
      </dgm:t>
    </dgm:pt>
    <dgm:pt modelId="{488D0D80-F39C-44FD-AD90-68281FF9C01D}" type="parTrans" cxnId="{2318A4F0-00B8-4892-90A7-8A9A99D392DD}">
      <dgm:prSet/>
      <dgm:spPr/>
      <dgm:t>
        <a:bodyPr/>
        <a:lstStyle/>
        <a:p>
          <a:endParaRPr lang="en-US"/>
        </a:p>
      </dgm:t>
    </dgm:pt>
    <dgm:pt modelId="{312A3E1C-EBE5-4EC9-BE6B-7C77ECCDD6FC}" type="sibTrans" cxnId="{2318A4F0-00B8-4892-90A7-8A9A99D392DD}">
      <dgm:prSet/>
      <dgm:spPr/>
      <dgm:t>
        <a:bodyPr/>
        <a:lstStyle/>
        <a:p>
          <a:endParaRPr lang="en-US"/>
        </a:p>
      </dgm:t>
    </dgm:pt>
    <dgm:pt modelId="{B30D0F76-F97E-4FC1-A978-0DDD1984FED7}" type="pres">
      <dgm:prSet presAssocID="{43FDB088-7193-44B0-B581-CCAA12A48BBB}" presName="linear" presStyleCnt="0">
        <dgm:presLayoutVars>
          <dgm:animLvl val="lvl"/>
          <dgm:resizeHandles val="exact"/>
        </dgm:presLayoutVars>
      </dgm:prSet>
      <dgm:spPr/>
    </dgm:pt>
    <dgm:pt modelId="{D9843ED5-0609-4F94-B2F4-7CA4FA0C1DA6}" type="pres">
      <dgm:prSet presAssocID="{1EE5AB60-B989-4CB8-925B-A2F49FCF8D9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38FAA2D-D930-4B03-B0E2-7DE24CB21C4A}" type="pres">
      <dgm:prSet presAssocID="{68FFC2C9-13DF-426D-8850-2DBEEE8FA5D7}" presName="spacer" presStyleCnt="0"/>
      <dgm:spPr/>
    </dgm:pt>
    <dgm:pt modelId="{8F1BF584-8D9F-43B1-A6A2-95306DB0CFF0}" type="pres">
      <dgm:prSet presAssocID="{2B247E89-62F8-4402-9390-F1D76818F0D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479536C-B7EF-49E3-8816-671BD5C315E0}" type="pres">
      <dgm:prSet presAssocID="{4BD82256-CED4-4E7F-8247-156DC203D1E9}" presName="spacer" presStyleCnt="0"/>
      <dgm:spPr/>
    </dgm:pt>
    <dgm:pt modelId="{A2784409-59A5-45B5-B37D-51DF35355C44}" type="pres">
      <dgm:prSet presAssocID="{64579389-DDCF-48CA-8182-DA39CF7BFBB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7F3C66D-E51A-42CB-99E2-D81225D13754}" type="presOf" srcId="{64579389-DDCF-48CA-8182-DA39CF7BFBB0}" destId="{A2784409-59A5-45B5-B37D-51DF35355C44}" srcOrd="0" destOrd="0" presId="urn:microsoft.com/office/officeart/2005/8/layout/vList2"/>
    <dgm:cxn modelId="{D864E053-E4D3-4ECE-AA0E-933D98FE9264}" srcId="{43FDB088-7193-44B0-B581-CCAA12A48BBB}" destId="{1EE5AB60-B989-4CB8-925B-A2F49FCF8D90}" srcOrd="0" destOrd="0" parTransId="{7D1E4012-2FAA-4931-9D07-BAF1FA7EF1A6}" sibTransId="{68FFC2C9-13DF-426D-8850-2DBEEE8FA5D7}"/>
    <dgm:cxn modelId="{183CEB74-9B31-4CC5-B933-A981ED30775B}" type="presOf" srcId="{1EE5AB60-B989-4CB8-925B-A2F49FCF8D90}" destId="{D9843ED5-0609-4F94-B2F4-7CA4FA0C1DA6}" srcOrd="0" destOrd="0" presId="urn:microsoft.com/office/officeart/2005/8/layout/vList2"/>
    <dgm:cxn modelId="{C70EB2AC-39A6-446D-9809-CB306A04FDA0}" type="presOf" srcId="{43FDB088-7193-44B0-B581-CCAA12A48BBB}" destId="{B30D0F76-F97E-4FC1-A978-0DDD1984FED7}" srcOrd="0" destOrd="0" presId="urn:microsoft.com/office/officeart/2005/8/layout/vList2"/>
    <dgm:cxn modelId="{1C5C6AAF-16AF-425A-8702-BEF656634FDE}" srcId="{43FDB088-7193-44B0-B581-CCAA12A48BBB}" destId="{2B247E89-62F8-4402-9390-F1D76818F0D4}" srcOrd="1" destOrd="0" parTransId="{E6C283BD-8832-4D2A-90CD-E2DCDEB202EA}" sibTransId="{4BD82256-CED4-4E7F-8247-156DC203D1E9}"/>
    <dgm:cxn modelId="{9C0C96E5-B014-45F6-A202-1867D3D94D2F}" type="presOf" srcId="{2B247E89-62F8-4402-9390-F1D76818F0D4}" destId="{8F1BF584-8D9F-43B1-A6A2-95306DB0CFF0}" srcOrd="0" destOrd="0" presId="urn:microsoft.com/office/officeart/2005/8/layout/vList2"/>
    <dgm:cxn modelId="{2318A4F0-00B8-4892-90A7-8A9A99D392DD}" srcId="{43FDB088-7193-44B0-B581-CCAA12A48BBB}" destId="{64579389-DDCF-48CA-8182-DA39CF7BFBB0}" srcOrd="2" destOrd="0" parTransId="{488D0D80-F39C-44FD-AD90-68281FF9C01D}" sibTransId="{312A3E1C-EBE5-4EC9-BE6B-7C77ECCDD6FC}"/>
    <dgm:cxn modelId="{E5559036-2F04-416E-850B-9E7872235C83}" type="presParOf" srcId="{B30D0F76-F97E-4FC1-A978-0DDD1984FED7}" destId="{D9843ED5-0609-4F94-B2F4-7CA4FA0C1DA6}" srcOrd="0" destOrd="0" presId="urn:microsoft.com/office/officeart/2005/8/layout/vList2"/>
    <dgm:cxn modelId="{169D03E4-77E6-4EEB-B5B9-08D02599A4B6}" type="presParOf" srcId="{B30D0F76-F97E-4FC1-A978-0DDD1984FED7}" destId="{138FAA2D-D930-4B03-B0E2-7DE24CB21C4A}" srcOrd="1" destOrd="0" presId="urn:microsoft.com/office/officeart/2005/8/layout/vList2"/>
    <dgm:cxn modelId="{2F335FE4-ED28-4FEC-AA0D-CCCF517CB302}" type="presParOf" srcId="{B30D0F76-F97E-4FC1-A978-0DDD1984FED7}" destId="{8F1BF584-8D9F-43B1-A6A2-95306DB0CFF0}" srcOrd="2" destOrd="0" presId="urn:microsoft.com/office/officeart/2005/8/layout/vList2"/>
    <dgm:cxn modelId="{93202475-DFE0-4A4B-BC7F-281B5C68F4C1}" type="presParOf" srcId="{B30D0F76-F97E-4FC1-A978-0DDD1984FED7}" destId="{8479536C-B7EF-49E3-8816-671BD5C315E0}" srcOrd="3" destOrd="0" presId="urn:microsoft.com/office/officeart/2005/8/layout/vList2"/>
    <dgm:cxn modelId="{E4C223E9-99A7-48DC-B2CE-AE50DED46793}" type="presParOf" srcId="{B30D0F76-F97E-4FC1-A978-0DDD1984FED7}" destId="{A2784409-59A5-45B5-B37D-51DF35355C4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52F62-13D0-48A1-8238-C2A98B0EA247}">
      <dsp:nvSpPr>
        <dsp:cNvPr id="0" name=""/>
        <dsp:cNvSpPr/>
      </dsp:nvSpPr>
      <dsp:spPr>
        <a:xfrm>
          <a:off x="562927" y="788206"/>
          <a:ext cx="1445998" cy="14459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016B93-4268-4F32-A5DF-9F137FAA3DD7}">
      <dsp:nvSpPr>
        <dsp:cNvPr id="0" name=""/>
        <dsp:cNvSpPr/>
      </dsp:nvSpPr>
      <dsp:spPr>
        <a:xfrm>
          <a:off x="87109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3AD50A-13F4-4F47-AC87-5EC7AD537EB2}">
      <dsp:nvSpPr>
        <dsp:cNvPr id="0" name=""/>
        <dsp:cNvSpPr/>
      </dsp:nvSpPr>
      <dsp:spPr>
        <a:xfrm>
          <a:off x="10068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kern="1200"/>
            <a:t>Extended lists: Monday, Wednesday and Robotic</a:t>
          </a:r>
          <a:endParaRPr lang="en-US" sz="1700" kern="1200"/>
        </a:p>
      </dsp:txBody>
      <dsp:txXfrm>
        <a:off x="100682" y="2684598"/>
        <a:ext cx="2370489" cy="720000"/>
      </dsp:txXfrm>
    </dsp:sp>
    <dsp:sp modelId="{B280D203-A92E-41D7-9F45-D9878F4CB46F}">
      <dsp:nvSpPr>
        <dsp:cNvPr id="0" name=""/>
        <dsp:cNvSpPr/>
      </dsp:nvSpPr>
      <dsp:spPr>
        <a:xfrm>
          <a:off x="3348252" y="788206"/>
          <a:ext cx="1445998" cy="144599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A1F49F-9523-4719-BE01-3159284D4BA0}">
      <dsp:nvSpPr>
        <dsp:cNvPr id="0" name=""/>
        <dsp:cNvSpPr/>
      </dsp:nvSpPr>
      <dsp:spPr>
        <a:xfrm>
          <a:off x="365641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AFE492-D9B5-48B3-B94C-7E42BA2EF4E3}">
      <dsp:nvSpPr>
        <dsp:cNvPr id="0" name=""/>
        <dsp:cNvSpPr/>
      </dsp:nvSpPr>
      <dsp:spPr>
        <a:xfrm>
          <a:off x="288600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kern="1200"/>
            <a:t>Glanso lists on most of the Weekends</a:t>
          </a:r>
          <a:endParaRPr lang="en-US" sz="1700" kern="1200"/>
        </a:p>
      </dsp:txBody>
      <dsp:txXfrm>
        <a:off x="2886007" y="2684598"/>
        <a:ext cx="2370489" cy="720000"/>
      </dsp:txXfrm>
    </dsp:sp>
    <dsp:sp modelId="{2D998A6F-9946-410D-B720-2AC2EDC5DAB0}">
      <dsp:nvSpPr>
        <dsp:cNvPr id="0" name=""/>
        <dsp:cNvSpPr/>
      </dsp:nvSpPr>
      <dsp:spPr>
        <a:xfrm>
          <a:off x="6133577" y="788206"/>
          <a:ext cx="1445998" cy="144599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816AC7-2C3E-4D90-B27B-46B68BE4A4EA}">
      <dsp:nvSpPr>
        <dsp:cNvPr id="0" name=""/>
        <dsp:cNvSpPr/>
      </dsp:nvSpPr>
      <dsp:spPr>
        <a:xfrm>
          <a:off x="644174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4AC7BE-48D9-4FFD-8CA1-BDAF7E915DD6}">
      <dsp:nvSpPr>
        <dsp:cNvPr id="0" name=""/>
        <dsp:cNvSpPr/>
      </dsp:nvSpPr>
      <dsp:spPr>
        <a:xfrm>
          <a:off x="567133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kern="1200"/>
            <a:t>4 additional monthly list to accommodate 6 th consultant</a:t>
          </a:r>
          <a:endParaRPr lang="en-US" sz="1700" kern="1200"/>
        </a:p>
      </dsp:txBody>
      <dsp:txXfrm>
        <a:off x="5671332" y="2684598"/>
        <a:ext cx="2370489" cy="720000"/>
      </dsp:txXfrm>
    </dsp:sp>
    <dsp:sp modelId="{BE9C66A1-E1B6-45D0-B993-D4B89C87047F}">
      <dsp:nvSpPr>
        <dsp:cNvPr id="0" name=""/>
        <dsp:cNvSpPr/>
      </dsp:nvSpPr>
      <dsp:spPr>
        <a:xfrm>
          <a:off x="8918902" y="788206"/>
          <a:ext cx="1445998" cy="144599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38BA59-F411-4F13-808E-4F1797D27EE2}">
      <dsp:nvSpPr>
        <dsp:cNvPr id="0" name=""/>
        <dsp:cNvSpPr/>
      </dsp:nvSpPr>
      <dsp:spPr>
        <a:xfrm>
          <a:off x="922706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823E98-34B1-4974-A161-3704CB666637}">
      <dsp:nvSpPr>
        <dsp:cNvPr id="0" name=""/>
        <dsp:cNvSpPr/>
      </dsp:nvSpPr>
      <dsp:spPr>
        <a:xfrm>
          <a:off x="845665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kern="1200"/>
            <a:t>Changes in consultant job plans now and in the future</a:t>
          </a:r>
          <a:endParaRPr lang="en-US" sz="1700" kern="1200"/>
        </a:p>
      </dsp:txBody>
      <dsp:txXfrm>
        <a:off x="8456657" y="2684598"/>
        <a:ext cx="2370489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C4DC7-3460-49FA-A8F5-8E98080447ED}">
      <dsp:nvSpPr>
        <dsp:cNvPr id="0" name=""/>
        <dsp:cNvSpPr/>
      </dsp:nvSpPr>
      <dsp:spPr>
        <a:xfrm>
          <a:off x="0" y="82022"/>
          <a:ext cx="10927829" cy="4557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New VATS instruments (8 complete sets)</a:t>
          </a:r>
          <a:endParaRPr lang="en-US" sz="1900" kern="1200"/>
        </a:p>
      </dsp:txBody>
      <dsp:txXfrm>
        <a:off x="22246" y="104268"/>
        <a:ext cx="10883337" cy="411223"/>
      </dsp:txXfrm>
    </dsp:sp>
    <dsp:sp modelId="{965A38A3-B7D4-47D0-9B74-2FB054D9505A}">
      <dsp:nvSpPr>
        <dsp:cNvPr id="0" name=""/>
        <dsp:cNvSpPr/>
      </dsp:nvSpPr>
      <dsp:spPr>
        <a:xfrm>
          <a:off x="0" y="592457"/>
          <a:ext cx="10927829" cy="455715"/>
        </a:xfrm>
        <a:prstGeom prst="roundRect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3D operative preplanning (for segmentectomies)</a:t>
          </a:r>
          <a:endParaRPr lang="en-US" sz="1900" kern="1200" dirty="0"/>
        </a:p>
      </dsp:txBody>
      <dsp:txXfrm>
        <a:off x="22246" y="614703"/>
        <a:ext cx="10883337" cy="411223"/>
      </dsp:txXfrm>
    </dsp:sp>
    <dsp:sp modelId="{51C804AD-BE2A-4FED-A2F5-E95CE44CA679}">
      <dsp:nvSpPr>
        <dsp:cNvPr id="0" name=""/>
        <dsp:cNvSpPr/>
      </dsp:nvSpPr>
      <dsp:spPr>
        <a:xfrm>
          <a:off x="0" y="1102892"/>
          <a:ext cx="10927829" cy="455715"/>
        </a:xfrm>
        <a:prstGeom prst="roundRect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Robotic surgery led to initial decrease of LOS</a:t>
          </a:r>
          <a:endParaRPr lang="en-US" sz="1900" kern="1200"/>
        </a:p>
      </dsp:txBody>
      <dsp:txXfrm>
        <a:off x="22246" y="1125138"/>
        <a:ext cx="10883337" cy="411223"/>
      </dsp:txXfrm>
    </dsp:sp>
    <dsp:sp modelId="{4080D527-08CC-4AE8-BDA6-1B5DB004A17E}">
      <dsp:nvSpPr>
        <dsp:cNvPr id="0" name=""/>
        <dsp:cNvSpPr/>
      </dsp:nvSpPr>
      <dsp:spPr>
        <a:xfrm>
          <a:off x="0" y="1613327"/>
          <a:ext cx="10927829" cy="455715"/>
        </a:xfrm>
        <a:prstGeom prst="roundRect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First 50+ cases done with no major issues</a:t>
          </a:r>
          <a:endParaRPr lang="en-US" sz="1900" kern="1200"/>
        </a:p>
      </dsp:txBody>
      <dsp:txXfrm>
        <a:off x="22246" y="1635573"/>
        <a:ext cx="10883337" cy="411223"/>
      </dsp:txXfrm>
    </dsp:sp>
    <dsp:sp modelId="{D3AD576E-3F0A-4FBA-983C-8C092E179192}">
      <dsp:nvSpPr>
        <dsp:cNvPr id="0" name=""/>
        <dsp:cNvSpPr/>
      </dsp:nvSpPr>
      <dsp:spPr>
        <a:xfrm>
          <a:off x="0" y="2123762"/>
          <a:ext cx="10927829" cy="455715"/>
        </a:xfrm>
        <a:prstGeom prst="roundRect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Powered staplers trial</a:t>
          </a:r>
          <a:endParaRPr lang="en-US" sz="1900" kern="1200"/>
        </a:p>
      </dsp:txBody>
      <dsp:txXfrm>
        <a:off x="22246" y="2146008"/>
        <a:ext cx="10883337" cy="411223"/>
      </dsp:txXfrm>
    </dsp:sp>
    <dsp:sp modelId="{2F7EB8FB-66F6-42F6-9D7C-2956C220ADEA}">
      <dsp:nvSpPr>
        <dsp:cNvPr id="0" name=""/>
        <dsp:cNvSpPr/>
      </dsp:nvSpPr>
      <dsp:spPr>
        <a:xfrm>
          <a:off x="0" y="2634197"/>
          <a:ext cx="10927829" cy="455715"/>
        </a:xfrm>
        <a:prstGeom prst="roundRect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Nav Bronch: C arm time under consideration</a:t>
          </a:r>
          <a:endParaRPr lang="en-US" sz="1900" kern="1200"/>
        </a:p>
      </dsp:txBody>
      <dsp:txXfrm>
        <a:off x="22246" y="2656443"/>
        <a:ext cx="10883337" cy="411223"/>
      </dsp:txXfrm>
    </dsp:sp>
    <dsp:sp modelId="{CAB4178D-E9F3-489F-9FEE-B9D4490AD23E}">
      <dsp:nvSpPr>
        <dsp:cNvPr id="0" name=""/>
        <dsp:cNvSpPr/>
      </dsp:nvSpPr>
      <dsp:spPr>
        <a:xfrm>
          <a:off x="0" y="3144632"/>
          <a:ext cx="10927829" cy="455715"/>
        </a:xfrm>
        <a:prstGeom prst="roundRect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Cryo biopsy</a:t>
          </a:r>
          <a:endParaRPr lang="en-US" sz="1900" kern="1200"/>
        </a:p>
      </dsp:txBody>
      <dsp:txXfrm>
        <a:off x="22246" y="3166878"/>
        <a:ext cx="10883337" cy="411223"/>
      </dsp:txXfrm>
    </dsp:sp>
    <dsp:sp modelId="{E785FDD5-57AE-48A5-8D32-512C8D33D27A}">
      <dsp:nvSpPr>
        <dsp:cNvPr id="0" name=""/>
        <dsp:cNvSpPr/>
      </dsp:nvSpPr>
      <dsp:spPr>
        <a:xfrm>
          <a:off x="0" y="3655067"/>
          <a:ext cx="10927829" cy="45571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Laser </a:t>
          </a:r>
          <a:endParaRPr lang="en-US" sz="1900" kern="1200"/>
        </a:p>
      </dsp:txBody>
      <dsp:txXfrm>
        <a:off x="22246" y="3677313"/>
        <a:ext cx="10883337" cy="4112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50AB55-373F-4780-B438-0FD4CADC0F3B}">
      <dsp:nvSpPr>
        <dsp:cNvPr id="0" name=""/>
        <dsp:cNvSpPr/>
      </dsp:nvSpPr>
      <dsp:spPr>
        <a:xfrm>
          <a:off x="718664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6A76DF-4952-4B47-BDC0-CC92B48C6B3D}">
      <dsp:nvSpPr>
        <dsp:cNvPr id="0" name=""/>
        <dsp:cNvSpPr/>
      </dsp:nvSpPr>
      <dsp:spPr>
        <a:xfrm>
          <a:off x="1135476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BFA020-C241-440C-B5C9-9A1D7AB007C7}">
      <dsp:nvSpPr>
        <dsp:cNvPr id="0" name=""/>
        <dsp:cNvSpPr/>
      </dsp:nvSpPr>
      <dsp:spPr>
        <a:xfrm>
          <a:off x="93445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500" kern="1200"/>
            <a:t>Plans underway to restart the service:</a:t>
          </a:r>
          <a:endParaRPr lang="en-US" sz="2500" kern="1200"/>
        </a:p>
      </dsp:txBody>
      <dsp:txXfrm>
        <a:off x="93445" y="3018902"/>
        <a:ext cx="3206250" cy="720000"/>
      </dsp:txXfrm>
    </dsp:sp>
    <dsp:sp modelId="{093F6CB8-EA1F-4B0A-851F-7529ACD9D78E}">
      <dsp:nvSpPr>
        <dsp:cNvPr id="0" name=""/>
        <dsp:cNvSpPr/>
      </dsp:nvSpPr>
      <dsp:spPr>
        <a:xfrm>
          <a:off x="4486008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782A28-150C-4903-99A4-65DEC91F2951}">
      <dsp:nvSpPr>
        <dsp:cNvPr id="0" name=""/>
        <dsp:cNvSpPr/>
      </dsp:nvSpPr>
      <dsp:spPr>
        <a:xfrm>
          <a:off x="4902820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9B08A-AA6B-421A-8E71-2FA0E321B649}">
      <dsp:nvSpPr>
        <dsp:cNvPr id="0" name=""/>
        <dsp:cNvSpPr/>
      </dsp:nvSpPr>
      <dsp:spPr>
        <a:xfrm>
          <a:off x="3860789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500" kern="1200"/>
            <a:t>EBV and LVRS (surgery)</a:t>
          </a:r>
          <a:endParaRPr lang="en-US" sz="2500" kern="1200"/>
        </a:p>
      </dsp:txBody>
      <dsp:txXfrm>
        <a:off x="3860789" y="3018902"/>
        <a:ext cx="3206250" cy="720000"/>
      </dsp:txXfrm>
    </dsp:sp>
    <dsp:sp modelId="{F22B6A2F-1A17-46C6-8028-4A8CFD589202}">
      <dsp:nvSpPr>
        <dsp:cNvPr id="0" name=""/>
        <dsp:cNvSpPr/>
      </dsp:nvSpPr>
      <dsp:spPr>
        <a:xfrm>
          <a:off x="8253352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2C5BED-41EA-4587-9396-B6331B2E2D3C}">
      <dsp:nvSpPr>
        <dsp:cNvPr id="0" name=""/>
        <dsp:cNvSpPr/>
      </dsp:nvSpPr>
      <dsp:spPr>
        <a:xfrm>
          <a:off x="8670164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6E7FB6-94C5-4635-9EBB-94515BA76F52}">
      <dsp:nvSpPr>
        <dsp:cNvPr id="0" name=""/>
        <dsp:cNvSpPr/>
      </dsp:nvSpPr>
      <dsp:spPr>
        <a:xfrm>
          <a:off x="7628133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500" kern="1200"/>
            <a:t>Full support from the Division</a:t>
          </a:r>
          <a:endParaRPr lang="en-US" sz="2500" kern="1200"/>
        </a:p>
      </dsp:txBody>
      <dsp:txXfrm>
        <a:off x="7628133" y="3018902"/>
        <a:ext cx="320625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A2055-23BD-44C4-AC55-364B9991A7BB}">
      <dsp:nvSpPr>
        <dsp:cNvPr id="0" name=""/>
        <dsp:cNvSpPr/>
      </dsp:nvSpPr>
      <dsp:spPr>
        <a:xfrm>
          <a:off x="930572" y="3032"/>
          <a:ext cx="2833338" cy="17000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/>
            <a:t>Lung cancer nurse employed</a:t>
          </a:r>
          <a:endParaRPr lang="en-US" sz="3400" kern="1200"/>
        </a:p>
      </dsp:txBody>
      <dsp:txXfrm>
        <a:off x="930572" y="3032"/>
        <a:ext cx="2833338" cy="1700003"/>
      </dsp:txXfrm>
    </dsp:sp>
    <dsp:sp modelId="{F71CD4CD-70D6-42E4-8E62-3719845E872C}">
      <dsp:nvSpPr>
        <dsp:cNvPr id="0" name=""/>
        <dsp:cNvSpPr/>
      </dsp:nvSpPr>
      <dsp:spPr>
        <a:xfrm>
          <a:off x="4047245" y="3032"/>
          <a:ext cx="2833338" cy="1700003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/>
            <a:t>Lung MDT navigator</a:t>
          </a:r>
          <a:endParaRPr lang="en-US" sz="3400" kern="1200"/>
        </a:p>
      </dsp:txBody>
      <dsp:txXfrm>
        <a:off x="4047245" y="3032"/>
        <a:ext cx="2833338" cy="1700003"/>
      </dsp:txXfrm>
    </dsp:sp>
    <dsp:sp modelId="{9627C36E-4E14-4732-B859-F1EF8151DB59}">
      <dsp:nvSpPr>
        <dsp:cNvPr id="0" name=""/>
        <dsp:cNvSpPr/>
      </dsp:nvSpPr>
      <dsp:spPr>
        <a:xfrm>
          <a:off x="7163917" y="3032"/>
          <a:ext cx="2833338" cy="1700003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/>
            <a:t>ANP (in the process)</a:t>
          </a:r>
          <a:endParaRPr lang="en-US" sz="3400" kern="1200"/>
        </a:p>
      </dsp:txBody>
      <dsp:txXfrm>
        <a:off x="7163917" y="3032"/>
        <a:ext cx="2833338" cy="1700003"/>
      </dsp:txXfrm>
    </dsp:sp>
    <dsp:sp modelId="{E4950F0A-E1AE-455B-AF74-B572FAE159AA}">
      <dsp:nvSpPr>
        <dsp:cNvPr id="0" name=""/>
        <dsp:cNvSpPr/>
      </dsp:nvSpPr>
      <dsp:spPr>
        <a:xfrm>
          <a:off x="930572" y="1986369"/>
          <a:ext cx="2833338" cy="1700003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/>
            <a:t>6 doctors in training</a:t>
          </a:r>
          <a:endParaRPr lang="en-US" sz="3400" kern="1200"/>
        </a:p>
      </dsp:txBody>
      <dsp:txXfrm>
        <a:off x="930572" y="1986369"/>
        <a:ext cx="2833338" cy="1700003"/>
      </dsp:txXfrm>
    </dsp:sp>
    <dsp:sp modelId="{60A8DDDB-9806-4E1F-8AFD-EDA5AE79CC22}">
      <dsp:nvSpPr>
        <dsp:cNvPr id="0" name=""/>
        <dsp:cNvSpPr/>
      </dsp:nvSpPr>
      <dsp:spPr>
        <a:xfrm>
          <a:off x="4047245" y="1986369"/>
          <a:ext cx="2833338" cy="1700003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/>
            <a:t>6 consultants</a:t>
          </a:r>
          <a:endParaRPr lang="en-US" sz="3400" kern="1200"/>
        </a:p>
      </dsp:txBody>
      <dsp:txXfrm>
        <a:off x="4047245" y="1986369"/>
        <a:ext cx="2833338" cy="1700003"/>
      </dsp:txXfrm>
    </dsp:sp>
    <dsp:sp modelId="{C99459D5-0269-47BE-926C-522B6681B800}">
      <dsp:nvSpPr>
        <dsp:cNvPr id="0" name=""/>
        <dsp:cNvSpPr/>
      </dsp:nvSpPr>
      <dsp:spPr>
        <a:xfrm>
          <a:off x="7163917" y="1986369"/>
          <a:ext cx="2833338" cy="170000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/>
            <a:t>Ward capacity</a:t>
          </a:r>
          <a:endParaRPr lang="en-US" sz="3400" kern="1200"/>
        </a:p>
      </dsp:txBody>
      <dsp:txXfrm>
        <a:off x="7163917" y="1986369"/>
        <a:ext cx="2833338" cy="17000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C22413-7DE8-43E6-92AA-D949FEF66556}">
      <dsp:nvSpPr>
        <dsp:cNvPr id="0" name=""/>
        <dsp:cNvSpPr/>
      </dsp:nvSpPr>
      <dsp:spPr>
        <a:xfrm>
          <a:off x="562927" y="536506"/>
          <a:ext cx="1445998" cy="1445998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B59397-AD45-4E03-A643-DA63D96D103F}">
      <dsp:nvSpPr>
        <dsp:cNvPr id="0" name=""/>
        <dsp:cNvSpPr/>
      </dsp:nvSpPr>
      <dsp:spPr>
        <a:xfrm>
          <a:off x="871091" y="844670"/>
          <a:ext cx="829671" cy="8296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45983-C4E5-4A9B-9E99-109619C091FB}">
      <dsp:nvSpPr>
        <dsp:cNvPr id="0" name=""/>
        <dsp:cNvSpPr/>
      </dsp:nvSpPr>
      <dsp:spPr>
        <a:xfrm>
          <a:off x="100682" y="24328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500" kern="1200"/>
            <a:t>Present in some SWAG regions</a:t>
          </a:r>
          <a:endParaRPr lang="en-US" sz="1500" kern="1200"/>
        </a:p>
      </dsp:txBody>
      <dsp:txXfrm>
        <a:off x="100682" y="2432898"/>
        <a:ext cx="2370489" cy="720000"/>
      </dsp:txXfrm>
    </dsp:sp>
    <dsp:sp modelId="{DB8CEC1F-A582-4CFD-9476-A4054B8E412C}">
      <dsp:nvSpPr>
        <dsp:cNvPr id="0" name=""/>
        <dsp:cNvSpPr/>
      </dsp:nvSpPr>
      <dsp:spPr>
        <a:xfrm>
          <a:off x="3348252" y="536506"/>
          <a:ext cx="1445998" cy="1445998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B5E9EA-5E22-4368-98CE-CC9815B63369}">
      <dsp:nvSpPr>
        <dsp:cNvPr id="0" name=""/>
        <dsp:cNvSpPr/>
      </dsp:nvSpPr>
      <dsp:spPr>
        <a:xfrm>
          <a:off x="3656416" y="844670"/>
          <a:ext cx="829671" cy="8296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E0DC91-3CC3-4226-B5A3-13C18BE35D68}">
      <dsp:nvSpPr>
        <dsp:cNvPr id="0" name=""/>
        <dsp:cNvSpPr/>
      </dsp:nvSpPr>
      <dsp:spPr>
        <a:xfrm>
          <a:off x="2886007" y="24328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500" kern="1200"/>
            <a:t>Aim to deliver it across the Alliance with business cases to support it</a:t>
          </a:r>
          <a:endParaRPr lang="en-US" sz="1500" kern="1200"/>
        </a:p>
      </dsp:txBody>
      <dsp:txXfrm>
        <a:off x="2886007" y="2432898"/>
        <a:ext cx="2370489" cy="720000"/>
      </dsp:txXfrm>
    </dsp:sp>
    <dsp:sp modelId="{26B99A59-1F4C-474A-BA94-4453768B260A}">
      <dsp:nvSpPr>
        <dsp:cNvPr id="0" name=""/>
        <dsp:cNvSpPr/>
      </dsp:nvSpPr>
      <dsp:spPr>
        <a:xfrm>
          <a:off x="6133577" y="536506"/>
          <a:ext cx="1445998" cy="1445998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D49D5E-692A-4CCB-9723-7E7DB8EB542E}">
      <dsp:nvSpPr>
        <dsp:cNvPr id="0" name=""/>
        <dsp:cNvSpPr/>
      </dsp:nvSpPr>
      <dsp:spPr>
        <a:xfrm>
          <a:off x="6441741" y="844670"/>
          <a:ext cx="829671" cy="8296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30F778-2A9A-4287-B3DA-D1DFD8AAC5CA}">
      <dsp:nvSpPr>
        <dsp:cNvPr id="0" name=""/>
        <dsp:cNvSpPr/>
      </dsp:nvSpPr>
      <dsp:spPr>
        <a:xfrm>
          <a:off x="5671332" y="24328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500" kern="1200"/>
            <a:t>Patient to be d/c from surgery</a:t>
          </a:r>
          <a:endParaRPr lang="en-US" sz="1500" kern="1200"/>
        </a:p>
      </dsp:txBody>
      <dsp:txXfrm>
        <a:off x="5671332" y="2432898"/>
        <a:ext cx="2370489" cy="720000"/>
      </dsp:txXfrm>
    </dsp:sp>
    <dsp:sp modelId="{0E86A291-3756-47FC-B205-7922D1B11E51}">
      <dsp:nvSpPr>
        <dsp:cNvPr id="0" name=""/>
        <dsp:cNvSpPr/>
      </dsp:nvSpPr>
      <dsp:spPr>
        <a:xfrm>
          <a:off x="8918902" y="536506"/>
          <a:ext cx="1445998" cy="1445998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62E164-85C2-4679-8478-86B65BA37F7A}">
      <dsp:nvSpPr>
        <dsp:cNvPr id="0" name=""/>
        <dsp:cNvSpPr/>
      </dsp:nvSpPr>
      <dsp:spPr>
        <a:xfrm>
          <a:off x="9227066" y="844670"/>
          <a:ext cx="829671" cy="8296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2A9AE-9228-459E-A9AE-B7451B3BFC12}">
      <dsp:nvSpPr>
        <dsp:cNvPr id="0" name=""/>
        <dsp:cNvSpPr/>
      </dsp:nvSpPr>
      <dsp:spPr>
        <a:xfrm>
          <a:off x="8456657" y="24328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500" kern="1200"/>
            <a:t>Surgeon’s time reallocated</a:t>
          </a:r>
          <a:endParaRPr lang="en-US" sz="1500" kern="1200"/>
        </a:p>
      </dsp:txBody>
      <dsp:txXfrm>
        <a:off x="8456657" y="2432898"/>
        <a:ext cx="2370489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43ED5-0609-4F94-B2F4-7CA4FA0C1DA6}">
      <dsp:nvSpPr>
        <dsp:cNvPr id="0" name=""/>
        <dsp:cNvSpPr/>
      </dsp:nvSpPr>
      <dsp:spPr>
        <a:xfrm>
          <a:off x="0" y="18400"/>
          <a:ext cx="10927829" cy="11272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/>
            <a:t>Second robot</a:t>
          </a:r>
          <a:endParaRPr lang="en-US" sz="4700" kern="1200"/>
        </a:p>
      </dsp:txBody>
      <dsp:txXfrm>
        <a:off x="55030" y="73430"/>
        <a:ext cx="10817769" cy="1017235"/>
      </dsp:txXfrm>
    </dsp:sp>
    <dsp:sp modelId="{8F1BF584-8D9F-43B1-A6A2-95306DB0CFF0}">
      <dsp:nvSpPr>
        <dsp:cNvPr id="0" name=""/>
        <dsp:cNvSpPr/>
      </dsp:nvSpPr>
      <dsp:spPr>
        <a:xfrm>
          <a:off x="0" y="1281055"/>
          <a:ext cx="10927829" cy="112729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/>
            <a:t>Additional lists in 2025</a:t>
          </a:r>
          <a:endParaRPr lang="en-US" sz="4700" kern="1200" dirty="0"/>
        </a:p>
      </dsp:txBody>
      <dsp:txXfrm>
        <a:off x="55030" y="1336085"/>
        <a:ext cx="10817769" cy="1017235"/>
      </dsp:txXfrm>
    </dsp:sp>
    <dsp:sp modelId="{A2784409-59A5-45B5-B37D-51DF35355C44}">
      <dsp:nvSpPr>
        <dsp:cNvPr id="0" name=""/>
        <dsp:cNvSpPr/>
      </dsp:nvSpPr>
      <dsp:spPr>
        <a:xfrm>
          <a:off x="0" y="2543709"/>
          <a:ext cx="10927829" cy="112729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/>
            <a:t>Unification of service</a:t>
          </a:r>
          <a:endParaRPr lang="en-US" sz="4700" kern="1200"/>
        </a:p>
      </dsp:txBody>
      <dsp:txXfrm>
        <a:off x="55030" y="2598739"/>
        <a:ext cx="10817769" cy="101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870EE-9F4B-4835-AD69-DCDCDB17724A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82AED-38CA-4E8C-BC7A-5F5C4E6CA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780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82AED-38CA-4E8C-BC7A-5F5C4E6CA67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799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C0EE3-869B-8A7D-60FE-3CE79A348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51B629-F7A1-A201-E6FC-351415F66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FF980-04B8-7489-6D42-F9BFF0505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6C86-49CF-4BD7-A75F-4D35A0969EA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9D745-B568-42B0-380F-38E2A238E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9284F-979A-433B-E7A9-0077D37A3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7B5C-CA0A-403B-A77B-C874295E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748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6B4B8-3369-53C2-1158-AECD69688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81675B-CEEF-C941-F6DD-8252E7339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BFCAE-A44A-A1EE-203B-DB4A417B5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6C86-49CF-4BD7-A75F-4D35A0969EA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7862F-C0C9-A3B8-696D-772928A0A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EEA41-9E30-7C3C-98A1-2B8828C2D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7B5C-CA0A-403B-A77B-C874295E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62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00F162-F292-DEA4-B5E1-D2C5998F10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BFA19C-3D96-6FCA-2CF6-F6B4F6050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89806-C3C2-5715-95BB-95C994AA4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6C86-49CF-4BD7-A75F-4D35A0969EA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6FFB8-BBAB-2A81-A13F-AFBAB39A2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EB223-FC62-E09E-4D76-F0971866A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7B5C-CA0A-403B-A77B-C874295E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7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F33EF-8395-68DB-694B-6A5FCF120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FFD23-329B-856A-36D3-5F63815B2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9A600-A723-4438-E9A0-D9C0F3A81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6C86-49CF-4BD7-A75F-4D35A0969EA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0906B-3518-9BFB-2B86-B580F8DCF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BFF61-EFDB-FB26-52B0-679AD1864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7B5C-CA0A-403B-A77B-C874295E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81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F889A-A3F9-D233-1536-96944B352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5AB11-7C84-B254-7544-39D0BF29D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2E614-FBD0-0081-4732-1002D06EA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6C86-49CF-4BD7-A75F-4D35A0969EA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6876C-416F-E232-9988-91ABC178C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BAA5-B842-6037-74EC-1229634AB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7B5C-CA0A-403B-A77B-C874295E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480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3E101-708A-438A-4B29-13D166481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D8F2D-FAC3-BE4C-AC4D-97D8CB0BBD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218924-A198-7D4B-E0D7-2F09AD877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08D811-FF29-11AF-1A69-FB78AA66B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6C86-49CF-4BD7-A75F-4D35A0969EA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AD36E-312F-66EC-133A-CD17F957E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E0DEF8-8BDD-18D9-ACE3-19C1FC21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7B5C-CA0A-403B-A77B-C874295E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62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B1E59-E535-1DE1-E3FE-B1E1152B0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6DA0D-61F4-A7FB-7E1B-44D17B7C2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23805F-04BF-329C-1FDD-B64AF4BAA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924021-88CA-E460-1154-F0299855FA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C912BB-FF99-F3B2-E463-0A58861867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6A07C4-1DD4-132C-7CFB-13562A2FD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6C86-49CF-4BD7-A75F-4D35A0969EA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DA8781-9E80-A061-C5AD-B16EEC297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A220EF-A799-AD7D-79B2-77A1168F1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7B5C-CA0A-403B-A77B-C874295E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43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CFFC7-9DBC-7C68-9AB3-15C00E149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E02E8-23F7-5108-6C8C-D9AB0DFC6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6C86-49CF-4BD7-A75F-4D35A0969EA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007EA-C4EB-E665-8E34-E4C4468F6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F8F094-4208-55F6-4CB5-173D1F7FD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7B5C-CA0A-403B-A77B-C874295E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53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D5423B-2A99-DFB7-279E-52F8A4BD9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6C86-49CF-4BD7-A75F-4D35A0969EA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D535BF-2037-3CE6-63DA-9ADE8DEE1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3D6FA-EAE8-2798-C0C6-27F1A483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7B5C-CA0A-403B-A77B-C874295E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10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F8C27-D263-BE19-33BA-4EC6C5AB7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72783-9324-DC2E-EBDB-C6DFC8774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D8DF00-6132-92BC-D79F-8FEB20D91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A08DE-E768-EF23-2160-B83236ED5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6C86-49CF-4BD7-A75F-4D35A0969EA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B7A340-AD69-D870-A84B-EE4183A15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7D3F59-96B4-BF2A-87DD-CD6245BA6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7B5C-CA0A-403B-A77B-C874295E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644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1B7A0-EDC0-63E1-C321-DEEE13CFD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F0E9D6-3833-8D90-F9F8-8C3672DEB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93BAA-DEC7-5C05-3B2E-011F41537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E547FB-6A7A-88A6-B6AD-D0066B447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6C86-49CF-4BD7-A75F-4D35A0969EA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079B07-B7B6-EBC4-D7A3-3EB00194E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9996DE-97AE-D0B1-B336-B12F3244B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7B5C-CA0A-403B-A77B-C874295E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08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690582-91CF-3BE6-2D37-0747D8DA5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741734-775C-B6AB-1A74-53E70BFB4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67D5E-C378-3FFF-F690-CC4F275B0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36C86-49CF-4BD7-A75F-4D35A0969EA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148A2-90F7-79D4-A820-48D9196E96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57474-F576-7FA5-449D-A56A73706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27B5C-CA0A-403B-A77B-C874295E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47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building, outdoor, city&#10;&#10;Description automatically generated">
            <a:extLst>
              <a:ext uri="{FF2B5EF4-FFF2-40B4-BE49-F238E27FC236}">
                <a16:creationId xmlns:a16="http://schemas.microsoft.com/office/drawing/2014/main" id="{F992A4DA-4534-6081-A764-72472A9295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9" b="1"/>
          <a:stretch/>
        </p:blipFill>
        <p:spPr>
          <a:xfrm>
            <a:off x="12" y="-11"/>
            <a:ext cx="12191977" cy="68580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0B3C6E-32C0-1A2B-4385-3DFC4B7792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BRI Thoracic surgery service update: SWAG meeting 14/05/2024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F3E402-C673-38B1-6FC3-2D5BA162E3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pPr algn="l"/>
            <a:r>
              <a:rPr lang="en-GB" sz="1800" kern="100" dirty="0">
                <a:solidFill>
                  <a:schemeClr val="tx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Igor </a:t>
            </a:r>
            <a:r>
              <a:rPr lang="en-GB" sz="1800" kern="100" dirty="0" err="1">
                <a:solidFill>
                  <a:schemeClr val="tx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Saftić</a:t>
            </a:r>
            <a:endParaRPr lang="en-GB" sz="1800" kern="100" dirty="0">
              <a:solidFill>
                <a:schemeClr val="tx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GB" sz="1800" kern="100" dirty="0">
                <a:solidFill>
                  <a:schemeClr val="tx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Consultant thoracic surgeon</a:t>
            </a:r>
            <a:endParaRPr lang="en-GB" sz="1800" kern="100" dirty="0">
              <a:solidFill>
                <a:schemeClr val="tx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GB" sz="1800" kern="100" dirty="0">
                <a:solidFill>
                  <a:schemeClr val="tx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Clinical director for Thoracic surgery</a:t>
            </a:r>
            <a:endParaRPr lang="en-GB" sz="1800" kern="100" dirty="0">
              <a:solidFill>
                <a:schemeClr val="tx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8111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D3CDAC-09C1-349C-D8C7-169C18AE0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endParaRPr lang="en-GB" sz="4000">
              <a:solidFill>
                <a:srgbClr val="FFFFFF"/>
              </a:solidFill>
            </a:endParaRP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F1E24BC9-0943-4DFE-8530-B84E734DAB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214449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959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A1CB38-E1BD-41C1-D87D-FF1BBD177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Measures employed	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F16782A-C551-1036-747A-02A3845575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696468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810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C9C4AE-5C4A-5C9E-F368-C3BBBF3DE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Theatre	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29D86E8-D818-B046-823F-26C7AEE1EA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538047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1761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BD20FB-24E6-EF70-8ECA-CF3DDFBCC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LVRS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946E1C3-1357-6C5A-4A00-26106A841D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619408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0075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3CFAA6-E956-A272-9224-9BC20717D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Team expansion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DFF5473-E680-021B-55FF-075F321443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98757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8593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C79F51-6E69-8EB0-2FAE-9C49D0B8F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Nurse led follow up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C753D0E-9049-F3A2-BFC8-EF09CB5A34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211259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2773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BB7CED-0C70-A0A9-AD44-C5A5CD44E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Forward planning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C3D8743-9DF7-D124-2157-A91AF24CA3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479964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1354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203</Words>
  <Application>Microsoft Office PowerPoint</Application>
  <PresentationFormat>Widescreen</PresentationFormat>
  <Paragraphs>40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BRI Thoracic surgery service update: SWAG meeting 14/05/2024</vt:lpstr>
      <vt:lpstr>PowerPoint Presentation</vt:lpstr>
      <vt:lpstr>Measures employed  </vt:lpstr>
      <vt:lpstr>Theatre  </vt:lpstr>
      <vt:lpstr>LVRS </vt:lpstr>
      <vt:lpstr>Team expansion </vt:lpstr>
      <vt:lpstr>Nurse led follow up </vt:lpstr>
      <vt:lpstr>Forward planning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 Thoracic surgery service update: SWAG meeting 14/05/2024</dc:title>
  <dc:creator>Igor Saftic</dc:creator>
  <cp:lastModifiedBy>Helen Dunderdale</cp:lastModifiedBy>
  <cp:revision>2</cp:revision>
  <dcterms:created xsi:type="dcterms:W3CDTF">2024-05-13T13:22:45Z</dcterms:created>
  <dcterms:modified xsi:type="dcterms:W3CDTF">2024-05-15T10:14:19Z</dcterms:modified>
</cp:coreProperties>
</file>