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sldIdLst>
    <p:sldId id="256" r:id="rId2"/>
    <p:sldId id="260" r:id="rId3"/>
    <p:sldId id="264" r:id="rId4"/>
    <p:sldId id="257" r:id="rId5"/>
    <p:sldId id="265" r:id="rId6"/>
    <p:sldId id="266" r:id="rId7"/>
    <p:sldId id="267" r:id="rId8"/>
    <p:sldId id="268" r:id="rId9"/>
    <p:sldId id="272" r:id="rId10"/>
    <p:sldId id="270" r:id="rId11"/>
    <p:sldId id="271" r:id="rId12"/>
    <p:sldId id="273" r:id="rId13"/>
    <p:sldId id="276" r:id="rId14"/>
    <p:sldId id="274" r:id="rId15"/>
    <p:sldId id="277" r:id="rId16"/>
    <p:sldId id="280" r:id="rId17"/>
    <p:sldId id="275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59"/>
    <p:restoredTop sz="94694"/>
  </p:normalViewPr>
  <p:slideViewPr>
    <p:cSldViewPr snapToGrid="0">
      <p:cViewPr varScale="1">
        <p:scale>
          <a:sx n="84" d="100"/>
          <a:sy n="84" d="100"/>
        </p:scale>
        <p:origin x="10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svg"/><Relationship Id="rId1" Type="http://schemas.openxmlformats.org/officeDocument/2006/relationships/image" Target="../media/image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sv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95FAD3-8C10-4A5D-9349-76549492FEEB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DAE2232-0D1A-42F3-9C71-C5EC4A5DA86E}">
      <dgm:prSet/>
      <dgm:spPr/>
      <dgm:t>
        <a:bodyPr/>
        <a:lstStyle/>
        <a:p>
          <a:r>
            <a:rPr lang="en-GB" dirty="0"/>
            <a:t>Natural history of metastatic lung cancer</a:t>
          </a:r>
          <a:endParaRPr lang="en-US" dirty="0"/>
        </a:p>
      </dgm:t>
    </dgm:pt>
    <dgm:pt modelId="{32EA36CF-B53A-472B-A786-2F1B21F3B526}" type="parTrans" cxnId="{2F0CC11A-A8C0-4059-9E9F-EE870A6C0A8B}">
      <dgm:prSet/>
      <dgm:spPr/>
      <dgm:t>
        <a:bodyPr/>
        <a:lstStyle/>
        <a:p>
          <a:endParaRPr lang="en-US"/>
        </a:p>
      </dgm:t>
    </dgm:pt>
    <dgm:pt modelId="{8A8AEADC-34F6-432B-97B7-4BEBA38E83A0}" type="sibTrans" cxnId="{2F0CC11A-A8C0-4059-9E9F-EE870A6C0A8B}">
      <dgm:prSet/>
      <dgm:spPr/>
      <dgm:t>
        <a:bodyPr/>
        <a:lstStyle/>
        <a:p>
          <a:endParaRPr lang="en-US"/>
        </a:p>
      </dgm:t>
    </dgm:pt>
    <dgm:pt modelId="{4A214316-95EB-4B02-8680-6117CE929C90}">
      <dgm:prSet/>
      <dgm:spPr/>
      <dgm:t>
        <a:bodyPr/>
        <a:lstStyle/>
        <a:p>
          <a:r>
            <a:rPr lang="en-GB" dirty="0"/>
            <a:t>10% 1-year survival</a:t>
          </a:r>
          <a:endParaRPr lang="en-US" dirty="0"/>
        </a:p>
      </dgm:t>
    </dgm:pt>
    <dgm:pt modelId="{13743E90-37E5-4E57-BBB5-79DBB4BA19DB}" type="parTrans" cxnId="{DFB42288-421F-46F1-9EEB-AD323EE6F06A}">
      <dgm:prSet/>
      <dgm:spPr/>
      <dgm:t>
        <a:bodyPr/>
        <a:lstStyle/>
        <a:p>
          <a:endParaRPr lang="en-US"/>
        </a:p>
      </dgm:t>
    </dgm:pt>
    <dgm:pt modelId="{A0D42CCD-A62C-4F77-9862-58D3F0C99685}" type="sibTrans" cxnId="{DFB42288-421F-46F1-9EEB-AD323EE6F06A}">
      <dgm:prSet/>
      <dgm:spPr/>
      <dgm:t>
        <a:bodyPr/>
        <a:lstStyle/>
        <a:p>
          <a:endParaRPr lang="en-US"/>
        </a:p>
      </dgm:t>
    </dgm:pt>
    <dgm:pt modelId="{DB5009DA-5824-4795-B6D0-EDAC3347FDC9}">
      <dgm:prSet/>
      <dgm:spPr/>
      <dgm:t>
        <a:bodyPr/>
        <a:lstStyle/>
        <a:p>
          <a:r>
            <a:rPr lang="en-GB"/>
            <a:t>1991, SWOG (Albain et al.), 2531 patients</a:t>
          </a:r>
          <a:endParaRPr lang="en-US"/>
        </a:p>
      </dgm:t>
    </dgm:pt>
    <dgm:pt modelId="{4DCA3D7F-5B7F-4C39-93A6-B3A512B4A68E}" type="parTrans" cxnId="{CF52DD35-6CB8-43B8-88C9-7BF204E02855}">
      <dgm:prSet/>
      <dgm:spPr/>
      <dgm:t>
        <a:bodyPr/>
        <a:lstStyle/>
        <a:p>
          <a:endParaRPr lang="en-US"/>
        </a:p>
      </dgm:t>
    </dgm:pt>
    <dgm:pt modelId="{3CC1BE0D-19FD-4615-90CD-DD0863AE4C4F}" type="sibTrans" cxnId="{CF52DD35-6CB8-43B8-88C9-7BF204E02855}">
      <dgm:prSet/>
      <dgm:spPr/>
      <dgm:t>
        <a:bodyPr/>
        <a:lstStyle/>
        <a:p>
          <a:endParaRPr lang="en-US"/>
        </a:p>
      </dgm:t>
    </dgm:pt>
    <dgm:pt modelId="{91B1453E-20BC-43FC-9C0C-BF5E50F2A916}">
      <dgm:prSet/>
      <dgm:spPr/>
      <dgm:t>
        <a:bodyPr/>
        <a:lstStyle/>
        <a:p>
          <a:r>
            <a:rPr lang="en-GB"/>
            <a:t>Cisplatin an independent predictor of survival</a:t>
          </a:r>
          <a:endParaRPr lang="en-US"/>
        </a:p>
      </dgm:t>
    </dgm:pt>
    <dgm:pt modelId="{1C6BD886-44A6-4464-B8B6-DA0D93123CDD}" type="parTrans" cxnId="{E81F2266-109F-4ED6-9120-67E2000B8CB0}">
      <dgm:prSet/>
      <dgm:spPr/>
      <dgm:t>
        <a:bodyPr/>
        <a:lstStyle/>
        <a:p>
          <a:endParaRPr lang="en-US"/>
        </a:p>
      </dgm:t>
    </dgm:pt>
    <dgm:pt modelId="{85F1C334-BC62-4EB5-8139-285998B8EA85}" type="sibTrans" cxnId="{E81F2266-109F-4ED6-9120-67E2000B8CB0}">
      <dgm:prSet/>
      <dgm:spPr/>
      <dgm:t>
        <a:bodyPr/>
        <a:lstStyle/>
        <a:p>
          <a:endParaRPr lang="en-US"/>
        </a:p>
      </dgm:t>
    </dgm:pt>
    <dgm:pt modelId="{A47FCE66-FD0C-4FBE-83C8-B22078B1B19B}">
      <dgm:prSet/>
      <dgm:spPr/>
      <dgm:t>
        <a:bodyPr/>
        <a:lstStyle/>
        <a:p>
          <a:r>
            <a:rPr lang="en-GB"/>
            <a:t>BUT does toxicity outweigh benefit?</a:t>
          </a:r>
          <a:endParaRPr lang="en-US"/>
        </a:p>
      </dgm:t>
    </dgm:pt>
    <dgm:pt modelId="{4137B700-8FF5-4944-A085-2506C578C7DF}" type="parTrans" cxnId="{6A99840C-E5A3-485C-82F5-EF153EB99BE0}">
      <dgm:prSet/>
      <dgm:spPr/>
      <dgm:t>
        <a:bodyPr/>
        <a:lstStyle/>
        <a:p>
          <a:endParaRPr lang="en-US"/>
        </a:p>
      </dgm:t>
    </dgm:pt>
    <dgm:pt modelId="{A898062F-7C6B-4A9D-A62A-08A03C34E851}" type="sibTrans" cxnId="{6A99840C-E5A3-485C-82F5-EF153EB99BE0}">
      <dgm:prSet/>
      <dgm:spPr/>
      <dgm:t>
        <a:bodyPr/>
        <a:lstStyle/>
        <a:p>
          <a:endParaRPr lang="en-US"/>
        </a:p>
      </dgm:t>
    </dgm:pt>
    <dgm:pt modelId="{C9BAAB5F-D2AA-43A0-B935-D476AFA62838}">
      <dgm:prSet/>
      <dgm:spPr/>
      <dgm:t>
        <a:bodyPr/>
        <a:lstStyle/>
        <a:p>
          <a:r>
            <a:rPr lang="en-GB"/>
            <a:t>Chemotherapy or best supportive care (BSC)?</a:t>
          </a:r>
          <a:endParaRPr lang="en-US"/>
        </a:p>
      </dgm:t>
    </dgm:pt>
    <dgm:pt modelId="{7F5D5AA0-036A-4AC1-AA77-9E3E35F09558}" type="parTrans" cxnId="{A26DD39E-B7B7-47EC-8933-86E2F2A1E666}">
      <dgm:prSet/>
      <dgm:spPr/>
      <dgm:t>
        <a:bodyPr/>
        <a:lstStyle/>
        <a:p>
          <a:endParaRPr lang="en-US"/>
        </a:p>
      </dgm:t>
    </dgm:pt>
    <dgm:pt modelId="{6F1AEF7F-5BC1-4DA7-BF88-D128AD043244}" type="sibTrans" cxnId="{A26DD39E-B7B7-47EC-8933-86E2F2A1E666}">
      <dgm:prSet/>
      <dgm:spPr/>
      <dgm:t>
        <a:bodyPr/>
        <a:lstStyle/>
        <a:p>
          <a:endParaRPr lang="en-US"/>
        </a:p>
      </dgm:t>
    </dgm:pt>
    <dgm:pt modelId="{9C5F8C48-08CE-AE4F-B545-38CAE821403A}" type="pres">
      <dgm:prSet presAssocID="{3F95FAD3-8C10-4A5D-9349-76549492FEEB}" presName="linear" presStyleCnt="0">
        <dgm:presLayoutVars>
          <dgm:dir/>
          <dgm:animLvl val="lvl"/>
          <dgm:resizeHandles val="exact"/>
        </dgm:presLayoutVars>
      </dgm:prSet>
      <dgm:spPr/>
    </dgm:pt>
    <dgm:pt modelId="{8C7270CD-7D68-294E-BBC3-4877FFADE40D}" type="pres">
      <dgm:prSet presAssocID="{ADAE2232-0D1A-42F3-9C71-C5EC4A5DA86E}" presName="parentLin" presStyleCnt="0"/>
      <dgm:spPr/>
    </dgm:pt>
    <dgm:pt modelId="{180854A1-4C9A-D240-A914-B9C4213D916E}" type="pres">
      <dgm:prSet presAssocID="{ADAE2232-0D1A-42F3-9C71-C5EC4A5DA86E}" presName="parentLeftMargin" presStyleLbl="node1" presStyleIdx="0" presStyleCnt="2"/>
      <dgm:spPr/>
    </dgm:pt>
    <dgm:pt modelId="{B77DCF6F-C14E-ED48-AD83-B4D7786D6738}" type="pres">
      <dgm:prSet presAssocID="{ADAE2232-0D1A-42F3-9C71-C5EC4A5DA86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7EBDCCF-3EED-384D-8295-8F4486BAFAAD}" type="pres">
      <dgm:prSet presAssocID="{ADAE2232-0D1A-42F3-9C71-C5EC4A5DA86E}" presName="negativeSpace" presStyleCnt="0"/>
      <dgm:spPr/>
    </dgm:pt>
    <dgm:pt modelId="{8A705435-5D25-5D43-AA03-B0E5E3D0454A}" type="pres">
      <dgm:prSet presAssocID="{ADAE2232-0D1A-42F3-9C71-C5EC4A5DA86E}" presName="childText" presStyleLbl="conFgAcc1" presStyleIdx="0" presStyleCnt="2">
        <dgm:presLayoutVars>
          <dgm:bulletEnabled val="1"/>
        </dgm:presLayoutVars>
      </dgm:prSet>
      <dgm:spPr/>
    </dgm:pt>
    <dgm:pt modelId="{D2BDF577-515D-CD46-A6D2-56ADDBAEE867}" type="pres">
      <dgm:prSet presAssocID="{8A8AEADC-34F6-432B-97B7-4BEBA38E83A0}" presName="spaceBetweenRectangles" presStyleCnt="0"/>
      <dgm:spPr/>
    </dgm:pt>
    <dgm:pt modelId="{F18177FE-4EE6-744E-906D-73E4D54055D0}" type="pres">
      <dgm:prSet presAssocID="{DB5009DA-5824-4795-B6D0-EDAC3347FDC9}" presName="parentLin" presStyleCnt="0"/>
      <dgm:spPr/>
    </dgm:pt>
    <dgm:pt modelId="{BFBEE3C2-BABF-594C-BBDD-0C45EE1874C1}" type="pres">
      <dgm:prSet presAssocID="{DB5009DA-5824-4795-B6D0-EDAC3347FDC9}" presName="parentLeftMargin" presStyleLbl="node1" presStyleIdx="0" presStyleCnt="2"/>
      <dgm:spPr/>
    </dgm:pt>
    <dgm:pt modelId="{7F8388D1-5FE5-6C42-BF49-E010B9C627F4}" type="pres">
      <dgm:prSet presAssocID="{DB5009DA-5824-4795-B6D0-EDAC3347FDC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218F9B8-CCB1-394C-8EDE-3411E2D497F7}" type="pres">
      <dgm:prSet presAssocID="{DB5009DA-5824-4795-B6D0-EDAC3347FDC9}" presName="negativeSpace" presStyleCnt="0"/>
      <dgm:spPr/>
    </dgm:pt>
    <dgm:pt modelId="{54BAFB64-BCB4-2C40-9203-7F9224164D76}" type="pres">
      <dgm:prSet presAssocID="{DB5009DA-5824-4795-B6D0-EDAC3347FDC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A99840C-E5A3-485C-82F5-EF153EB99BE0}" srcId="{DB5009DA-5824-4795-B6D0-EDAC3347FDC9}" destId="{A47FCE66-FD0C-4FBE-83C8-B22078B1B19B}" srcOrd="1" destOrd="0" parTransId="{4137B700-8FF5-4944-A085-2506C578C7DF}" sibTransId="{A898062F-7C6B-4A9D-A62A-08A03C34E851}"/>
    <dgm:cxn modelId="{2F0CC11A-A8C0-4059-9E9F-EE870A6C0A8B}" srcId="{3F95FAD3-8C10-4A5D-9349-76549492FEEB}" destId="{ADAE2232-0D1A-42F3-9C71-C5EC4A5DA86E}" srcOrd="0" destOrd="0" parTransId="{32EA36CF-B53A-472B-A786-2F1B21F3B526}" sibTransId="{8A8AEADC-34F6-432B-97B7-4BEBA38E83A0}"/>
    <dgm:cxn modelId="{32FB582F-9477-CE41-9CB8-CA2203C66ADC}" type="presOf" srcId="{C9BAAB5F-D2AA-43A0-B935-D476AFA62838}" destId="{54BAFB64-BCB4-2C40-9203-7F9224164D76}" srcOrd="0" destOrd="2" presId="urn:microsoft.com/office/officeart/2005/8/layout/list1"/>
    <dgm:cxn modelId="{D4BF1134-5F31-414C-99CA-A80FC31DD34D}" type="presOf" srcId="{DB5009DA-5824-4795-B6D0-EDAC3347FDC9}" destId="{7F8388D1-5FE5-6C42-BF49-E010B9C627F4}" srcOrd="1" destOrd="0" presId="urn:microsoft.com/office/officeart/2005/8/layout/list1"/>
    <dgm:cxn modelId="{CF52DD35-6CB8-43B8-88C9-7BF204E02855}" srcId="{3F95FAD3-8C10-4A5D-9349-76549492FEEB}" destId="{DB5009DA-5824-4795-B6D0-EDAC3347FDC9}" srcOrd="1" destOrd="0" parTransId="{4DCA3D7F-5B7F-4C39-93A6-B3A512B4A68E}" sibTransId="{3CC1BE0D-19FD-4615-90CD-DD0863AE4C4F}"/>
    <dgm:cxn modelId="{1F80DE5C-49BE-E04F-BD2C-FAB45967D9C1}" type="presOf" srcId="{ADAE2232-0D1A-42F3-9C71-C5EC4A5DA86E}" destId="{180854A1-4C9A-D240-A914-B9C4213D916E}" srcOrd="0" destOrd="0" presId="urn:microsoft.com/office/officeart/2005/8/layout/list1"/>
    <dgm:cxn modelId="{E81F2266-109F-4ED6-9120-67E2000B8CB0}" srcId="{DB5009DA-5824-4795-B6D0-EDAC3347FDC9}" destId="{91B1453E-20BC-43FC-9C0C-BF5E50F2A916}" srcOrd="0" destOrd="0" parTransId="{1C6BD886-44A6-4464-B8B6-DA0D93123CDD}" sibTransId="{85F1C334-BC62-4EB5-8139-285998B8EA85}"/>
    <dgm:cxn modelId="{F573226D-B622-A149-98D7-17AC4A74792B}" type="presOf" srcId="{A47FCE66-FD0C-4FBE-83C8-B22078B1B19B}" destId="{54BAFB64-BCB4-2C40-9203-7F9224164D76}" srcOrd="0" destOrd="1" presId="urn:microsoft.com/office/officeart/2005/8/layout/list1"/>
    <dgm:cxn modelId="{6FC96777-9BA3-E449-8CC4-3C169414CB58}" type="presOf" srcId="{DB5009DA-5824-4795-B6D0-EDAC3347FDC9}" destId="{BFBEE3C2-BABF-594C-BBDD-0C45EE1874C1}" srcOrd="0" destOrd="0" presId="urn:microsoft.com/office/officeart/2005/8/layout/list1"/>
    <dgm:cxn modelId="{DFB42288-421F-46F1-9EEB-AD323EE6F06A}" srcId="{ADAE2232-0D1A-42F3-9C71-C5EC4A5DA86E}" destId="{4A214316-95EB-4B02-8680-6117CE929C90}" srcOrd="0" destOrd="0" parTransId="{13743E90-37E5-4E57-BBB5-79DBB4BA19DB}" sibTransId="{A0D42CCD-A62C-4F77-9862-58D3F0C99685}"/>
    <dgm:cxn modelId="{A26DD39E-B7B7-47EC-8933-86E2F2A1E666}" srcId="{DB5009DA-5824-4795-B6D0-EDAC3347FDC9}" destId="{C9BAAB5F-D2AA-43A0-B935-D476AFA62838}" srcOrd="2" destOrd="0" parTransId="{7F5D5AA0-036A-4AC1-AA77-9E3E35F09558}" sibTransId="{6F1AEF7F-5BC1-4DA7-BF88-D128AD043244}"/>
    <dgm:cxn modelId="{16D32C9F-98DF-8042-A824-2BDA97B4173B}" type="presOf" srcId="{3F95FAD3-8C10-4A5D-9349-76549492FEEB}" destId="{9C5F8C48-08CE-AE4F-B545-38CAE821403A}" srcOrd="0" destOrd="0" presId="urn:microsoft.com/office/officeart/2005/8/layout/list1"/>
    <dgm:cxn modelId="{BE57C5AC-0FD1-4A4C-A2A3-51EC6C3817A3}" type="presOf" srcId="{4A214316-95EB-4B02-8680-6117CE929C90}" destId="{8A705435-5D25-5D43-AA03-B0E5E3D0454A}" srcOrd="0" destOrd="0" presId="urn:microsoft.com/office/officeart/2005/8/layout/list1"/>
    <dgm:cxn modelId="{9E9A6AE7-5D9A-144D-B597-C7A0CE2409BD}" type="presOf" srcId="{ADAE2232-0D1A-42F3-9C71-C5EC4A5DA86E}" destId="{B77DCF6F-C14E-ED48-AD83-B4D7786D6738}" srcOrd="1" destOrd="0" presId="urn:microsoft.com/office/officeart/2005/8/layout/list1"/>
    <dgm:cxn modelId="{65DC87FB-A474-5847-AC19-A2041E14B48F}" type="presOf" srcId="{91B1453E-20BC-43FC-9C0C-BF5E50F2A916}" destId="{54BAFB64-BCB4-2C40-9203-7F9224164D76}" srcOrd="0" destOrd="0" presId="urn:microsoft.com/office/officeart/2005/8/layout/list1"/>
    <dgm:cxn modelId="{A7A0538B-9BB2-A545-AF4C-8F4D11637576}" type="presParOf" srcId="{9C5F8C48-08CE-AE4F-B545-38CAE821403A}" destId="{8C7270CD-7D68-294E-BBC3-4877FFADE40D}" srcOrd="0" destOrd="0" presId="urn:microsoft.com/office/officeart/2005/8/layout/list1"/>
    <dgm:cxn modelId="{4E7286D9-E28E-B545-BDA9-28FC0C00C361}" type="presParOf" srcId="{8C7270CD-7D68-294E-BBC3-4877FFADE40D}" destId="{180854A1-4C9A-D240-A914-B9C4213D916E}" srcOrd="0" destOrd="0" presId="urn:microsoft.com/office/officeart/2005/8/layout/list1"/>
    <dgm:cxn modelId="{BD12E2D4-BCDC-4F4A-B67F-34CBF76D8C34}" type="presParOf" srcId="{8C7270CD-7D68-294E-BBC3-4877FFADE40D}" destId="{B77DCF6F-C14E-ED48-AD83-B4D7786D6738}" srcOrd="1" destOrd="0" presId="urn:microsoft.com/office/officeart/2005/8/layout/list1"/>
    <dgm:cxn modelId="{44940B3D-459E-DA46-BAA8-3EB3AC747949}" type="presParOf" srcId="{9C5F8C48-08CE-AE4F-B545-38CAE821403A}" destId="{37EBDCCF-3EED-384D-8295-8F4486BAFAAD}" srcOrd="1" destOrd="0" presId="urn:microsoft.com/office/officeart/2005/8/layout/list1"/>
    <dgm:cxn modelId="{0EC8BD77-D007-B84A-830A-7AB4154CE510}" type="presParOf" srcId="{9C5F8C48-08CE-AE4F-B545-38CAE821403A}" destId="{8A705435-5D25-5D43-AA03-B0E5E3D0454A}" srcOrd="2" destOrd="0" presId="urn:microsoft.com/office/officeart/2005/8/layout/list1"/>
    <dgm:cxn modelId="{FBCE7DB5-17AA-6248-8CE3-1D50582C0FD6}" type="presParOf" srcId="{9C5F8C48-08CE-AE4F-B545-38CAE821403A}" destId="{D2BDF577-515D-CD46-A6D2-56ADDBAEE867}" srcOrd="3" destOrd="0" presId="urn:microsoft.com/office/officeart/2005/8/layout/list1"/>
    <dgm:cxn modelId="{83F68954-8AD8-C44D-ACAC-F998C3B59935}" type="presParOf" srcId="{9C5F8C48-08CE-AE4F-B545-38CAE821403A}" destId="{F18177FE-4EE6-744E-906D-73E4D54055D0}" srcOrd="4" destOrd="0" presId="urn:microsoft.com/office/officeart/2005/8/layout/list1"/>
    <dgm:cxn modelId="{59E0199B-C3DF-3F4D-B719-63BD2A76CBE6}" type="presParOf" srcId="{F18177FE-4EE6-744E-906D-73E4D54055D0}" destId="{BFBEE3C2-BABF-594C-BBDD-0C45EE1874C1}" srcOrd="0" destOrd="0" presId="urn:microsoft.com/office/officeart/2005/8/layout/list1"/>
    <dgm:cxn modelId="{1A99B125-5291-FD42-9408-B30702C1DD3A}" type="presParOf" srcId="{F18177FE-4EE6-744E-906D-73E4D54055D0}" destId="{7F8388D1-5FE5-6C42-BF49-E010B9C627F4}" srcOrd="1" destOrd="0" presId="urn:microsoft.com/office/officeart/2005/8/layout/list1"/>
    <dgm:cxn modelId="{D196B6F0-CAF7-FF4E-99D9-B8E590C69E5C}" type="presParOf" srcId="{9C5F8C48-08CE-AE4F-B545-38CAE821403A}" destId="{E218F9B8-CCB1-394C-8EDE-3411E2D497F7}" srcOrd="5" destOrd="0" presId="urn:microsoft.com/office/officeart/2005/8/layout/list1"/>
    <dgm:cxn modelId="{CCA014FE-86CF-4D41-92F7-E1938FF813C5}" type="presParOf" srcId="{9C5F8C48-08CE-AE4F-B545-38CAE821403A}" destId="{54BAFB64-BCB4-2C40-9203-7F9224164D7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B561818-D54E-4789-905E-6E2EEDBB8B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F20CED-78CA-4D32-8FF4-98943749606C}">
      <dgm:prSet/>
      <dgm:spPr/>
      <dgm:t>
        <a:bodyPr/>
        <a:lstStyle/>
        <a:p>
          <a:r>
            <a:rPr lang="en-GB"/>
            <a:t>In various trial of neoadjuvant chemoIO, despite selection for resectability, around 20% did not have surgery</a:t>
          </a:r>
          <a:endParaRPr lang="en-US"/>
        </a:p>
      </dgm:t>
    </dgm:pt>
    <dgm:pt modelId="{3EE7B29F-2C82-4B64-9476-4370ED827862}" type="parTrans" cxnId="{1DCB13D4-B3AF-4E87-BA31-A34BD49C0597}">
      <dgm:prSet/>
      <dgm:spPr/>
      <dgm:t>
        <a:bodyPr/>
        <a:lstStyle/>
        <a:p>
          <a:endParaRPr lang="en-US"/>
        </a:p>
      </dgm:t>
    </dgm:pt>
    <dgm:pt modelId="{71702109-BA66-454F-83D5-CC565138666E}" type="sibTrans" cxnId="{1DCB13D4-B3AF-4E87-BA31-A34BD49C0597}">
      <dgm:prSet/>
      <dgm:spPr/>
      <dgm:t>
        <a:bodyPr/>
        <a:lstStyle/>
        <a:p>
          <a:endParaRPr lang="en-US"/>
        </a:p>
      </dgm:t>
    </dgm:pt>
    <dgm:pt modelId="{B80B4193-B819-4E99-A3EF-154891753C0A}">
      <dgm:prSet/>
      <dgm:spPr/>
      <dgm:t>
        <a:bodyPr/>
        <a:lstStyle/>
        <a:p>
          <a:r>
            <a:rPr lang="en-GB" dirty="0"/>
            <a:t>R1/2 resections seen in up to around 7%</a:t>
          </a:r>
        </a:p>
      </dgm:t>
    </dgm:pt>
    <dgm:pt modelId="{590A58CB-548F-472C-B816-8971E290C442}" type="parTrans" cxnId="{81A70787-0CC6-49C3-8F52-F50BC3CFAC0E}">
      <dgm:prSet/>
      <dgm:spPr/>
      <dgm:t>
        <a:bodyPr/>
        <a:lstStyle/>
        <a:p>
          <a:endParaRPr lang="en-US"/>
        </a:p>
      </dgm:t>
    </dgm:pt>
    <dgm:pt modelId="{94A2EB20-E734-4113-AF45-EDCB271B9F0C}" type="sibTrans" cxnId="{81A70787-0CC6-49C3-8F52-F50BC3CFAC0E}">
      <dgm:prSet/>
      <dgm:spPr/>
      <dgm:t>
        <a:bodyPr/>
        <a:lstStyle/>
        <a:p>
          <a:endParaRPr lang="en-US"/>
        </a:p>
      </dgm:t>
    </dgm:pt>
    <dgm:pt modelId="{4D6E2D0C-72FC-4838-A029-65ADF0134730}">
      <dgm:prSet/>
      <dgm:spPr/>
      <dgm:t>
        <a:bodyPr/>
        <a:lstStyle/>
        <a:p>
          <a:r>
            <a:rPr lang="en-GB" dirty="0"/>
            <a:t>Advice is that we maintain current standards for </a:t>
          </a:r>
          <a:r>
            <a:rPr lang="en-GB" dirty="0" err="1"/>
            <a:t>resectability</a:t>
          </a:r>
          <a:r>
            <a:rPr lang="en-GB" dirty="0"/>
            <a:t> assessment</a:t>
          </a:r>
          <a:endParaRPr lang="en-US" dirty="0"/>
        </a:p>
      </dgm:t>
    </dgm:pt>
    <dgm:pt modelId="{81BE3372-AB37-43B2-9726-DE9B20B9B8A2}" type="parTrans" cxnId="{6D8A8C11-0A14-478A-9862-3CC131B9F894}">
      <dgm:prSet/>
      <dgm:spPr/>
      <dgm:t>
        <a:bodyPr/>
        <a:lstStyle/>
        <a:p>
          <a:endParaRPr lang="en-US"/>
        </a:p>
      </dgm:t>
    </dgm:pt>
    <dgm:pt modelId="{2DF99BBD-F93D-416F-8E18-B2FBDF2E3824}" type="sibTrans" cxnId="{6D8A8C11-0A14-478A-9862-3CC131B9F894}">
      <dgm:prSet/>
      <dgm:spPr/>
      <dgm:t>
        <a:bodyPr/>
        <a:lstStyle/>
        <a:p>
          <a:endParaRPr lang="en-US"/>
        </a:p>
      </dgm:t>
    </dgm:pt>
    <dgm:pt modelId="{DACFF0DF-802E-1E44-ABCA-FD72C0887388}">
      <dgm:prSet/>
      <dgm:spPr/>
      <dgm:t>
        <a:bodyPr/>
        <a:lstStyle/>
        <a:p>
          <a:r>
            <a:rPr lang="en-GB" dirty="0"/>
            <a:t>We do not want to take on patients for surgery who could have chemoradiotherapy + IO</a:t>
          </a:r>
        </a:p>
      </dgm:t>
    </dgm:pt>
    <dgm:pt modelId="{FDA84AAC-177B-3148-BCB8-709EB61A4A28}" type="parTrans" cxnId="{CA3B91D5-EF73-E64B-BCB7-152AD8CD86D7}">
      <dgm:prSet/>
      <dgm:spPr/>
      <dgm:t>
        <a:bodyPr/>
        <a:lstStyle/>
        <a:p>
          <a:endParaRPr lang="en-US"/>
        </a:p>
      </dgm:t>
    </dgm:pt>
    <dgm:pt modelId="{FB079B5F-F55D-724D-A45F-71A4019F24D3}" type="sibTrans" cxnId="{CA3B91D5-EF73-E64B-BCB7-152AD8CD86D7}">
      <dgm:prSet/>
      <dgm:spPr/>
      <dgm:t>
        <a:bodyPr/>
        <a:lstStyle/>
        <a:p>
          <a:endParaRPr lang="en-US"/>
        </a:p>
      </dgm:t>
    </dgm:pt>
    <dgm:pt modelId="{D920387A-5B77-8648-BA0A-664AD14B9F24}" type="pres">
      <dgm:prSet presAssocID="{4B561818-D54E-4789-905E-6E2EEDBB8BE0}" presName="linear" presStyleCnt="0">
        <dgm:presLayoutVars>
          <dgm:animLvl val="lvl"/>
          <dgm:resizeHandles val="exact"/>
        </dgm:presLayoutVars>
      </dgm:prSet>
      <dgm:spPr/>
    </dgm:pt>
    <dgm:pt modelId="{9DADC9A5-88F4-4E48-9D95-7E62180D7FE0}" type="pres">
      <dgm:prSet presAssocID="{66F20CED-78CA-4D32-8FF4-98943749606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5632153-987B-8E4D-81B2-E712CB359966}" type="pres">
      <dgm:prSet presAssocID="{71702109-BA66-454F-83D5-CC565138666E}" presName="spacer" presStyleCnt="0"/>
      <dgm:spPr/>
    </dgm:pt>
    <dgm:pt modelId="{6A6CF343-38D2-AC4E-9844-59909A5A3506}" type="pres">
      <dgm:prSet presAssocID="{B80B4193-B819-4E99-A3EF-154891753C0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164B990-8309-FC40-92B7-C705A4B136A5}" type="pres">
      <dgm:prSet presAssocID="{94A2EB20-E734-4113-AF45-EDCB271B9F0C}" presName="spacer" presStyleCnt="0"/>
      <dgm:spPr/>
    </dgm:pt>
    <dgm:pt modelId="{95E813BA-D57A-F843-BF42-053DD4D52201}" type="pres">
      <dgm:prSet presAssocID="{DACFF0DF-802E-1E44-ABCA-FD72C088738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3A36641-7EA7-584D-9B81-9904886E50B5}" type="pres">
      <dgm:prSet presAssocID="{FB079B5F-F55D-724D-A45F-71A4019F24D3}" presName="spacer" presStyleCnt="0"/>
      <dgm:spPr/>
    </dgm:pt>
    <dgm:pt modelId="{DDDEEA5A-2CE3-9A43-A4BC-BA79875ED2DE}" type="pres">
      <dgm:prSet presAssocID="{4D6E2D0C-72FC-4838-A029-65ADF013473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1440909-8DE0-664A-A03A-97483E7BBE04}" type="presOf" srcId="{B80B4193-B819-4E99-A3EF-154891753C0A}" destId="{6A6CF343-38D2-AC4E-9844-59909A5A3506}" srcOrd="0" destOrd="0" presId="urn:microsoft.com/office/officeart/2005/8/layout/vList2"/>
    <dgm:cxn modelId="{6D8A8C11-0A14-478A-9862-3CC131B9F894}" srcId="{4B561818-D54E-4789-905E-6E2EEDBB8BE0}" destId="{4D6E2D0C-72FC-4838-A029-65ADF0134730}" srcOrd="3" destOrd="0" parTransId="{81BE3372-AB37-43B2-9726-DE9B20B9B8A2}" sibTransId="{2DF99BBD-F93D-416F-8E18-B2FBDF2E3824}"/>
    <dgm:cxn modelId="{0BC18A3D-2134-554A-BB3E-4EF127E55BF8}" type="presOf" srcId="{66F20CED-78CA-4D32-8FF4-98943749606C}" destId="{9DADC9A5-88F4-4E48-9D95-7E62180D7FE0}" srcOrd="0" destOrd="0" presId="urn:microsoft.com/office/officeart/2005/8/layout/vList2"/>
    <dgm:cxn modelId="{AD206C78-CEEE-224E-B587-C4630E0C40EC}" type="presOf" srcId="{4D6E2D0C-72FC-4838-A029-65ADF0134730}" destId="{DDDEEA5A-2CE3-9A43-A4BC-BA79875ED2DE}" srcOrd="0" destOrd="0" presId="urn:microsoft.com/office/officeart/2005/8/layout/vList2"/>
    <dgm:cxn modelId="{87CBD67D-4623-4A4B-9C10-346DE6EB2142}" type="presOf" srcId="{DACFF0DF-802E-1E44-ABCA-FD72C0887388}" destId="{95E813BA-D57A-F843-BF42-053DD4D52201}" srcOrd="0" destOrd="0" presId="urn:microsoft.com/office/officeart/2005/8/layout/vList2"/>
    <dgm:cxn modelId="{81A70787-0CC6-49C3-8F52-F50BC3CFAC0E}" srcId="{4B561818-D54E-4789-905E-6E2EEDBB8BE0}" destId="{B80B4193-B819-4E99-A3EF-154891753C0A}" srcOrd="1" destOrd="0" parTransId="{590A58CB-548F-472C-B816-8971E290C442}" sibTransId="{94A2EB20-E734-4113-AF45-EDCB271B9F0C}"/>
    <dgm:cxn modelId="{1DCB13D4-B3AF-4E87-BA31-A34BD49C0597}" srcId="{4B561818-D54E-4789-905E-6E2EEDBB8BE0}" destId="{66F20CED-78CA-4D32-8FF4-98943749606C}" srcOrd="0" destOrd="0" parTransId="{3EE7B29F-2C82-4B64-9476-4370ED827862}" sibTransId="{71702109-BA66-454F-83D5-CC565138666E}"/>
    <dgm:cxn modelId="{CA3B91D5-EF73-E64B-BCB7-152AD8CD86D7}" srcId="{4B561818-D54E-4789-905E-6E2EEDBB8BE0}" destId="{DACFF0DF-802E-1E44-ABCA-FD72C0887388}" srcOrd="2" destOrd="0" parTransId="{FDA84AAC-177B-3148-BCB8-709EB61A4A28}" sibTransId="{FB079B5F-F55D-724D-A45F-71A4019F24D3}"/>
    <dgm:cxn modelId="{057CA2D5-C8FB-AE49-BC22-12C690170C0A}" type="presOf" srcId="{4B561818-D54E-4789-905E-6E2EEDBB8BE0}" destId="{D920387A-5B77-8648-BA0A-664AD14B9F24}" srcOrd="0" destOrd="0" presId="urn:microsoft.com/office/officeart/2005/8/layout/vList2"/>
    <dgm:cxn modelId="{47DFA986-1DF0-6F42-BF4A-587D4AAC66E7}" type="presParOf" srcId="{D920387A-5B77-8648-BA0A-664AD14B9F24}" destId="{9DADC9A5-88F4-4E48-9D95-7E62180D7FE0}" srcOrd="0" destOrd="0" presId="urn:microsoft.com/office/officeart/2005/8/layout/vList2"/>
    <dgm:cxn modelId="{BD3814C8-B313-4F42-9B12-5DE4E43DD11F}" type="presParOf" srcId="{D920387A-5B77-8648-BA0A-664AD14B9F24}" destId="{B5632153-987B-8E4D-81B2-E712CB359966}" srcOrd="1" destOrd="0" presId="urn:microsoft.com/office/officeart/2005/8/layout/vList2"/>
    <dgm:cxn modelId="{4CE4880E-D039-6040-905D-EB5C6093E7B8}" type="presParOf" srcId="{D920387A-5B77-8648-BA0A-664AD14B9F24}" destId="{6A6CF343-38D2-AC4E-9844-59909A5A3506}" srcOrd="2" destOrd="0" presId="urn:microsoft.com/office/officeart/2005/8/layout/vList2"/>
    <dgm:cxn modelId="{B71BB7E1-1E85-264B-9CA0-98A6D1E6820A}" type="presParOf" srcId="{D920387A-5B77-8648-BA0A-664AD14B9F24}" destId="{C164B990-8309-FC40-92B7-C705A4B136A5}" srcOrd="3" destOrd="0" presId="urn:microsoft.com/office/officeart/2005/8/layout/vList2"/>
    <dgm:cxn modelId="{B317872D-392C-574D-A158-D6300D7E33EE}" type="presParOf" srcId="{D920387A-5B77-8648-BA0A-664AD14B9F24}" destId="{95E813BA-D57A-F843-BF42-053DD4D52201}" srcOrd="4" destOrd="0" presId="urn:microsoft.com/office/officeart/2005/8/layout/vList2"/>
    <dgm:cxn modelId="{A1E0BE2C-B57D-7A47-BCB2-10B0DA40AE95}" type="presParOf" srcId="{D920387A-5B77-8648-BA0A-664AD14B9F24}" destId="{A3A36641-7EA7-584D-9B81-9904886E50B5}" srcOrd="5" destOrd="0" presId="urn:microsoft.com/office/officeart/2005/8/layout/vList2"/>
    <dgm:cxn modelId="{DDC5ADAF-AFD1-0C44-8CB6-8EC54B917751}" type="presParOf" srcId="{D920387A-5B77-8648-BA0A-664AD14B9F24}" destId="{DDDEEA5A-2CE3-9A43-A4BC-BA79875ED2D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7CFD057-B095-4FDB-BA44-B27A756283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B7D9CA-FAE9-4356-93A7-DD53D0F60CA0}">
      <dgm:prSet/>
      <dgm:spPr/>
      <dgm:t>
        <a:bodyPr/>
        <a:lstStyle/>
        <a:p>
          <a:r>
            <a:rPr lang="en-GB"/>
            <a:t>Pre-treatment staging</a:t>
          </a:r>
          <a:endParaRPr lang="en-US"/>
        </a:p>
      </dgm:t>
    </dgm:pt>
    <dgm:pt modelId="{7232B984-3CEE-45A4-B8AE-F0867B1D9573}" type="parTrans" cxnId="{2E2DF8CC-EF91-49CD-82BD-D484D20E3477}">
      <dgm:prSet/>
      <dgm:spPr/>
      <dgm:t>
        <a:bodyPr/>
        <a:lstStyle/>
        <a:p>
          <a:endParaRPr lang="en-US"/>
        </a:p>
      </dgm:t>
    </dgm:pt>
    <dgm:pt modelId="{C74D629F-D9E8-461B-B54A-80FCC47D3851}" type="sibTrans" cxnId="{2E2DF8CC-EF91-49CD-82BD-D484D20E3477}">
      <dgm:prSet/>
      <dgm:spPr/>
      <dgm:t>
        <a:bodyPr/>
        <a:lstStyle/>
        <a:p>
          <a:endParaRPr lang="en-US"/>
        </a:p>
      </dgm:t>
    </dgm:pt>
    <dgm:pt modelId="{7C59AC61-0008-49CE-875C-8A990DAEECFA}">
      <dgm:prSet/>
      <dgm:spPr/>
      <dgm:t>
        <a:bodyPr/>
        <a:lstStyle/>
        <a:p>
          <a:r>
            <a:rPr lang="en-GB" dirty="0"/>
            <a:t>NGS or targeted rapid tests – not just EGFR relevant</a:t>
          </a:r>
          <a:endParaRPr lang="en-US" dirty="0"/>
        </a:p>
      </dgm:t>
    </dgm:pt>
    <dgm:pt modelId="{7198AAE4-A9A0-4857-B77D-9C0FA4DECB7D}" type="parTrans" cxnId="{9CC4176B-D3EB-4918-8FA4-0EA5937F77A1}">
      <dgm:prSet/>
      <dgm:spPr/>
      <dgm:t>
        <a:bodyPr/>
        <a:lstStyle/>
        <a:p>
          <a:endParaRPr lang="en-US"/>
        </a:p>
      </dgm:t>
    </dgm:pt>
    <dgm:pt modelId="{6A3463F0-3935-4BFF-9C22-0FAEA66E2472}" type="sibTrans" cxnId="{9CC4176B-D3EB-4918-8FA4-0EA5937F77A1}">
      <dgm:prSet/>
      <dgm:spPr/>
      <dgm:t>
        <a:bodyPr/>
        <a:lstStyle/>
        <a:p>
          <a:endParaRPr lang="en-US"/>
        </a:p>
      </dgm:t>
    </dgm:pt>
    <dgm:pt modelId="{18A31BF5-402A-4E6E-ACC0-12565F3A3A90}">
      <dgm:prSet/>
      <dgm:spPr/>
      <dgm:t>
        <a:bodyPr/>
        <a:lstStyle/>
        <a:p>
          <a:r>
            <a:rPr lang="en-GB"/>
            <a:t>Assessment with oncologists before surgeons?</a:t>
          </a:r>
          <a:endParaRPr lang="en-US"/>
        </a:p>
      </dgm:t>
    </dgm:pt>
    <dgm:pt modelId="{08A126E1-08EB-43A9-B0F6-FE1003F1DF4A}" type="parTrans" cxnId="{5F6CC286-056E-4C12-AC9E-71AC3F217CB3}">
      <dgm:prSet/>
      <dgm:spPr/>
      <dgm:t>
        <a:bodyPr/>
        <a:lstStyle/>
        <a:p>
          <a:endParaRPr lang="en-US"/>
        </a:p>
      </dgm:t>
    </dgm:pt>
    <dgm:pt modelId="{65528058-6110-425E-8BA4-61E09D4565CF}" type="sibTrans" cxnId="{5F6CC286-056E-4C12-AC9E-71AC3F217CB3}">
      <dgm:prSet/>
      <dgm:spPr/>
      <dgm:t>
        <a:bodyPr/>
        <a:lstStyle/>
        <a:p>
          <a:endParaRPr lang="en-US"/>
        </a:p>
      </dgm:t>
    </dgm:pt>
    <dgm:pt modelId="{79480EE0-38AE-4274-8B9E-BBDFE782E4AA}">
      <dgm:prSet/>
      <dgm:spPr/>
      <dgm:t>
        <a:bodyPr/>
        <a:lstStyle/>
        <a:p>
          <a:r>
            <a:rPr lang="en-GB" dirty="0"/>
            <a:t>When to scan. After 2 or 3 cycles of neoadjuvant treatment?</a:t>
          </a:r>
          <a:endParaRPr lang="en-US" dirty="0"/>
        </a:p>
      </dgm:t>
    </dgm:pt>
    <dgm:pt modelId="{99066697-E9ED-49FB-896D-EE21F843C2A0}" type="parTrans" cxnId="{968CD66E-DE69-4623-920E-22A44B6C1B42}">
      <dgm:prSet/>
      <dgm:spPr/>
      <dgm:t>
        <a:bodyPr/>
        <a:lstStyle/>
        <a:p>
          <a:endParaRPr lang="en-US"/>
        </a:p>
      </dgm:t>
    </dgm:pt>
    <dgm:pt modelId="{E77E47D6-636C-46DB-A3BB-158A20B00C6A}" type="sibTrans" cxnId="{968CD66E-DE69-4623-920E-22A44B6C1B42}">
      <dgm:prSet/>
      <dgm:spPr/>
      <dgm:t>
        <a:bodyPr/>
        <a:lstStyle/>
        <a:p>
          <a:endParaRPr lang="en-US"/>
        </a:p>
      </dgm:t>
    </dgm:pt>
    <dgm:pt modelId="{A7B2099D-2B8A-9E49-A9C8-E9BDC33344AE}" type="pres">
      <dgm:prSet presAssocID="{47CFD057-B095-4FDB-BA44-B27A75628368}" presName="linear" presStyleCnt="0">
        <dgm:presLayoutVars>
          <dgm:animLvl val="lvl"/>
          <dgm:resizeHandles val="exact"/>
        </dgm:presLayoutVars>
      </dgm:prSet>
      <dgm:spPr/>
    </dgm:pt>
    <dgm:pt modelId="{282CFCF3-93DA-4342-BB9C-C0D304F4EC2C}" type="pres">
      <dgm:prSet presAssocID="{25B7D9CA-FAE9-4356-93A7-DD53D0F60CA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340F98E-6840-C04C-9337-A2D4DC0D06F4}" type="pres">
      <dgm:prSet presAssocID="{C74D629F-D9E8-461B-B54A-80FCC47D3851}" presName="spacer" presStyleCnt="0"/>
      <dgm:spPr/>
    </dgm:pt>
    <dgm:pt modelId="{EA361B59-C3AD-F544-8001-F07F0F63E6A4}" type="pres">
      <dgm:prSet presAssocID="{7C59AC61-0008-49CE-875C-8A990DAEECF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CCD6C28-F99B-3940-BC12-72BBEBBC17E1}" type="pres">
      <dgm:prSet presAssocID="{6A3463F0-3935-4BFF-9C22-0FAEA66E2472}" presName="spacer" presStyleCnt="0"/>
      <dgm:spPr/>
    </dgm:pt>
    <dgm:pt modelId="{0020FE2B-339B-D34D-AFD4-24CF5172AC26}" type="pres">
      <dgm:prSet presAssocID="{18A31BF5-402A-4E6E-ACC0-12565F3A3A9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09A2C9-D0C7-024D-ACAF-89D4A79AD00E}" type="pres">
      <dgm:prSet presAssocID="{65528058-6110-425E-8BA4-61E09D4565CF}" presName="spacer" presStyleCnt="0"/>
      <dgm:spPr/>
    </dgm:pt>
    <dgm:pt modelId="{31976D46-84E2-3540-B1B3-1A16F151C658}" type="pres">
      <dgm:prSet presAssocID="{79480EE0-38AE-4274-8B9E-BBDFE782E4A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CC4176B-D3EB-4918-8FA4-0EA5937F77A1}" srcId="{47CFD057-B095-4FDB-BA44-B27A75628368}" destId="{7C59AC61-0008-49CE-875C-8A990DAEECFA}" srcOrd="1" destOrd="0" parTransId="{7198AAE4-A9A0-4857-B77D-9C0FA4DECB7D}" sibTransId="{6A3463F0-3935-4BFF-9C22-0FAEA66E2472}"/>
    <dgm:cxn modelId="{6C48BD6E-5A9A-2E46-99AB-EEA063C405E8}" type="presOf" srcId="{7C59AC61-0008-49CE-875C-8A990DAEECFA}" destId="{EA361B59-C3AD-F544-8001-F07F0F63E6A4}" srcOrd="0" destOrd="0" presId="urn:microsoft.com/office/officeart/2005/8/layout/vList2"/>
    <dgm:cxn modelId="{968CD66E-DE69-4623-920E-22A44B6C1B42}" srcId="{47CFD057-B095-4FDB-BA44-B27A75628368}" destId="{79480EE0-38AE-4274-8B9E-BBDFE782E4AA}" srcOrd="3" destOrd="0" parTransId="{99066697-E9ED-49FB-896D-EE21F843C2A0}" sibTransId="{E77E47D6-636C-46DB-A3BB-158A20B00C6A}"/>
    <dgm:cxn modelId="{39DA3F53-4CE5-4542-BCCB-B55A83F70E90}" type="presOf" srcId="{18A31BF5-402A-4E6E-ACC0-12565F3A3A90}" destId="{0020FE2B-339B-D34D-AFD4-24CF5172AC26}" srcOrd="0" destOrd="0" presId="urn:microsoft.com/office/officeart/2005/8/layout/vList2"/>
    <dgm:cxn modelId="{E7944056-E390-0547-BE11-DDDE67372B6E}" type="presOf" srcId="{47CFD057-B095-4FDB-BA44-B27A75628368}" destId="{A7B2099D-2B8A-9E49-A9C8-E9BDC33344AE}" srcOrd="0" destOrd="0" presId="urn:microsoft.com/office/officeart/2005/8/layout/vList2"/>
    <dgm:cxn modelId="{5F6CC286-056E-4C12-AC9E-71AC3F217CB3}" srcId="{47CFD057-B095-4FDB-BA44-B27A75628368}" destId="{18A31BF5-402A-4E6E-ACC0-12565F3A3A90}" srcOrd="2" destOrd="0" parTransId="{08A126E1-08EB-43A9-B0F6-FE1003F1DF4A}" sibTransId="{65528058-6110-425E-8BA4-61E09D4565CF}"/>
    <dgm:cxn modelId="{F54E55A5-8A62-A546-BBBB-F3A3C24155D2}" type="presOf" srcId="{79480EE0-38AE-4274-8B9E-BBDFE782E4AA}" destId="{31976D46-84E2-3540-B1B3-1A16F151C658}" srcOrd="0" destOrd="0" presId="urn:microsoft.com/office/officeart/2005/8/layout/vList2"/>
    <dgm:cxn modelId="{2E2DF8CC-EF91-49CD-82BD-D484D20E3477}" srcId="{47CFD057-B095-4FDB-BA44-B27A75628368}" destId="{25B7D9CA-FAE9-4356-93A7-DD53D0F60CA0}" srcOrd="0" destOrd="0" parTransId="{7232B984-3CEE-45A4-B8AE-F0867B1D9573}" sibTransId="{C74D629F-D9E8-461B-B54A-80FCC47D3851}"/>
    <dgm:cxn modelId="{14608BD7-4D68-FA44-8B16-0B44FFB55F84}" type="presOf" srcId="{25B7D9CA-FAE9-4356-93A7-DD53D0F60CA0}" destId="{282CFCF3-93DA-4342-BB9C-C0D304F4EC2C}" srcOrd="0" destOrd="0" presId="urn:microsoft.com/office/officeart/2005/8/layout/vList2"/>
    <dgm:cxn modelId="{ADC91EF5-F58F-6543-87CB-4D614A723DF3}" type="presParOf" srcId="{A7B2099D-2B8A-9E49-A9C8-E9BDC33344AE}" destId="{282CFCF3-93DA-4342-BB9C-C0D304F4EC2C}" srcOrd="0" destOrd="0" presId="urn:microsoft.com/office/officeart/2005/8/layout/vList2"/>
    <dgm:cxn modelId="{102EC255-A09B-0E46-A590-339C2D64CCB0}" type="presParOf" srcId="{A7B2099D-2B8A-9E49-A9C8-E9BDC33344AE}" destId="{3340F98E-6840-C04C-9337-A2D4DC0D06F4}" srcOrd="1" destOrd="0" presId="urn:microsoft.com/office/officeart/2005/8/layout/vList2"/>
    <dgm:cxn modelId="{82BD5620-4D99-7345-A77D-33E9374650DE}" type="presParOf" srcId="{A7B2099D-2B8A-9E49-A9C8-E9BDC33344AE}" destId="{EA361B59-C3AD-F544-8001-F07F0F63E6A4}" srcOrd="2" destOrd="0" presId="urn:microsoft.com/office/officeart/2005/8/layout/vList2"/>
    <dgm:cxn modelId="{917A267C-9A7E-C342-912F-89E88A2731FA}" type="presParOf" srcId="{A7B2099D-2B8A-9E49-A9C8-E9BDC33344AE}" destId="{9CCD6C28-F99B-3940-BC12-72BBEBBC17E1}" srcOrd="3" destOrd="0" presId="urn:microsoft.com/office/officeart/2005/8/layout/vList2"/>
    <dgm:cxn modelId="{103F463D-D6A5-3E4B-B29A-A21CD6163432}" type="presParOf" srcId="{A7B2099D-2B8A-9E49-A9C8-E9BDC33344AE}" destId="{0020FE2B-339B-D34D-AFD4-24CF5172AC26}" srcOrd="4" destOrd="0" presId="urn:microsoft.com/office/officeart/2005/8/layout/vList2"/>
    <dgm:cxn modelId="{8C2B5FF5-82AE-494C-BA8C-C75902E058CE}" type="presParOf" srcId="{A7B2099D-2B8A-9E49-A9C8-E9BDC33344AE}" destId="{0409A2C9-D0C7-024D-ACAF-89D4A79AD00E}" srcOrd="5" destOrd="0" presId="urn:microsoft.com/office/officeart/2005/8/layout/vList2"/>
    <dgm:cxn modelId="{25F4A1AD-4B08-174F-AF17-0E4E0D49E55D}" type="presParOf" srcId="{A7B2099D-2B8A-9E49-A9C8-E9BDC33344AE}" destId="{31976D46-84E2-3540-B1B3-1A16F151C65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3AD514-B2E1-48A0-9D9D-5466747FC554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D48123D-A726-4EBF-840E-4BDC73A6020C}">
      <dgm:prSet/>
      <dgm:spPr/>
      <dgm:t>
        <a:bodyPr/>
        <a:lstStyle/>
        <a:p>
          <a:r>
            <a:rPr lang="en-GB"/>
            <a:t>NSCLC Collaborative Group</a:t>
          </a:r>
          <a:endParaRPr lang="en-US"/>
        </a:p>
      </dgm:t>
    </dgm:pt>
    <dgm:pt modelId="{0EFB9E90-A253-40CE-A493-D3039020C54F}" type="parTrans" cxnId="{FF1C2161-87AC-4E33-80BE-4EF86EF746EE}">
      <dgm:prSet/>
      <dgm:spPr/>
      <dgm:t>
        <a:bodyPr/>
        <a:lstStyle/>
        <a:p>
          <a:endParaRPr lang="en-US"/>
        </a:p>
      </dgm:t>
    </dgm:pt>
    <dgm:pt modelId="{A9683772-E063-4CF2-B17B-F7FBA36D2495}" type="sibTrans" cxnId="{FF1C2161-87AC-4E33-80BE-4EF86EF746EE}">
      <dgm:prSet/>
      <dgm:spPr/>
      <dgm:t>
        <a:bodyPr/>
        <a:lstStyle/>
        <a:p>
          <a:endParaRPr lang="en-US"/>
        </a:p>
      </dgm:t>
    </dgm:pt>
    <dgm:pt modelId="{6E7B77E3-BEEA-4077-A7E3-D3924AB050E9}">
      <dgm:prSet/>
      <dgm:spPr/>
      <dgm:t>
        <a:bodyPr/>
        <a:lstStyle/>
        <a:p>
          <a:r>
            <a:rPr lang="en-GB"/>
            <a:t>Chemotherapy vs BSC</a:t>
          </a:r>
          <a:endParaRPr lang="en-US"/>
        </a:p>
      </dgm:t>
    </dgm:pt>
    <dgm:pt modelId="{CDCC2B2E-13A0-45F0-AA83-D6853E0CDFFA}" type="parTrans" cxnId="{2F6346E5-88DC-4A9F-BBDD-7DA5C5B6A259}">
      <dgm:prSet/>
      <dgm:spPr/>
      <dgm:t>
        <a:bodyPr/>
        <a:lstStyle/>
        <a:p>
          <a:endParaRPr lang="en-US"/>
        </a:p>
      </dgm:t>
    </dgm:pt>
    <dgm:pt modelId="{BB7AA6BF-F483-4422-BB4E-98070D01AA66}" type="sibTrans" cxnId="{2F6346E5-88DC-4A9F-BBDD-7DA5C5B6A259}">
      <dgm:prSet/>
      <dgm:spPr/>
      <dgm:t>
        <a:bodyPr/>
        <a:lstStyle/>
        <a:p>
          <a:endParaRPr lang="en-US"/>
        </a:p>
      </dgm:t>
    </dgm:pt>
    <dgm:pt modelId="{04E46D7D-3E4B-4F6A-8514-BD441DA0B80C}">
      <dgm:prSet/>
      <dgm:spPr/>
      <dgm:t>
        <a:bodyPr/>
        <a:lstStyle/>
        <a:p>
          <a:r>
            <a:rPr lang="en-GB"/>
            <a:t>9387 patients</a:t>
          </a:r>
          <a:endParaRPr lang="en-US"/>
        </a:p>
      </dgm:t>
    </dgm:pt>
    <dgm:pt modelId="{6D7B0B8B-8214-4E70-AB16-C23CEBBE6AAD}" type="parTrans" cxnId="{C76F464F-B699-47A2-9A8A-9F32F7D19E9B}">
      <dgm:prSet/>
      <dgm:spPr/>
      <dgm:t>
        <a:bodyPr/>
        <a:lstStyle/>
        <a:p>
          <a:endParaRPr lang="en-US"/>
        </a:p>
      </dgm:t>
    </dgm:pt>
    <dgm:pt modelId="{64693A82-C1C5-4E8E-B7F8-E6DBE8148A69}" type="sibTrans" cxnId="{C76F464F-B699-47A2-9A8A-9F32F7D19E9B}">
      <dgm:prSet/>
      <dgm:spPr/>
      <dgm:t>
        <a:bodyPr/>
        <a:lstStyle/>
        <a:p>
          <a:endParaRPr lang="en-US"/>
        </a:p>
      </dgm:t>
    </dgm:pt>
    <dgm:pt modelId="{E2654387-06A1-49BD-BF1E-790EC8AE0DFA}">
      <dgm:prSet/>
      <dgm:spPr/>
      <dgm:t>
        <a:bodyPr/>
        <a:lstStyle/>
        <a:p>
          <a:r>
            <a:rPr lang="en-GB"/>
            <a:t>52 randomised trials</a:t>
          </a:r>
          <a:endParaRPr lang="en-US"/>
        </a:p>
      </dgm:t>
    </dgm:pt>
    <dgm:pt modelId="{BD6D287E-F8B0-41D3-80D5-2AA708E27FAD}" type="parTrans" cxnId="{200759EB-A177-40A8-954C-9456E8F3021C}">
      <dgm:prSet/>
      <dgm:spPr/>
      <dgm:t>
        <a:bodyPr/>
        <a:lstStyle/>
        <a:p>
          <a:endParaRPr lang="en-US"/>
        </a:p>
      </dgm:t>
    </dgm:pt>
    <dgm:pt modelId="{E0B2FC42-7381-4B17-A149-D213E0383EBC}" type="sibTrans" cxnId="{200759EB-A177-40A8-954C-9456E8F3021C}">
      <dgm:prSet/>
      <dgm:spPr/>
      <dgm:t>
        <a:bodyPr/>
        <a:lstStyle/>
        <a:p>
          <a:endParaRPr lang="en-US"/>
        </a:p>
      </dgm:t>
    </dgm:pt>
    <dgm:pt modelId="{68A12072-40EA-4183-A33F-1E93513666F1}">
      <dgm:prSet/>
      <dgm:spPr/>
      <dgm:t>
        <a:bodyPr/>
        <a:lstStyle/>
        <a:p>
          <a:r>
            <a:rPr lang="en-GB"/>
            <a:t>10% gain in survival at 1 year</a:t>
          </a:r>
          <a:endParaRPr lang="en-US"/>
        </a:p>
      </dgm:t>
    </dgm:pt>
    <dgm:pt modelId="{EED325DA-1EF8-4688-A3EE-F83FE781FD9B}" type="parTrans" cxnId="{F362E392-DB31-48C4-9BC0-3C84A89D6C6A}">
      <dgm:prSet/>
      <dgm:spPr/>
      <dgm:t>
        <a:bodyPr/>
        <a:lstStyle/>
        <a:p>
          <a:endParaRPr lang="en-US"/>
        </a:p>
      </dgm:t>
    </dgm:pt>
    <dgm:pt modelId="{3E0035CD-15EE-4DC1-8B23-C2BF57283DE6}" type="sibTrans" cxnId="{F362E392-DB31-48C4-9BC0-3C84A89D6C6A}">
      <dgm:prSet/>
      <dgm:spPr/>
      <dgm:t>
        <a:bodyPr/>
        <a:lstStyle/>
        <a:p>
          <a:endParaRPr lang="en-US"/>
        </a:p>
      </dgm:t>
    </dgm:pt>
    <dgm:pt modelId="{C46CEE3F-8AD0-4A91-96E4-D84AA21A5663}">
      <dgm:prSet/>
      <dgm:spPr/>
      <dgm:t>
        <a:bodyPr/>
        <a:lstStyle/>
        <a:p>
          <a:r>
            <a:rPr lang="en-GB"/>
            <a:t>Alkalylating agents detrimental</a:t>
          </a:r>
          <a:endParaRPr lang="en-US"/>
        </a:p>
      </dgm:t>
    </dgm:pt>
    <dgm:pt modelId="{C538F7E4-FE50-4128-BFFF-C7CDB32659CC}" type="parTrans" cxnId="{A8CE8383-4610-4238-8328-6AFBD20D7A09}">
      <dgm:prSet/>
      <dgm:spPr/>
      <dgm:t>
        <a:bodyPr/>
        <a:lstStyle/>
        <a:p>
          <a:endParaRPr lang="en-US"/>
        </a:p>
      </dgm:t>
    </dgm:pt>
    <dgm:pt modelId="{E960F025-2AB5-4F9B-94C2-FB7280BE9566}" type="sibTrans" cxnId="{A8CE8383-4610-4238-8328-6AFBD20D7A09}">
      <dgm:prSet/>
      <dgm:spPr/>
      <dgm:t>
        <a:bodyPr/>
        <a:lstStyle/>
        <a:p>
          <a:endParaRPr lang="en-US"/>
        </a:p>
      </dgm:t>
    </dgm:pt>
    <dgm:pt modelId="{E6BCED77-1074-4328-AC96-6EBAE822E879}">
      <dgm:prSet/>
      <dgm:spPr/>
      <dgm:t>
        <a:bodyPr/>
        <a:lstStyle/>
        <a:p>
          <a:r>
            <a:rPr lang="en-GB"/>
            <a:t>“…chemotherapy may have a role in treating this disease”</a:t>
          </a:r>
          <a:endParaRPr lang="en-US"/>
        </a:p>
      </dgm:t>
    </dgm:pt>
    <dgm:pt modelId="{A97B7CC3-DE52-4303-8AB7-FE38209F8FD4}" type="parTrans" cxnId="{41E51634-3AD4-4357-94CD-2DB0B0E33CC2}">
      <dgm:prSet/>
      <dgm:spPr/>
      <dgm:t>
        <a:bodyPr/>
        <a:lstStyle/>
        <a:p>
          <a:endParaRPr lang="en-US"/>
        </a:p>
      </dgm:t>
    </dgm:pt>
    <dgm:pt modelId="{74F0C784-EFA2-4D65-90AB-AB513BE54C9A}" type="sibTrans" cxnId="{41E51634-3AD4-4357-94CD-2DB0B0E33CC2}">
      <dgm:prSet/>
      <dgm:spPr/>
      <dgm:t>
        <a:bodyPr/>
        <a:lstStyle/>
        <a:p>
          <a:endParaRPr lang="en-US"/>
        </a:p>
      </dgm:t>
    </dgm:pt>
    <dgm:pt modelId="{316B01CC-4767-CA4F-A372-03E7CF35E55F}" type="pres">
      <dgm:prSet presAssocID="{DB3AD514-B2E1-48A0-9D9D-5466747FC554}" presName="vert0" presStyleCnt="0">
        <dgm:presLayoutVars>
          <dgm:dir/>
          <dgm:animOne val="branch"/>
          <dgm:animLvl val="lvl"/>
        </dgm:presLayoutVars>
      </dgm:prSet>
      <dgm:spPr/>
    </dgm:pt>
    <dgm:pt modelId="{3B962386-C5B1-C847-8C40-34B8C33CFCDC}" type="pres">
      <dgm:prSet presAssocID="{ED48123D-A726-4EBF-840E-4BDC73A6020C}" presName="thickLine" presStyleLbl="alignNode1" presStyleIdx="0" presStyleCnt="7"/>
      <dgm:spPr/>
    </dgm:pt>
    <dgm:pt modelId="{892A27F6-1597-E142-9917-56385827F9DC}" type="pres">
      <dgm:prSet presAssocID="{ED48123D-A726-4EBF-840E-4BDC73A6020C}" presName="horz1" presStyleCnt="0"/>
      <dgm:spPr/>
    </dgm:pt>
    <dgm:pt modelId="{DB3E847C-AF8A-EF47-8F05-3C851813213B}" type="pres">
      <dgm:prSet presAssocID="{ED48123D-A726-4EBF-840E-4BDC73A6020C}" presName="tx1" presStyleLbl="revTx" presStyleIdx="0" presStyleCnt="7"/>
      <dgm:spPr/>
    </dgm:pt>
    <dgm:pt modelId="{EB5B0BD5-EC5A-F14A-A4E0-8EEC063EB99B}" type="pres">
      <dgm:prSet presAssocID="{ED48123D-A726-4EBF-840E-4BDC73A6020C}" presName="vert1" presStyleCnt="0"/>
      <dgm:spPr/>
    </dgm:pt>
    <dgm:pt modelId="{D187B8FB-A5BE-334D-BA42-22887573E9C1}" type="pres">
      <dgm:prSet presAssocID="{6E7B77E3-BEEA-4077-A7E3-D3924AB050E9}" presName="thickLine" presStyleLbl="alignNode1" presStyleIdx="1" presStyleCnt="7"/>
      <dgm:spPr/>
    </dgm:pt>
    <dgm:pt modelId="{0332951B-92E7-5A42-A998-F6EA780B297B}" type="pres">
      <dgm:prSet presAssocID="{6E7B77E3-BEEA-4077-A7E3-D3924AB050E9}" presName="horz1" presStyleCnt="0"/>
      <dgm:spPr/>
    </dgm:pt>
    <dgm:pt modelId="{79D548BD-2FE3-D74D-B570-BB9DA254650C}" type="pres">
      <dgm:prSet presAssocID="{6E7B77E3-BEEA-4077-A7E3-D3924AB050E9}" presName="tx1" presStyleLbl="revTx" presStyleIdx="1" presStyleCnt="7"/>
      <dgm:spPr/>
    </dgm:pt>
    <dgm:pt modelId="{06D1A309-F9C7-F34B-B3E5-F3CE3F259C24}" type="pres">
      <dgm:prSet presAssocID="{6E7B77E3-BEEA-4077-A7E3-D3924AB050E9}" presName="vert1" presStyleCnt="0"/>
      <dgm:spPr/>
    </dgm:pt>
    <dgm:pt modelId="{6B1626EF-714C-2249-8F5C-5C82A0469ECD}" type="pres">
      <dgm:prSet presAssocID="{04E46D7D-3E4B-4F6A-8514-BD441DA0B80C}" presName="thickLine" presStyleLbl="alignNode1" presStyleIdx="2" presStyleCnt="7"/>
      <dgm:spPr/>
    </dgm:pt>
    <dgm:pt modelId="{5BCD6515-61E5-C841-BECC-64A30BAF081B}" type="pres">
      <dgm:prSet presAssocID="{04E46D7D-3E4B-4F6A-8514-BD441DA0B80C}" presName="horz1" presStyleCnt="0"/>
      <dgm:spPr/>
    </dgm:pt>
    <dgm:pt modelId="{EF470806-F3F9-A442-BE27-9F52C669CA7B}" type="pres">
      <dgm:prSet presAssocID="{04E46D7D-3E4B-4F6A-8514-BD441DA0B80C}" presName="tx1" presStyleLbl="revTx" presStyleIdx="2" presStyleCnt="7"/>
      <dgm:spPr/>
    </dgm:pt>
    <dgm:pt modelId="{01BEA6EE-5B14-8A41-AA70-6195E2F56505}" type="pres">
      <dgm:prSet presAssocID="{04E46D7D-3E4B-4F6A-8514-BD441DA0B80C}" presName="vert1" presStyleCnt="0"/>
      <dgm:spPr/>
    </dgm:pt>
    <dgm:pt modelId="{825D16CC-DB3F-3846-9E7A-6DF9E58A972B}" type="pres">
      <dgm:prSet presAssocID="{E2654387-06A1-49BD-BF1E-790EC8AE0DFA}" presName="thickLine" presStyleLbl="alignNode1" presStyleIdx="3" presStyleCnt="7"/>
      <dgm:spPr/>
    </dgm:pt>
    <dgm:pt modelId="{2ADD0036-EB3D-1E46-85AA-D1B63B0E28C6}" type="pres">
      <dgm:prSet presAssocID="{E2654387-06A1-49BD-BF1E-790EC8AE0DFA}" presName="horz1" presStyleCnt="0"/>
      <dgm:spPr/>
    </dgm:pt>
    <dgm:pt modelId="{3E9607DA-12F1-8A44-94F4-049D8345DBCF}" type="pres">
      <dgm:prSet presAssocID="{E2654387-06A1-49BD-BF1E-790EC8AE0DFA}" presName="tx1" presStyleLbl="revTx" presStyleIdx="3" presStyleCnt="7"/>
      <dgm:spPr/>
    </dgm:pt>
    <dgm:pt modelId="{546C1508-534A-294E-9EE5-B425896F23BE}" type="pres">
      <dgm:prSet presAssocID="{E2654387-06A1-49BD-BF1E-790EC8AE0DFA}" presName="vert1" presStyleCnt="0"/>
      <dgm:spPr/>
    </dgm:pt>
    <dgm:pt modelId="{A08788BF-EC77-954C-84E4-8AA8D41AD9D2}" type="pres">
      <dgm:prSet presAssocID="{68A12072-40EA-4183-A33F-1E93513666F1}" presName="thickLine" presStyleLbl="alignNode1" presStyleIdx="4" presStyleCnt="7"/>
      <dgm:spPr/>
    </dgm:pt>
    <dgm:pt modelId="{63E15621-B747-7847-A941-85AF6F3AB8AE}" type="pres">
      <dgm:prSet presAssocID="{68A12072-40EA-4183-A33F-1E93513666F1}" presName="horz1" presStyleCnt="0"/>
      <dgm:spPr/>
    </dgm:pt>
    <dgm:pt modelId="{1C752BD3-94B1-C74D-BB19-E4D29044A537}" type="pres">
      <dgm:prSet presAssocID="{68A12072-40EA-4183-A33F-1E93513666F1}" presName="tx1" presStyleLbl="revTx" presStyleIdx="4" presStyleCnt="7"/>
      <dgm:spPr/>
    </dgm:pt>
    <dgm:pt modelId="{9E6BEC9C-9A77-9743-90F6-FF5D245E6DAD}" type="pres">
      <dgm:prSet presAssocID="{68A12072-40EA-4183-A33F-1E93513666F1}" presName="vert1" presStyleCnt="0"/>
      <dgm:spPr/>
    </dgm:pt>
    <dgm:pt modelId="{D09454D8-6AB2-4147-AD8A-5B6A4589F15F}" type="pres">
      <dgm:prSet presAssocID="{C46CEE3F-8AD0-4A91-96E4-D84AA21A5663}" presName="thickLine" presStyleLbl="alignNode1" presStyleIdx="5" presStyleCnt="7"/>
      <dgm:spPr/>
    </dgm:pt>
    <dgm:pt modelId="{65357A0D-9497-324F-BAC8-FB051C0BA7C3}" type="pres">
      <dgm:prSet presAssocID="{C46CEE3F-8AD0-4A91-96E4-D84AA21A5663}" presName="horz1" presStyleCnt="0"/>
      <dgm:spPr/>
    </dgm:pt>
    <dgm:pt modelId="{FA64421D-C601-E144-968D-31771B79D73A}" type="pres">
      <dgm:prSet presAssocID="{C46CEE3F-8AD0-4A91-96E4-D84AA21A5663}" presName="tx1" presStyleLbl="revTx" presStyleIdx="5" presStyleCnt="7"/>
      <dgm:spPr/>
    </dgm:pt>
    <dgm:pt modelId="{CA0307D2-F285-ED44-A323-8BC009E53A95}" type="pres">
      <dgm:prSet presAssocID="{C46CEE3F-8AD0-4A91-96E4-D84AA21A5663}" presName="vert1" presStyleCnt="0"/>
      <dgm:spPr/>
    </dgm:pt>
    <dgm:pt modelId="{5CD66FBD-4816-6940-B152-BC4CD46258AF}" type="pres">
      <dgm:prSet presAssocID="{E6BCED77-1074-4328-AC96-6EBAE822E879}" presName="thickLine" presStyleLbl="alignNode1" presStyleIdx="6" presStyleCnt="7"/>
      <dgm:spPr/>
    </dgm:pt>
    <dgm:pt modelId="{EEE4AEF9-7157-444F-A85A-FDD689EB60B4}" type="pres">
      <dgm:prSet presAssocID="{E6BCED77-1074-4328-AC96-6EBAE822E879}" presName="horz1" presStyleCnt="0"/>
      <dgm:spPr/>
    </dgm:pt>
    <dgm:pt modelId="{31E3997E-56A6-064A-A194-2EF3F22477D7}" type="pres">
      <dgm:prSet presAssocID="{E6BCED77-1074-4328-AC96-6EBAE822E879}" presName="tx1" presStyleLbl="revTx" presStyleIdx="6" presStyleCnt="7"/>
      <dgm:spPr/>
    </dgm:pt>
    <dgm:pt modelId="{2059A850-3927-9C42-8D09-890C3783DF73}" type="pres">
      <dgm:prSet presAssocID="{E6BCED77-1074-4328-AC96-6EBAE822E879}" presName="vert1" presStyleCnt="0"/>
      <dgm:spPr/>
    </dgm:pt>
  </dgm:ptLst>
  <dgm:cxnLst>
    <dgm:cxn modelId="{D321C406-847E-E24A-9F08-01672CF9DD71}" type="presOf" srcId="{6E7B77E3-BEEA-4077-A7E3-D3924AB050E9}" destId="{79D548BD-2FE3-D74D-B570-BB9DA254650C}" srcOrd="0" destOrd="0" presId="urn:microsoft.com/office/officeart/2008/layout/LinedList"/>
    <dgm:cxn modelId="{41E51634-3AD4-4357-94CD-2DB0B0E33CC2}" srcId="{DB3AD514-B2E1-48A0-9D9D-5466747FC554}" destId="{E6BCED77-1074-4328-AC96-6EBAE822E879}" srcOrd="6" destOrd="0" parTransId="{A97B7CC3-DE52-4303-8AB7-FE38209F8FD4}" sibTransId="{74F0C784-EFA2-4D65-90AB-AB513BE54C9A}"/>
    <dgm:cxn modelId="{E726F934-EA5D-9845-84CB-99E03882B062}" type="presOf" srcId="{C46CEE3F-8AD0-4A91-96E4-D84AA21A5663}" destId="{FA64421D-C601-E144-968D-31771B79D73A}" srcOrd="0" destOrd="0" presId="urn:microsoft.com/office/officeart/2008/layout/LinedList"/>
    <dgm:cxn modelId="{FF1C2161-87AC-4E33-80BE-4EF86EF746EE}" srcId="{DB3AD514-B2E1-48A0-9D9D-5466747FC554}" destId="{ED48123D-A726-4EBF-840E-4BDC73A6020C}" srcOrd="0" destOrd="0" parTransId="{0EFB9E90-A253-40CE-A493-D3039020C54F}" sibTransId="{A9683772-E063-4CF2-B17B-F7FBA36D2495}"/>
    <dgm:cxn modelId="{C76F464F-B699-47A2-9A8A-9F32F7D19E9B}" srcId="{DB3AD514-B2E1-48A0-9D9D-5466747FC554}" destId="{04E46D7D-3E4B-4F6A-8514-BD441DA0B80C}" srcOrd="2" destOrd="0" parTransId="{6D7B0B8B-8214-4E70-AB16-C23CEBBE6AAD}" sibTransId="{64693A82-C1C5-4E8E-B7F8-E6DBE8148A69}"/>
    <dgm:cxn modelId="{8CFE497F-B3FE-5F44-BBBA-C8E3F338669C}" type="presOf" srcId="{68A12072-40EA-4183-A33F-1E93513666F1}" destId="{1C752BD3-94B1-C74D-BB19-E4D29044A537}" srcOrd="0" destOrd="0" presId="urn:microsoft.com/office/officeart/2008/layout/LinedList"/>
    <dgm:cxn modelId="{A8CE8383-4610-4238-8328-6AFBD20D7A09}" srcId="{DB3AD514-B2E1-48A0-9D9D-5466747FC554}" destId="{C46CEE3F-8AD0-4A91-96E4-D84AA21A5663}" srcOrd="5" destOrd="0" parTransId="{C538F7E4-FE50-4128-BFFF-C7CDB32659CC}" sibTransId="{E960F025-2AB5-4F9B-94C2-FB7280BE9566}"/>
    <dgm:cxn modelId="{F362E392-DB31-48C4-9BC0-3C84A89D6C6A}" srcId="{DB3AD514-B2E1-48A0-9D9D-5466747FC554}" destId="{68A12072-40EA-4183-A33F-1E93513666F1}" srcOrd="4" destOrd="0" parTransId="{EED325DA-1EF8-4688-A3EE-F83FE781FD9B}" sibTransId="{3E0035CD-15EE-4DC1-8B23-C2BF57283DE6}"/>
    <dgm:cxn modelId="{BCDE309B-EFC3-3842-B9F0-4907AA0B3AD0}" type="presOf" srcId="{04E46D7D-3E4B-4F6A-8514-BD441DA0B80C}" destId="{EF470806-F3F9-A442-BE27-9F52C669CA7B}" srcOrd="0" destOrd="0" presId="urn:microsoft.com/office/officeart/2008/layout/LinedList"/>
    <dgm:cxn modelId="{409E78B5-E36A-CD4B-B085-725B702F617C}" type="presOf" srcId="{E6BCED77-1074-4328-AC96-6EBAE822E879}" destId="{31E3997E-56A6-064A-A194-2EF3F22477D7}" srcOrd="0" destOrd="0" presId="urn:microsoft.com/office/officeart/2008/layout/LinedList"/>
    <dgm:cxn modelId="{D2C6BDD4-8AF2-D44C-9A17-C193BDC20BE6}" type="presOf" srcId="{E2654387-06A1-49BD-BF1E-790EC8AE0DFA}" destId="{3E9607DA-12F1-8A44-94F4-049D8345DBCF}" srcOrd="0" destOrd="0" presId="urn:microsoft.com/office/officeart/2008/layout/LinedList"/>
    <dgm:cxn modelId="{2F6346E5-88DC-4A9F-BBDD-7DA5C5B6A259}" srcId="{DB3AD514-B2E1-48A0-9D9D-5466747FC554}" destId="{6E7B77E3-BEEA-4077-A7E3-D3924AB050E9}" srcOrd="1" destOrd="0" parTransId="{CDCC2B2E-13A0-45F0-AA83-D6853E0CDFFA}" sibTransId="{BB7AA6BF-F483-4422-BB4E-98070D01AA66}"/>
    <dgm:cxn modelId="{200759EB-A177-40A8-954C-9456E8F3021C}" srcId="{DB3AD514-B2E1-48A0-9D9D-5466747FC554}" destId="{E2654387-06A1-49BD-BF1E-790EC8AE0DFA}" srcOrd="3" destOrd="0" parTransId="{BD6D287E-F8B0-41D3-80D5-2AA708E27FAD}" sibTransId="{E0B2FC42-7381-4B17-A149-D213E0383EBC}"/>
    <dgm:cxn modelId="{8484B3EF-A585-9D40-8D49-B112112B2E72}" type="presOf" srcId="{ED48123D-A726-4EBF-840E-4BDC73A6020C}" destId="{DB3E847C-AF8A-EF47-8F05-3C851813213B}" srcOrd="0" destOrd="0" presId="urn:microsoft.com/office/officeart/2008/layout/LinedList"/>
    <dgm:cxn modelId="{00F4D6F2-EB4B-5D43-B74D-DE1517A3E053}" type="presOf" srcId="{DB3AD514-B2E1-48A0-9D9D-5466747FC554}" destId="{316B01CC-4767-CA4F-A372-03E7CF35E55F}" srcOrd="0" destOrd="0" presId="urn:microsoft.com/office/officeart/2008/layout/LinedList"/>
    <dgm:cxn modelId="{5BCBF43F-E9A6-FA4A-A1B8-601B6A722A68}" type="presParOf" srcId="{316B01CC-4767-CA4F-A372-03E7CF35E55F}" destId="{3B962386-C5B1-C847-8C40-34B8C33CFCDC}" srcOrd="0" destOrd="0" presId="urn:microsoft.com/office/officeart/2008/layout/LinedList"/>
    <dgm:cxn modelId="{F8DD4AF3-45CE-234E-9087-533E4723F5F7}" type="presParOf" srcId="{316B01CC-4767-CA4F-A372-03E7CF35E55F}" destId="{892A27F6-1597-E142-9917-56385827F9DC}" srcOrd="1" destOrd="0" presId="urn:microsoft.com/office/officeart/2008/layout/LinedList"/>
    <dgm:cxn modelId="{FB57D665-2CB8-CE4D-9DE1-C9180C797D0E}" type="presParOf" srcId="{892A27F6-1597-E142-9917-56385827F9DC}" destId="{DB3E847C-AF8A-EF47-8F05-3C851813213B}" srcOrd="0" destOrd="0" presId="urn:microsoft.com/office/officeart/2008/layout/LinedList"/>
    <dgm:cxn modelId="{AA887099-3AF8-5F49-AF14-6A60110E726A}" type="presParOf" srcId="{892A27F6-1597-E142-9917-56385827F9DC}" destId="{EB5B0BD5-EC5A-F14A-A4E0-8EEC063EB99B}" srcOrd="1" destOrd="0" presId="urn:microsoft.com/office/officeart/2008/layout/LinedList"/>
    <dgm:cxn modelId="{B8DF3029-089E-8141-B009-DB4E8FF15F40}" type="presParOf" srcId="{316B01CC-4767-CA4F-A372-03E7CF35E55F}" destId="{D187B8FB-A5BE-334D-BA42-22887573E9C1}" srcOrd="2" destOrd="0" presId="urn:microsoft.com/office/officeart/2008/layout/LinedList"/>
    <dgm:cxn modelId="{EAA09179-B3B9-1D41-8621-45121DEB3AD0}" type="presParOf" srcId="{316B01CC-4767-CA4F-A372-03E7CF35E55F}" destId="{0332951B-92E7-5A42-A998-F6EA780B297B}" srcOrd="3" destOrd="0" presId="urn:microsoft.com/office/officeart/2008/layout/LinedList"/>
    <dgm:cxn modelId="{7AD54B2A-76D9-AC4F-BE20-432A5BD680F8}" type="presParOf" srcId="{0332951B-92E7-5A42-A998-F6EA780B297B}" destId="{79D548BD-2FE3-D74D-B570-BB9DA254650C}" srcOrd="0" destOrd="0" presId="urn:microsoft.com/office/officeart/2008/layout/LinedList"/>
    <dgm:cxn modelId="{10D2DD5A-6333-164A-BCB9-033EC2CAD13A}" type="presParOf" srcId="{0332951B-92E7-5A42-A998-F6EA780B297B}" destId="{06D1A309-F9C7-F34B-B3E5-F3CE3F259C24}" srcOrd="1" destOrd="0" presId="urn:microsoft.com/office/officeart/2008/layout/LinedList"/>
    <dgm:cxn modelId="{0E387741-6FB1-7845-B701-7F4E8D805BE9}" type="presParOf" srcId="{316B01CC-4767-CA4F-A372-03E7CF35E55F}" destId="{6B1626EF-714C-2249-8F5C-5C82A0469ECD}" srcOrd="4" destOrd="0" presId="urn:microsoft.com/office/officeart/2008/layout/LinedList"/>
    <dgm:cxn modelId="{86DBB7DD-2A66-9C47-84F9-6FC9B28C8D54}" type="presParOf" srcId="{316B01CC-4767-CA4F-A372-03E7CF35E55F}" destId="{5BCD6515-61E5-C841-BECC-64A30BAF081B}" srcOrd="5" destOrd="0" presId="urn:microsoft.com/office/officeart/2008/layout/LinedList"/>
    <dgm:cxn modelId="{E3B79440-E3C2-734F-81A9-B87F0F07F41A}" type="presParOf" srcId="{5BCD6515-61E5-C841-BECC-64A30BAF081B}" destId="{EF470806-F3F9-A442-BE27-9F52C669CA7B}" srcOrd="0" destOrd="0" presId="urn:microsoft.com/office/officeart/2008/layout/LinedList"/>
    <dgm:cxn modelId="{F1FEA225-A9B6-B343-A13A-7373E66B7B66}" type="presParOf" srcId="{5BCD6515-61E5-C841-BECC-64A30BAF081B}" destId="{01BEA6EE-5B14-8A41-AA70-6195E2F56505}" srcOrd="1" destOrd="0" presId="urn:microsoft.com/office/officeart/2008/layout/LinedList"/>
    <dgm:cxn modelId="{0D9F080F-BF92-5D4B-A653-7B3F08188D60}" type="presParOf" srcId="{316B01CC-4767-CA4F-A372-03E7CF35E55F}" destId="{825D16CC-DB3F-3846-9E7A-6DF9E58A972B}" srcOrd="6" destOrd="0" presId="urn:microsoft.com/office/officeart/2008/layout/LinedList"/>
    <dgm:cxn modelId="{D3D6255F-3FAA-9F4B-B5E4-242C45D34DF3}" type="presParOf" srcId="{316B01CC-4767-CA4F-A372-03E7CF35E55F}" destId="{2ADD0036-EB3D-1E46-85AA-D1B63B0E28C6}" srcOrd="7" destOrd="0" presId="urn:microsoft.com/office/officeart/2008/layout/LinedList"/>
    <dgm:cxn modelId="{1EF797F9-9959-8148-BE72-10E320FC296C}" type="presParOf" srcId="{2ADD0036-EB3D-1E46-85AA-D1B63B0E28C6}" destId="{3E9607DA-12F1-8A44-94F4-049D8345DBCF}" srcOrd="0" destOrd="0" presId="urn:microsoft.com/office/officeart/2008/layout/LinedList"/>
    <dgm:cxn modelId="{FC911CC0-4FFA-E44D-9083-261AB02333F5}" type="presParOf" srcId="{2ADD0036-EB3D-1E46-85AA-D1B63B0E28C6}" destId="{546C1508-534A-294E-9EE5-B425896F23BE}" srcOrd="1" destOrd="0" presId="urn:microsoft.com/office/officeart/2008/layout/LinedList"/>
    <dgm:cxn modelId="{FEB24C85-5394-B347-872C-AB5E965F0790}" type="presParOf" srcId="{316B01CC-4767-CA4F-A372-03E7CF35E55F}" destId="{A08788BF-EC77-954C-84E4-8AA8D41AD9D2}" srcOrd="8" destOrd="0" presId="urn:microsoft.com/office/officeart/2008/layout/LinedList"/>
    <dgm:cxn modelId="{D9D80DBB-5A72-2B4A-B1EE-0C006C51D9F3}" type="presParOf" srcId="{316B01CC-4767-CA4F-A372-03E7CF35E55F}" destId="{63E15621-B747-7847-A941-85AF6F3AB8AE}" srcOrd="9" destOrd="0" presId="urn:microsoft.com/office/officeart/2008/layout/LinedList"/>
    <dgm:cxn modelId="{79AF63E3-5C06-7C49-A432-B65B5B39712E}" type="presParOf" srcId="{63E15621-B747-7847-A941-85AF6F3AB8AE}" destId="{1C752BD3-94B1-C74D-BB19-E4D29044A537}" srcOrd="0" destOrd="0" presId="urn:microsoft.com/office/officeart/2008/layout/LinedList"/>
    <dgm:cxn modelId="{F9376277-3A5B-AB40-94E4-A75963031923}" type="presParOf" srcId="{63E15621-B747-7847-A941-85AF6F3AB8AE}" destId="{9E6BEC9C-9A77-9743-90F6-FF5D245E6DAD}" srcOrd="1" destOrd="0" presId="urn:microsoft.com/office/officeart/2008/layout/LinedList"/>
    <dgm:cxn modelId="{BB30144C-A900-5840-BAE0-01248A851F37}" type="presParOf" srcId="{316B01CC-4767-CA4F-A372-03E7CF35E55F}" destId="{D09454D8-6AB2-4147-AD8A-5B6A4589F15F}" srcOrd="10" destOrd="0" presId="urn:microsoft.com/office/officeart/2008/layout/LinedList"/>
    <dgm:cxn modelId="{FADC72D9-6B42-6443-A497-B83D02198D3C}" type="presParOf" srcId="{316B01CC-4767-CA4F-A372-03E7CF35E55F}" destId="{65357A0D-9497-324F-BAC8-FB051C0BA7C3}" srcOrd="11" destOrd="0" presId="urn:microsoft.com/office/officeart/2008/layout/LinedList"/>
    <dgm:cxn modelId="{1C263F2A-B50D-7C47-9A6B-87290A240572}" type="presParOf" srcId="{65357A0D-9497-324F-BAC8-FB051C0BA7C3}" destId="{FA64421D-C601-E144-968D-31771B79D73A}" srcOrd="0" destOrd="0" presId="urn:microsoft.com/office/officeart/2008/layout/LinedList"/>
    <dgm:cxn modelId="{CF4FDF7C-D473-3348-B87F-095678297A06}" type="presParOf" srcId="{65357A0D-9497-324F-BAC8-FB051C0BA7C3}" destId="{CA0307D2-F285-ED44-A323-8BC009E53A95}" srcOrd="1" destOrd="0" presId="urn:microsoft.com/office/officeart/2008/layout/LinedList"/>
    <dgm:cxn modelId="{4DC5EE5C-260F-C545-BF14-283040501DD7}" type="presParOf" srcId="{316B01CC-4767-CA4F-A372-03E7CF35E55F}" destId="{5CD66FBD-4816-6940-B152-BC4CD46258AF}" srcOrd="12" destOrd="0" presId="urn:microsoft.com/office/officeart/2008/layout/LinedList"/>
    <dgm:cxn modelId="{3047B576-52C8-E848-912F-8F7D38FF5F21}" type="presParOf" srcId="{316B01CC-4767-CA4F-A372-03E7CF35E55F}" destId="{EEE4AEF9-7157-444F-A85A-FDD689EB60B4}" srcOrd="13" destOrd="0" presId="urn:microsoft.com/office/officeart/2008/layout/LinedList"/>
    <dgm:cxn modelId="{755BC26A-412E-814C-86BE-C3FD5FD2219E}" type="presParOf" srcId="{EEE4AEF9-7157-444F-A85A-FDD689EB60B4}" destId="{31E3997E-56A6-064A-A194-2EF3F22477D7}" srcOrd="0" destOrd="0" presId="urn:microsoft.com/office/officeart/2008/layout/LinedList"/>
    <dgm:cxn modelId="{6F111D09-1A6C-834A-AE8D-B40E1665FFE1}" type="presParOf" srcId="{EEE4AEF9-7157-444F-A85A-FDD689EB60B4}" destId="{2059A850-3927-9C42-8D09-890C3783DF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342EA2-B8AD-4973-8DF1-72159D07696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F6D4928-2D91-47C8-A24D-A26D29E740A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solidFill>
                <a:schemeClr val="bg1"/>
              </a:solidFill>
            </a:rPr>
            <a:t>Platinum doublet increases survival by 3-5 months: OS 10.3-12.6 months</a:t>
          </a:r>
          <a:endParaRPr lang="en-US" dirty="0">
            <a:solidFill>
              <a:schemeClr val="bg1"/>
            </a:solidFill>
          </a:endParaRPr>
        </a:p>
      </dgm:t>
    </dgm:pt>
    <dgm:pt modelId="{6CEB6F20-53EA-40F4-8F89-4242712987E1}" type="parTrans" cxnId="{39AD2D74-E19F-4863-BC1B-5F86DFA853F3}">
      <dgm:prSet/>
      <dgm:spPr/>
      <dgm:t>
        <a:bodyPr/>
        <a:lstStyle/>
        <a:p>
          <a:endParaRPr lang="en-US"/>
        </a:p>
      </dgm:t>
    </dgm:pt>
    <dgm:pt modelId="{EE1A2761-2C8E-4DFB-8BF1-A4414C0D02D8}" type="sibTrans" cxnId="{39AD2D74-E19F-4863-BC1B-5F86DFA853F3}">
      <dgm:prSet/>
      <dgm:spPr/>
      <dgm:t>
        <a:bodyPr/>
        <a:lstStyle/>
        <a:p>
          <a:endParaRPr lang="en-US"/>
        </a:p>
      </dgm:t>
    </dgm:pt>
    <dgm:pt modelId="{FA41EE32-EA38-4250-BD46-55001E72595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solidFill>
                <a:schemeClr val="bg1"/>
              </a:solidFill>
            </a:rPr>
            <a:t>Maintenance pemetrexed in non-squamous: Added OS of 2.2 months</a:t>
          </a:r>
          <a:endParaRPr lang="en-US" dirty="0">
            <a:solidFill>
              <a:schemeClr val="bg1"/>
            </a:solidFill>
          </a:endParaRPr>
        </a:p>
      </dgm:t>
    </dgm:pt>
    <dgm:pt modelId="{AF19ADC5-4211-4067-A01D-FC208255871B}" type="parTrans" cxnId="{38AD7892-5B58-4D13-80C8-CD0CD8602C6A}">
      <dgm:prSet/>
      <dgm:spPr/>
      <dgm:t>
        <a:bodyPr/>
        <a:lstStyle/>
        <a:p>
          <a:endParaRPr lang="en-US"/>
        </a:p>
      </dgm:t>
    </dgm:pt>
    <dgm:pt modelId="{F7986783-9B39-4B0E-84AE-C289692DACEF}" type="sibTrans" cxnId="{38AD7892-5B58-4D13-80C8-CD0CD8602C6A}">
      <dgm:prSet/>
      <dgm:spPr/>
      <dgm:t>
        <a:bodyPr/>
        <a:lstStyle/>
        <a:p>
          <a:endParaRPr lang="en-US"/>
        </a:p>
      </dgm:t>
    </dgm:pt>
    <dgm:pt modelId="{8C7FF15C-58E5-43F2-94E7-7D1141C6CCA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solidFill>
                <a:schemeClr val="bg1"/>
              </a:solidFill>
            </a:rPr>
            <a:t>Osimertinib in </a:t>
          </a:r>
          <a:r>
            <a:rPr lang="en-GB" dirty="0" err="1">
              <a:solidFill>
                <a:schemeClr val="bg1"/>
              </a:solidFill>
            </a:rPr>
            <a:t>EGFR+ve</a:t>
          </a:r>
          <a:r>
            <a:rPr lang="en-GB" dirty="0">
              <a:solidFill>
                <a:schemeClr val="bg1"/>
              </a:solidFill>
            </a:rPr>
            <a:t>: OS 38.6 months</a:t>
          </a:r>
          <a:endParaRPr lang="en-US" dirty="0">
            <a:solidFill>
              <a:schemeClr val="bg1"/>
            </a:solidFill>
          </a:endParaRPr>
        </a:p>
      </dgm:t>
    </dgm:pt>
    <dgm:pt modelId="{B33326F9-FE5D-450B-A27B-E73CD80153C8}" type="parTrans" cxnId="{A4B1F818-F939-48DC-BFD0-3C735098B833}">
      <dgm:prSet/>
      <dgm:spPr/>
      <dgm:t>
        <a:bodyPr/>
        <a:lstStyle/>
        <a:p>
          <a:endParaRPr lang="en-US"/>
        </a:p>
      </dgm:t>
    </dgm:pt>
    <dgm:pt modelId="{F17B49E1-D215-4DF1-A3EE-AD851785CB9F}" type="sibTrans" cxnId="{A4B1F818-F939-48DC-BFD0-3C735098B833}">
      <dgm:prSet/>
      <dgm:spPr/>
      <dgm:t>
        <a:bodyPr/>
        <a:lstStyle/>
        <a:p>
          <a:endParaRPr lang="en-US"/>
        </a:p>
      </dgm:t>
    </dgm:pt>
    <dgm:pt modelId="{6A41CCD5-2EE0-4293-BF6F-3962A8D11EA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 err="1">
              <a:solidFill>
                <a:schemeClr val="bg1"/>
              </a:solidFill>
            </a:rPr>
            <a:t>Alectinib</a:t>
          </a:r>
          <a:r>
            <a:rPr lang="en-GB" dirty="0">
              <a:solidFill>
                <a:schemeClr val="bg1"/>
              </a:solidFill>
            </a:rPr>
            <a:t> in ALK fusion +</a:t>
          </a:r>
          <a:r>
            <a:rPr lang="en-GB" dirty="0" err="1">
              <a:solidFill>
                <a:schemeClr val="bg1"/>
              </a:solidFill>
            </a:rPr>
            <a:t>ve</a:t>
          </a:r>
          <a:r>
            <a:rPr lang="en-GB" dirty="0">
              <a:solidFill>
                <a:schemeClr val="bg1"/>
              </a:solidFill>
            </a:rPr>
            <a:t>: OS 29.1 months</a:t>
          </a:r>
          <a:endParaRPr lang="en-US" dirty="0">
            <a:solidFill>
              <a:schemeClr val="bg1"/>
            </a:solidFill>
          </a:endParaRPr>
        </a:p>
      </dgm:t>
    </dgm:pt>
    <dgm:pt modelId="{D78D20C7-42FE-4F08-B388-724F7DBBFBBC}" type="parTrans" cxnId="{B6001B74-3ECC-46AD-B234-F160656D3CDB}">
      <dgm:prSet/>
      <dgm:spPr/>
      <dgm:t>
        <a:bodyPr/>
        <a:lstStyle/>
        <a:p>
          <a:endParaRPr lang="en-US"/>
        </a:p>
      </dgm:t>
    </dgm:pt>
    <dgm:pt modelId="{239950F8-9EDF-4FC8-88A5-B700A12F5681}" type="sibTrans" cxnId="{B6001B74-3ECC-46AD-B234-F160656D3CDB}">
      <dgm:prSet/>
      <dgm:spPr/>
      <dgm:t>
        <a:bodyPr/>
        <a:lstStyle/>
        <a:p>
          <a:endParaRPr lang="en-US"/>
        </a:p>
      </dgm:t>
    </dgm:pt>
    <dgm:pt modelId="{E7537192-A613-794E-9372-38849EF3E5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Pembrolizumab immunotherapy in high PDL1 disease, up to 30% 5-year survival</a:t>
          </a:r>
        </a:p>
      </dgm:t>
    </dgm:pt>
    <dgm:pt modelId="{7FE04773-6869-D842-A1DB-E632678F0814}" type="parTrans" cxnId="{84E0CFAF-A168-D741-AF3E-ED134FD3BFFD}">
      <dgm:prSet/>
      <dgm:spPr/>
      <dgm:t>
        <a:bodyPr/>
        <a:lstStyle/>
        <a:p>
          <a:endParaRPr lang="en-US"/>
        </a:p>
      </dgm:t>
    </dgm:pt>
    <dgm:pt modelId="{29281381-1E7D-B245-B4E5-CA5848B49395}" type="sibTrans" cxnId="{84E0CFAF-A168-D741-AF3E-ED134FD3BFFD}">
      <dgm:prSet/>
      <dgm:spPr/>
      <dgm:t>
        <a:bodyPr/>
        <a:lstStyle/>
        <a:p>
          <a:endParaRPr lang="en-US"/>
        </a:p>
      </dgm:t>
    </dgm:pt>
    <dgm:pt modelId="{0420BC1B-D868-4A26-93A3-BDAC7FA0D0C1}" type="pres">
      <dgm:prSet presAssocID="{C0342EA2-B8AD-4973-8DF1-72159D076962}" presName="root" presStyleCnt="0">
        <dgm:presLayoutVars>
          <dgm:dir/>
          <dgm:resizeHandles val="exact"/>
        </dgm:presLayoutVars>
      </dgm:prSet>
      <dgm:spPr/>
    </dgm:pt>
    <dgm:pt modelId="{C4A4AF7F-7800-4E8F-9945-571279321561}" type="pres">
      <dgm:prSet presAssocID="{3F6D4928-2D91-47C8-A24D-A26D29E740AA}" presName="compNode" presStyleCnt="0"/>
      <dgm:spPr/>
    </dgm:pt>
    <dgm:pt modelId="{BDE9372D-F6B8-4A1C-9252-6F67E8A5491B}" type="pres">
      <dgm:prSet presAssocID="{3F6D4928-2D91-47C8-A24D-A26D29E740AA}" presName="bgRect" presStyleLbl="bgShp" presStyleIdx="0" presStyleCnt="5"/>
      <dgm:spPr/>
    </dgm:pt>
    <dgm:pt modelId="{0A1680F2-ACF7-47F3-AC8F-FA53B5AFA01E}" type="pres">
      <dgm:prSet presAssocID="{3F6D4928-2D91-47C8-A24D-A26D29E740A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 with solid fill"/>
        </a:ext>
      </dgm:extLst>
    </dgm:pt>
    <dgm:pt modelId="{6440BA6D-87D4-4367-8103-69043066F678}" type="pres">
      <dgm:prSet presAssocID="{3F6D4928-2D91-47C8-A24D-A26D29E740AA}" presName="spaceRect" presStyleCnt="0"/>
      <dgm:spPr/>
    </dgm:pt>
    <dgm:pt modelId="{498B7A43-8FB8-4E1F-85AB-173D247E4A6F}" type="pres">
      <dgm:prSet presAssocID="{3F6D4928-2D91-47C8-A24D-A26D29E740AA}" presName="parTx" presStyleLbl="revTx" presStyleIdx="0" presStyleCnt="5">
        <dgm:presLayoutVars>
          <dgm:chMax val="0"/>
          <dgm:chPref val="0"/>
        </dgm:presLayoutVars>
      </dgm:prSet>
      <dgm:spPr/>
    </dgm:pt>
    <dgm:pt modelId="{4BA95614-2A1B-4797-95F1-53E197A5FC68}" type="pres">
      <dgm:prSet presAssocID="{EE1A2761-2C8E-4DFB-8BF1-A4414C0D02D8}" presName="sibTrans" presStyleCnt="0"/>
      <dgm:spPr/>
    </dgm:pt>
    <dgm:pt modelId="{4858158B-0898-4CB3-96B4-BA62466EF365}" type="pres">
      <dgm:prSet presAssocID="{FA41EE32-EA38-4250-BD46-55001E72595A}" presName="compNode" presStyleCnt="0"/>
      <dgm:spPr/>
    </dgm:pt>
    <dgm:pt modelId="{3EE12292-96F4-4CAF-8E5F-E4175C0F0D69}" type="pres">
      <dgm:prSet presAssocID="{FA41EE32-EA38-4250-BD46-55001E72595A}" presName="bgRect" presStyleLbl="bgShp" presStyleIdx="1" presStyleCnt="5"/>
      <dgm:spPr/>
    </dgm:pt>
    <dgm:pt modelId="{4526D13C-99D6-446F-8878-3044CC080F1D}" type="pres">
      <dgm:prSet presAssocID="{FA41EE32-EA38-4250-BD46-55001E72595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ACEFC5DF-D757-42D1-8D23-1E8D15BEAF51}" type="pres">
      <dgm:prSet presAssocID="{FA41EE32-EA38-4250-BD46-55001E72595A}" presName="spaceRect" presStyleCnt="0"/>
      <dgm:spPr/>
    </dgm:pt>
    <dgm:pt modelId="{50AAE823-6ED5-40B5-B431-30EF40298530}" type="pres">
      <dgm:prSet presAssocID="{FA41EE32-EA38-4250-BD46-55001E72595A}" presName="parTx" presStyleLbl="revTx" presStyleIdx="1" presStyleCnt="5">
        <dgm:presLayoutVars>
          <dgm:chMax val="0"/>
          <dgm:chPref val="0"/>
        </dgm:presLayoutVars>
      </dgm:prSet>
      <dgm:spPr/>
    </dgm:pt>
    <dgm:pt modelId="{26DAFDE5-815E-4F9A-B20B-0B223FD75F65}" type="pres">
      <dgm:prSet presAssocID="{F7986783-9B39-4B0E-84AE-C289692DACEF}" presName="sibTrans" presStyleCnt="0"/>
      <dgm:spPr/>
    </dgm:pt>
    <dgm:pt modelId="{8A43ACF9-1BB6-7C4E-BAB0-D25967A596D6}" type="pres">
      <dgm:prSet presAssocID="{E7537192-A613-794E-9372-38849EF3E5E1}" presName="compNode" presStyleCnt="0"/>
      <dgm:spPr/>
    </dgm:pt>
    <dgm:pt modelId="{3400F882-4FE1-C848-BF8F-9E3D2374A23B}" type="pres">
      <dgm:prSet presAssocID="{E7537192-A613-794E-9372-38849EF3E5E1}" presName="bgRect" presStyleLbl="bgShp" presStyleIdx="2" presStyleCnt="5"/>
      <dgm:spPr/>
    </dgm:pt>
    <dgm:pt modelId="{5DA686E7-D666-E349-BDCD-3AB8AAF35E72}" type="pres">
      <dgm:prSet presAssocID="{E7537192-A613-794E-9372-38849EF3E5E1}" presName="iconRect" presStyleLbl="node1" presStyleIdx="2" presStyleCnt="5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500D6448-A08D-1D48-B9FA-9E90DF06BA93}" type="pres">
      <dgm:prSet presAssocID="{E7537192-A613-794E-9372-38849EF3E5E1}" presName="spaceRect" presStyleCnt="0"/>
      <dgm:spPr/>
    </dgm:pt>
    <dgm:pt modelId="{E061BC8F-9D88-AD42-B9F9-6EC49FD6B49A}" type="pres">
      <dgm:prSet presAssocID="{E7537192-A613-794E-9372-38849EF3E5E1}" presName="parTx" presStyleLbl="revTx" presStyleIdx="2" presStyleCnt="5">
        <dgm:presLayoutVars>
          <dgm:chMax val="0"/>
          <dgm:chPref val="0"/>
        </dgm:presLayoutVars>
      </dgm:prSet>
      <dgm:spPr/>
    </dgm:pt>
    <dgm:pt modelId="{77ECF460-F49F-BE47-89D0-237FBACEC6A0}" type="pres">
      <dgm:prSet presAssocID="{29281381-1E7D-B245-B4E5-CA5848B49395}" presName="sibTrans" presStyleCnt="0"/>
      <dgm:spPr/>
    </dgm:pt>
    <dgm:pt modelId="{007A8628-3B49-4F7E-AFE7-79C50B090081}" type="pres">
      <dgm:prSet presAssocID="{8C7FF15C-58E5-43F2-94E7-7D1141C6CCAA}" presName="compNode" presStyleCnt="0"/>
      <dgm:spPr/>
    </dgm:pt>
    <dgm:pt modelId="{C67C3B09-BBCE-4E96-A405-4EC8A8A3EB0B}" type="pres">
      <dgm:prSet presAssocID="{8C7FF15C-58E5-43F2-94E7-7D1141C6CCAA}" presName="bgRect" presStyleLbl="bgShp" presStyleIdx="3" presStyleCnt="5"/>
      <dgm:spPr/>
    </dgm:pt>
    <dgm:pt modelId="{2BE73CDC-1050-4038-9C95-034FFDB741F9}" type="pres">
      <dgm:prSet presAssocID="{8C7FF15C-58E5-43F2-94E7-7D1141C6CCAA}" presName="iconRect" presStyleLbl="node1" presStyleIdx="3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 outline"/>
        </a:ext>
      </dgm:extLst>
    </dgm:pt>
    <dgm:pt modelId="{DBD521C3-8F9E-4280-B548-337500D39282}" type="pres">
      <dgm:prSet presAssocID="{8C7FF15C-58E5-43F2-94E7-7D1141C6CCAA}" presName="spaceRect" presStyleCnt="0"/>
      <dgm:spPr/>
    </dgm:pt>
    <dgm:pt modelId="{2A190F2F-4621-4556-AB28-E06372012E2D}" type="pres">
      <dgm:prSet presAssocID="{8C7FF15C-58E5-43F2-94E7-7D1141C6CCAA}" presName="parTx" presStyleLbl="revTx" presStyleIdx="3" presStyleCnt="5">
        <dgm:presLayoutVars>
          <dgm:chMax val="0"/>
          <dgm:chPref val="0"/>
        </dgm:presLayoutVars>
      </dgm:prSet>
      <dgm:spPr/>
    </dgm:pt>
    <dgm:pt modelId="{AC9CBD9F-6450-4520-B9E0-249C5F1E3CC8}" type="pres">
      <dgm:prSet presAssocID="{F17B49E1-D215-4DF1-A3EE-AD851785CB9F}" presName="sibTrans" presStyleCnt="0"/>
      <dgm:spPr/>
    </dgm:pt>
    <dgm:pt modelId="{83B2B2C9-E276-4A00-98A2-DD9FBFCD4965}" type="pres">
      <dgm:prSet presAssocID="{6A41CCD5-2EE0-4293-BF6F-3962A8D11EA3}" presName="compNode" presStyleCnt="0"/>
      <dgm:spPr/>
    </dgm:pt>
    <dgm:pt modelId="{5E1148B1-F5F2-4E52-847F-5DA658A2DD06}" type="pres">
      <dgm:prSet presAssocID="{6A41CCD5-2EE0-4293-BF6F-3962A8D11EA3}" presName="bgRect" presStyleLbl="bgShp" presStyleIdx="4" presStyleCnt="5"/>
      <dgm:spPr/>
    </dgm:pt>
    <dgm:pt modelId="{7129D85E-4C25-4B17-AA54-818502423211}" type="pres">
      <dgm:prSet presAssocID="{6A41CCD5-2EE0-4293-BF6F-3962A8D11EA3}" presName="iconRect" presStyleLbl="node1" presStyleIdx="4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 with solid fill"/>
        </a:ext>
      </dgm:extLst>
    </dgm:pt>
    <dgm:pt modelId="{23ACE305-6A00-4C11-8B7C-C20B3D20E23F}" type="pres">
      <dgm:prSet presAssocID="{6A41CCD5-2EE0-4293-BF6F-3962A8D11EA3}" presName="spaceRect" presStyleCnt="0"/>
      <dgm:spPr/>
    </dgm:pt>
    <dgm:pt modelId="{62300A7E-4595-4945-9603-E240008667F8}" type="pres">
      <dgm:prSet presAssocID="{6A41CCD5-2EE0-4293-BF6F-3962A8D11EA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448D00C-DE52-4438-BF00-5C0AD9A90E2B}" type="presOf" srcId="{8C7FF15C-58E5-43F2-94E7-7D1141C6CCAA}" destId="{2A190F2F-4621-4556-AB28-E06372012E2D}" srcOrd="0" destOrd="0" presId="urn:microsoft.com/office/officeart/2018/2/layout/IconVerticalSolidList"/>
    <dgm:cxn modelId="{A4B1F818-F939-48DC-BFD0-3C735098B833}" srcId="{C0342EA2-B8AD-4973-8DF1-72159D076962}" destId="{8C7FF15C-58E5-43F2-94E7-7D1141C6CCAA}" srcOrd="3" destOrd="0" parTransId="{B33326F9-FE5D-450B-A27B-E73CD80153C8}" sibTransId="{F17B49E1-D215-4DF1-A3EE-AD851785CB9F}"/>
    <dgm:cxn modelId="{97281F44-CC2B-D34A-8A96-3A80AA2AAEE4}" type="presOf" srcId="{E7537192-A613-794E-9372-38849EF3E5E1}" destId="{E061BC8F-9D88-AD42-B9F9-6EC49FD6B49A}" srcOrd="0" destOrd="0" presId="urn:microsoft.com/office/officeart/2018/2/layout/IconVerticalSolidList"/>
    <dgm:cxn modelId="{B6001B74-3ECC-46AD-B234-F160656D3CDB}" srcId="{C0342EA2-B8AD-4973-8DF1-72159D076962}" destId="{6A41CCD5-2EE0-4293-BF6F-3962A8D11EA3}" srcOrd="4" destOrd="0" parTransId="{D78D20C7-42FE-4F08-B388-724F7DBBFBBC}" sibTransId="{239950F8-9EDF-4FC8-88A5-B700A12F5681}"/>
    <dgm:cxn modelId="{39AD2D74-E19F-4863-BC1B-5F86DFA853F3}" srcId="{C0342EA2-B8AD-4973-8DF1-72159D076962}" destId="{3F6D4928-2D91-47C8-A24D-A26D29E740AA}" srcOrd="0" destOrd="0" parTransId="{6CEB6F20-53EA-40F4-8F89-4242712987E1}" sibTransId="{EE1A2761-2C8E-4DFB-8BF1-A4414C0D02D8}"/>
    <dgm:cxn modelId="{0D56BD8D-8E36-4FE4-BC93-36A02ADBB4F0}" type="presOf" srcId="{C0342EA2-B8AD-4973-8DF1-72159D076962}" destId="{0420BC1B-D868-4A26-93A3-BDAC7FA0D0C1}" srcOrd="0" destOrd="0" presId="urn:microsoft.com/office/officeart/2018/2/layout/IconVerticalSolidList"/>
    <dgm:cxn modelId="{86AD3691-FDFE-4BC6-98F6-625E0836F0E9}" type="presOf" srcId="{6A41CCD5-2EE0-4293-BF6F-3962A8D11EA3}" destId="{62300A7E-4595-4945-9603-E240008667F8}" srcOrd="0" destOrd="0" presId="urn:microsoft.com/office/officeart/2018/2/layout/IconVerticalSolidList"/>
    <dgm:cxn modelId="{38AD7892-5B58-4D13-80C8-CD0CD8602C6A}" srcId="{C0342EA2-B8AD-4973-8DF1-72159D076962}" destId="{FA41EE32-EA38-4250-BD46-55001E72595A}" srcOrd="1" destOrd="0" parTransId="{AF19ADC5-4211-4067-A01D-FC208255871B}" sibTransId="{F7986783-9B39-4B0E-84AE-C289692DACEF}"/>
    <dgm:cxn modelId="{304D55AE-EB67-41CA-8872-F8C3B95DB9FE}" type="presOf" srcId="{FA41EE32-EA38-4250-BD46-55001E72595A}" destId="{50AAE823-6ED5-40B5-B431-30EF40298530}" srcOrd="0" destOrd="0" presId="urn:microsoft.com/office/officeart/2018/2/layout/IconVerticalSolidList"/>
    <dgm:cxn modelId="{84E0CFAF-A168-D741-AF3E-ED134FD3BFFD}" srcId="{C0342EA2-B8AD-4973-8DF1-72159D076962}" destId="{E7537192-A613-794E-9372-38849EF3E5E1}" srcOrd="2" destOrd="0" parTransId="{7FE04773-6869-D842-A1DB-E632678F0814}" sibTransId="{29281381-1E7D-B245-B4E5-CA5848B49395}"/>
    <dgm:cxn modelId="{0CC2FAFD-55EB-4F9A-8694-C80CDAEDF1F9}" type="presOf" srcId="{3F6D4928-2D91-47C8-A24D-A26D29E740AA}" destId="{498B7A43-8FB8-4E1F-85AB-173D247E4A6F}" srcOrd="0" destOrd="0" presId="urn:microsoft.com/office/officeart/2018/2/layout/IconVerticalSolidList"/>
    <dgm:cxn modelId="{0F70CE75-135A-4DB0-85A8-031A6765E08B}" type="presParOf" srcId="{0420BC1B-D868-4A26-93A3-BDAC7FA0D0C1}" destId="{C4A4AF7F-7800-4E8F-9945-571279321561}" srcOrd="0" destOrd="0" presId="urn:microsoft.com/office/officeart/2018/2/layout/IconVerticalSolidList"/>
    <dgm:cxn modelId="{DCDCF5FA-3A7A-4818-8D89-17343C441C76}" type="presParOf" srcId="{C4A4AF7F-7800-4E8F-9945-571279321561}" destId="{BDE9372D-F6B8-4A1C-9252-6F67E8A5491B}" srcOrd="0" destOrd="0" presId="urn:microsoft.com/office/officeart/2018/2/layout/IconVerticalSolidList"/>
    <dgm:cxn modelId="{FBC5F65D-95C4-40C5-8EE2-1019C3057B77}" type="presParOf" srcId="{C4A4AF7F-7800-4E8F-9945-571279321561}" destId="{0A1680F2-ACF7-47F3-AC8F-FA53B5AFA01E}" srcOrd="1" destOrd="0" presId="urn:microsoft.com/office/officeart/2018/2/layout/IconVerticalSolidList"/>
    <dgm:cxn modelId="{7B1F21A4-963F-4226-BB2D-6EBC012D315A}" type="presParOf" srcId="{C4A4AF7F-7800-4E8F-9945-571279321561}" destId="{6440BA6D-87D4-4367-8103-69043066F678}" srcOrd="2" destOrd="0" presId="urn:microsoft.com/office/officeart/2018/2/layout/IconVerticalSolidList"/>
    <dgm:cxn modelId="{A0857586-AE6C-4883-9253-713586D11317}" type="presParOf" srcId="{C4A4AF7F-7800-4E8F-9945-571279321561}" destId="{498B7A43-8FB8-4E1F-85AB-173D247E4A6F}" srcOrd="3" destOrd="0" presId="urn:microsoft.com/office/officeart/2018/2/layout/IconVerticalSolidList"/>
    <dgm:cxn modelId="{F168333F-A4B0-48DA-B081-AC181288EF09}" type="presParOf" srcId="{0420BC1B-D868-4A26-93A3-BDAC7FA0D0C1}" destId="{4BA95614-2A1B-4797-95F1-53E197A5FC68}" srcOrd="1" destOrd="0" presId="urn:microsoft.com/office/officeart/2018/2/layout/IconVerticalSolidList"/>
    <dgm:cxn modelId="{3ED9F1CA-36A0-4B2A-ABD6-B16494EE1A3A}" type="presParOf" srcId="{0420BC1B-D868-4A26-93A3-BDAC7FA0D0C1}" destId="{4858158B-0898-4CB3-96B4-BA62466EF365}" srcOrd="2" destOrd="0" presId="urn:microsoft.com/office/officeart/2018/2/layout/IconVerticalSolidList"/>
    <dgm:cxn modelId="{650E33F4-FFB1-4804-A29D-DDECCE1F0DDB}" type="presParOf" srcId="{4858158B-0898-4CB3-96B4-BA62466EF365}" destId="{3EE12292-96F4-4CAF-8E5F-E4175C0F0D69}" srcOrd="0" destOrd="0" presId="urn:microsoft.com/office/officeart/2018/2/layout/IconVerticalSolidList"/>
    <dgm:cxn modelId="{845516F4-42F1-40D7-AA05-A2AC964AD388}" type="presParOf" srcId="{4858158B-0898-4CB3-96B4-BA62466EF365}" destId="{4526D13C-99D6-446F-8878-3044CC080F1D}" srcOrd="1" destOrd="0" presId="urn:microsoft.com/office/officeart/2018/2/layout/IconVerticalSolidList"/>
    <dgm:cxn modelId="{6A4C8380-B30C-450F-A470-862732F0B18B}" type="presParOf" srcId="{4858158B-0898-4CB3-96B4-BA62466EF365}" destId="{ACEFC5DF-D757-42D1-8D23-1E8D15BEAF51}" srcOrd="2" destOrd="0" presId="urn:microsoft.com/office/officeart/2018/2/layout/IconVerticalSolidList"/>
    <dgm:cxn modelId="{02E8C9C2-057D-4FFB-B030-84473E83585A}" type="presParOf" srcId="{4858158B-0898-4CB3-96B4-BA62466EF365}" destId="{50AAE823-6ED5-40B5-B431-30EF40298530}" srcOrd="3" destOrd="0" presId="urn:microsoft.com/office/officeart/2018/2/layout/IconVerticalSolidList"/>
    <dgm:cxn modelId="{27BEE46E-ED21-4053-BDCD-7F7D5BB6564D}" type="presParOf" srcId="{0420BC1B-D868-4A26-93A3-BDAC7FA0D0C1}" destId="{26DAFDE5-815E-4F9A-B20B-0B223FD75F65}" srcOrd="3" destOrd="0" presId="urn:microsoft.com/office/officeart/2018/2/layout/IconVerticalSolidList"/>
    <dgm:cxn modelId="{99686CE0-A66B-BD4E-BC00-EA0AF5213749}" type="presParOf" srcId="{0420BC1B-D868-4A26-93A3-BDAC7FA0D0C1}" destId="{8A43ACF9-1BB6-7C4E-BAB0-D25967A596D6}" srcOrd="4" destOrd="0" presId="urn:microsoft.com/office/officeart/2018/2/layout/IconVerticalSolidList"/>
    <dgm:cxn modelId="{04B6C1B4-0BE1-A54D-940A-0B4D078FD566}" type="presParOf" srcId="{8A43ACF9-1BB6-7C4E-BAB0-D25967A596D6}" destId="{3400F882-4FE1-C848-BF8F-9E3D2374A23B}" srcOrd="0" destOrd="0" presId="urn:microsoft.com/office/officeart/2018/2/layout/IconVerticalSolidList"/>
    <dgm:cxn modelId="{F0A6C58C-9C5E-FF46-A671-01B94F4305F8}" type="presParOf" srcId="{8A43ACF9-1BB6-7C4E-BAB0-D25967A596D6}" destId="{5DA686E7-D666-E349-BDCD-3AB8AAF35E72}" srcOrd="1" destOrd="0" presId="urn:microsoft.com/office/officeart/2018/2/layout/IconVerticalSolidList"/>
    <dgm:cxn modelId="{F3D96A18-53F4-2F46-99B7-8C7E0CD59690}" type="presParOf" srcId="{8A43ACF9-1BB6-7C4E-BAB0-D25967A596D6}" destId="{500D6448-A08D-1D48-B9FA-9E90DF06BA93}" srcOrd="2" destOrd="0" presId="urn:microsoft.com/office/officeart/2018/2/layout/IconVerticalSolidList"/>
    <dgm:cxn modelId="{A1F066E0-C47F-4A42-BAE0-508E72870136}" type="presParOf" srcId="{8A43ACF9-1BB6-7C4E-BAB0-D25967A596D6}" destId="{E061BC8F-9D88-AD42-B9F9-6EC49FD6B49A}" srcOrd="3" destOrd="0" presId="urn:microsoft.com/office/officeart/2018/2/layout/IconVerticalSolidList"/>
    <dgm:cxn modelId="{6A04127D-46B2-2048-ABF7-9CBF865D0885}" type="presParOf" srcId="{0420BC1B-D868-4A26-93A3-BDAC7FA0D0C1}" destId="{77ECF460-F49F-BE47-89D0-237FBACEC6A0}" srcOrd="5" destOrd="0" presId="urn:microsoft.com/office/officeart/2018/2/layout/IconVerticalSolidList"/>
    <dgm:cxn modelId="{64BE659E-C26A-4F16-9EFE-0B283D4870A2}" type="presParOf" srcId="{0420BC1B-D868-4A26-93A3-BDAC7FA0D0C1}" destId="{007A8628-3B49-4F7E-AFE7-79C50B090081}" srcOrd="6" destOrd="0" presId="urn:microsoft.com/office/officeart/2018/2/layout/IconVerticalSolidList"/>
    <dgm:cxn modelId="{AF771D14-E236-42A6-B6C8-0FAFC6B3DC1B}" type="presParOf" srcId="{007A8628-3B49-4F7E-AFE7-79C50B090081}" destId="{C67C3B09-BBCE-4E96-A405-4EC8A8A3EB0B}" srcOrd="0" destOrd="0" presId="urn:microsoft.com/office/officeart/2018/2/layout/IconVerticalSolidList"/>
    <dgm:cxn modelId="{89C40223-980D-4517-85B8-44AA4500C25A}" type="presParOf" srcId="{007A8628-3B49-4F7E-AFE7-79C50B090081}" destId="{2BE73CDC-1050-4038-9C95-034FFDB741F9}" srcOrd="1" destOrd="0" presId="urn:microsoft.com/office/officeart/2018/2/layout/IconVerticalSolidList"/>
    <dgm:cxn modelId="{64BE5E8D-1BA4-4081-8961-6D76DD51BB35}" type="presParOf" srcId="{007A8628-3B49-4F7E-AFE7-79C50B090081}" destId="{DBD521C3-8F9E-4280-B548-337500D39282}" srcOrd="2" destOrd="0" presId="urn:microsoft.com/office/officeart/2018/2/layout/IconVerticalSolidList"/>
    <dgm:cxn modelId="{491F7576-EB81-4D19-B2B5-F8110F259CF0}" type="presParOf" srcId="{007A8628-3B49-4F7E-AFE7-79C50B090081}" destId="{2A190F2F-4621-4556-AB28-E06372012E2D}" srcOrd="3" destOrd="0" presId="urn:microsoft.com/office/officeart/2018/2/layout/IconVerticalSolidList"/>
    <dgm:cxn modelId="{BD2718E0-2CE1-4DC7-9BEC-0F6E645836DB}" type="presParOf" srcId="{0420BC1B-D868-4A26-93A3-BDAC7FA0D0C1}" destId="{AC9CBD9F-6450-4520-B9E0-249C5F1E3CC8}" srcOrd="7" destOrd="0" presId="urn:microsoft.com/office/officeart/2018/2/layout/IconVerticalSolidList"/>
    <dgm:cxn modelId="{3F81C9B9-FE1D-49AC-8847-2776ED4AF676}" type="presParOf" srcId="{0420BC1B-D868-4A26-93A3-BDAC7FA0D0C1}" destId="{83B2B2C9-E276-4A00-98A2-DD9FBFCD4965}" srcOrd="8" destOrd="0" presId="urn:microsoft.com/office/officeart/2018/2/layout/IconVerticalSolidList"/>
    <dgm:cxn modelId="{6DDBE688-B9D3-47FD-A99F-F4FCE041B6B9}" type="presParOf" srcId="{83B2B2C9-E276-4A00-98A2-DD9FBFCD4965}" destId="{5E1148B1-F5F2-4E52-847F-5DA658A2DD06}" srcOrd="0" destOrd="0" presId="urn:microsoft.com/office/officeart/2018/2/layout/IconVerticalSolidList"/>
    <dgm:cxn modelId="{C741C2C2-29EA-4697-9F5C-1BBA25706036}" type="presParOf" srcId="{83B2B2C9-E276-4A00-98A2-DD9FBFCD4965}" destId="{7129D85E-4C25-4B17-AA54-818502423211}" srcOrd="1" destOrd="0" presId="urn:microsoft.com/office/officeart/2018/2/layout/IconVerticalSolidList"/>
    <dgm:cxn modelId="{F1D9AF91-206C-42B1-AD3E-5D2053FD5A25}" type="presParOf" srcId="{83B2B2C9-E276-4A00-98A2-DD9FBFCD4965}" destId="{23ACE305-6A00-4C11-8B7C-C20B3D20E23F}" srcOrd="2" destOrd="0" presId="urn:microsoft.com/office/officeart/2018/2/layout/IconVerticalSolidList"/>
    <dgm:cxn modelId="{376BBCAB-9A70-4874-A8DF-88680B8D43F9}" type="presParOf" srcId="{83B2B2C9-E276-4A00-98A2-DD9FBFCD4965}" destId="{62300A7E-4595-4945-9603-E240008667F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99A419-A1F9-40A7-8373-EC5F31B80E91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E830AB-B457-45EC-B5CC-E16AB732227E}">
      <dgm:prSet/>
      <dgm:spPr/>
      <dgm:t>
        <a:bodyPr/>
        <a:lstStyle/>
        <a:p>
          <a:r>
            <a:rPr lang="en-GB" dirty="0"/>
            <a:t>Around 5% benefit in overall survival</a:t>
          </a:r>
          <a:endParaRPr lang="en-US" dirty="0"/>
        </a:p>
      </dgm:t>
    </dgm:pt>
    <dgm:pt modelId="{08786DEE-387B-43F0-A4EA-524397E5CBBC}" type="parTrans" cxnId="{441B527F-CF2C-4262-A1C3-A98CB7D13603}">
      <dgm:prSet/>
      <dgm:spPr/>
      <dgm:t>
        <a:bodyPr/>
        <a:lstStyle/>
        <a:p>
          <a:endParaRPr lang="en-US"/>
        </a:p>
      </dgm:t>
    </dgm:pt>
    <dgm:pt modelId="{C7BFDFE2-AD3A-42F6-857A-1E2D879A8896}" type="sibTrans" cxnId="{441B527F-CF2C-4262-A1C3-A98CB7D13603}">
      <dgm:prSet/>
      <dgm:spPr/>
      <dgm:t>
        <a:bodyPr/>
        <a:lstStyle/>
        <a:p>
          <a:endParaRPr lang="en-US"/>
        </a:p>
      </dgm:t>
    </dgm:pt>
    <dgm:pt modelId="{C7967039-5E80-43B3-8857-5ED488A5868F}">
      <dgm:prSet/>
      <dgm:spPr/>
      <dgm:t>
        <a:bodyPr/>
        <a:lstStyle/>
        <a:p>
          <a:r>
            <a:rPr lang="en-GB"/>
            <a:t>Chemotherapy effect higher in patients with better performance status</a:t>
          </a:r>
          <a:endParaRPr lang="en-US"/>
        </a:p>
      </dgm:t>
    </dgm:pt>
    <dgm:pt modelId="{B316AB3F-DEBD-44A0-BE0B-9914A9FB5B7E}" type="parTrans" cxnId="{8CE80E02-653B-409E-A638-DA2B24149E54}">
      <dgm:prSet/>
      <dgm:spPr/>
      <dgm:t>
        <a:bodyPr/>
        <a:lstStyle/>
        <a:p>
          <a:endParaRPr lang="en-US"/>
        </a:p>
      </dgm:t>
    </dgm:pt>
    <dgm:pt modelId="{EF724BE4-6C40-40E2-94E4-6E7C353BB31A}" type="sibTrans" cxnId="{8CE80E02-653B-409E-A638-DA2B24149E54}">
      <dgm:prSet/>
      <dgm:spPr/>
      <dgm:t>
        <a:bodyPr/>
        <a:lstStyle/>
        <a:p>
          <a:endParaRPr lang="en-US"/>
        </a:p>
      </dgm:t>
    </dgm:pt>
    <dgm:pt modelId="{1D5FC2FB-C3A9-BC48-90B3-66D02D86BE38}" type="pres">
      <dgm:prSet presAssocID="{E599A419-A1F9-40A7-8373-EC5F31B80E9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361C4E7-8C8A-2146-BAE3-C7C3D84FBAF6}" type="pres">
      <dgm:prSet presAssocID="{C3E830AB-B457-45EC-B5CC-E16AB732227E}" presName="hierRoot1" presStyleCnt="0"/>
      <dgm:spPr/>
    </dgm:pt>
    <dgm:pt modelId="{08B8071A-C9C6-4940-B277-E9A544DBAAE8}" type="pres">
      <dgm:prSet presAssocID="{C3E830AB-B457-45EC-B5CC-E16AB732227E}" presName="composite" presStyleCnt="0"/>
      <dgm:spPr/>
    </dgm:pt>
    <dgm:pt modelId="{F1E17B53-4447-A542-A0E2-AC0FBD650609}" type="pres">
      <dgm:prSet presAssocID="{C3E830AB-B457-45EC-B5CC-E16AB732227E}" presName="background" presStyleLbl="node0" presStyleIdx="0" presStyleCnt="2"/>
      <dgm:spPr/>
    </dgm:pt>
    <dgm:pt modelId="{8678270B-DFF3-4949-B321-CC1D28CD5AC9}" type="pres">
      <dgm:prSet presAssocID="{C3E830AB-B457-45EC-B5CC-E16AB732227E}" presName="text" presStyleLbl="fgAcc0" presStyleIdx="0" presStyleCnt="2">
        <dgm:presLayoutVars>
          <dgm:chPref val="3"/>
        </dgm:presLayoutVars>
      </dgm:prSet>
      <dgm:spPr/>
    </dgm:pt>
    <dgm:pt modelId="{B7962B77-ADAB-7947-9836-A6A9D01FEC68}" type="pres">
      <dgm:prSet presAssocID="{C3E830AB-B457-45EC-B5CC-E16AB732227E}" presName="hierChild2" presStyleCnt="0"/>
      <dgm:spPr/>
    </dgm:pt>
    <dgm:pt modelId="{7F49D59E-C010-3F45-859D-0D6EA02F7C20}" type="pres">
      <dgm:prSet presAssocID="{C7967039-5E80-43B3-8857-5ED488A5868F}" presName="hierRoot1" presStyleCnt="0"/>
      <dgm:spPr/>
    </dgm:pt>
    <dgm:pt modelId="{62F386AC-0305-FF41-8098-62B82B4B0F39}" type="pres">
      <dgm:prSet presAssocID="{C7967039-5E80-43B3-8857-5ED488A5868F}" presName="composite" presStyleCnt="0"/>
      <dgm:spPr/>
    </dgm:pt>
    <dgm:pt modelId="{B341549E-4D7C-5D4F-AE0B-5D74CF52C28F}" type="pres">
      <dgm:prSet presAssocID="{C7967039-5E80-43B3-8857-5ED488A5868F}" presName="background" presStyleLbl="node0" presStyleIdx="1" presStyleCnt="2"/>
      <dgm:spPr/>
    </dgm:pt>
    <dgm:pt modelId="{8F382F97-AA6F-3940-934F-CB9DB5FB9A75}" type="pres">
      <dgm:prSet presAssocID="{C7967039-5E80-43B3-8857-5ED488A5868F}" presName="text" presStyleLbl="fgAcc0" presStyleIdx="1" presStyleCnt="2">
        <dgm:presLayoutVars>
          <dgm:chPref val="3"/>
        </dgm:presLayoutVars>
      </dgm:prSet>
      <dgm:spPr/>
    </dgm:pt>
    <dgm:pt modelId="{D7E09596-3BCF-3146-9AEA-24F098DFC107}" type="pres">
      <dgm:prSet presAssocID="{C7967039-5E80-43B3-8857-5ED488A5868F}" presName="hierChild2" presStyleCnt="0"/>
      <dgm:spPr/>
    </dgm:pt>
  </dgm:ptLst>
  <dgm:cxnLst>
    <dgm:cxn modelId="{A4A7DD00-0C47-3D4C-AD12-1125FDA353A5}" type="presOf" srcId="{E599A419-A1F9-40A7-8373-EC5F31B80E91}" destId="{1D5FC2FB-C3A9-BC48-90B3-66D02D86BE38}" srcOrd="0" destOrd="0" presId="urn:microsoft.com/office/officeart/2005/8/layout/hierarchy1"/>
    <dgm:cxn modelId="{8CE80E02-653B-409E-A638-DA2B24149E54}" srcId="{E599A419-A1F9-40A7-8373-EC5F31B80E91}" destId="{C7967039-5E80-43B3-8857-5ED488A5868F}" srcOrd="1" destOrd="0" parTransId="{B316AB3F-DEBD-44A0-BE0B-9914A9FB5B7E}" sibTransId="{EF724BE4-6C40-40E2-94E4-6E7C353BB31A}"/>
    <dgm:cxn modelId="{D1207115-0BAE-3649-BA93-D2199F4CA520}" type="presOf" srcId="{C7967039-5E80-43B3-8857-5ED488A5868F}" destId="{8F382F97-AA6F-3940-934F-CB9DB5FB9A75}" srcOrd="0" destOrd="0" presId="urn:microsoft.com/office/officeart/2005/8/layout/hierarchy1"/>
    <dgm:cxn modelId="{3A2E1D46-3DD6-294A-A510-9048A467B64D}" type="presOf" srcId="{C3E830AB-B457-45EC-B5CC-E16AB732227E}" destId="{8678270B-DFF3-4949-B321-CC1D28CD5AC9}" srcOrd="0" destOrd="0" presId="urn:microsoft.com/office/officeart/2005/8/layout/hierarchy1"/>
    <dgm:cxn modelId="{441B527F-CF2C-4262-A1C3-A98CB7D13603}" srcId="{E599A419-A1F9-40A7-8373-EC5F31B80E91}" destId="{C3E830AB-B457-45EC-B5CC-E16AB732227E}" srcOrd="0" destOrd="0" parTransId="{08786DEE-387B-43F0-A4EA-524397E5CBBC}" sibTransId="{C7BFDFE2-AD3A-42F6-857A-1E2D879A8896}"/>
    <dgm:cxn modelId="{0064F3B1-54C0-CC49-AED7-3536049EFBD2}" type="presParOf" srcId="{1D5FC2FB-C3A9-BC48-90B3-66D02D86BE38}" destId="{1361C4E7-8C8A-2146-BAE3-C7C3D84FBAF6}" srcOrd="0" destOrd="0" presId="urn:microsoft.com/office/officeart/2005/8/layout/hierarchy1"/>
    <dgm:cxn modelId="{69CE4E84-C73F-ED4E-85DE-CFFF7C672FB7}" type="presParOf" srcId="{1361C4E7-8C8A-2146-BAE3-C7C3D84FBAF6}" destId="{08B8071A-C9C6-4940-B277-E9A544DBAAE8}" srcOrd="0" destOrd="0" presId="urn:microsoft.com/office/officeart/2005/8/layout/hierarchy1"/>
    <dgm:cxn modelId="{8A3D40EC-D6BD-0147-A6A3-A7C6F18997C4}" type="presParOf" srcId="{08B8071A-C9C6-4940-B277-E9A544DBAAE8}" destId="{F1E17B53-4447-A542-A0E2-AC0FBD650609}" srcOrd="0" destOrd="0" presId="urn:microsoft.com/office/officeart/2005/8/layout/hierarchy1"/>
    <dgm:cxn modelId="{6C8265BF-3239-4646-9E86-F57C0D9C9B81}" type="presParOf" srcId="{08B8071A-C9C6-4940-B277-E9A544DBAAE8}" destId="{8678270B-DFF3-4949-B321-CC1D28CD5AC9}" srcOrd="1" destOrd="0" presId="urn:microsoft.com/office/officeart/2005/8/layout/hierarchy1"/>
    <dgm:cxn modelId="{4D9958D4-8315-C44D-8F45-67E3FFEE6CF5}" type="presParOf" srcId="{1361C4E7-8C8A-2146-BAE3-C7C3D84FBAF6}" destId="{B7962B77-ADAB-7947-9836-A6A9D01FEC68}" srcOrd="1" destOrd="0" presId="urn:microsoft.com/office/officeart/2005/8/layout/hierarchy1"/>
    <dgm:cxn modelId="{CC1F4B9D-7998-1344-B1BB-6A629197C6AA}" type="presParOf" srcId="{1D5FC2FB-C3A9-BC48-90B3-66D02D86BE38}" destId="{7F49D59E-C010-3F45-859D-0D6EA02F7C20}" srcOrd="1" destOrd="0" presId="urn:microsoft.com/office/officeart/2005/8/layout/hierarchy1"/>
    <dgm:cxn modelId="{FB59D2FD-444A-A844-8DF4-EC6B165ADE2F}" type="presParOf" srcId="{7F49D59E-C010-3F45-859D-0D6EA02F7C20}" destId="{62F386AC-0305-FF41-8098-62B82B4B0F39}" srcOrd="0" destOrd="0" presId="urn:microsoft.com/office/officeart/2005/8/layout/hierarchy1"/>
    <dgm:cxn modelId="{7E9EFD1D-952E-024F-8219-DAF85D64EDBA}" type="presParOf" srcId="{62F386AC-0305-FF41-8098-62B82B4B0F39}" destId="{B341549E-4D7C-5D4F-AE0B-5D74CF52C28F}" srcOrd="0" destOrd="0" presId="urn:microsoft.com/office/officeart/2005/8/layout/hierarchy1"/>
    <dgm:cxn modelId="{A8548D43-3A70-7745-ACDF-09BC0A48FB0A}" type="presParOf" srcId="{62F386AC-0305-FF41-8098-62B82B4B0F39}" destId="{8F382F97-AA6F-3940-934F-CB9DB5FB9A75}" srcOrd="1" destOrd="0" presId="urn:microsoft.com/office/officeart/2005/8/layout/hierarchy1"/>
    <dgm:cxn modelId="{02AE3EC1-0C4E-1D4A-8F70-8574E9E5D215}" type="presParOf" srcId="{7F49D59E-C010-3F45-859D-0D6EA02F7C20}" destId="{D7E09596-3BCF-3146-9AEA-24F098DFC10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0185FB-FCA4-4395-96F5-C44F8543AA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F70025-E832-4E24-AD66-215ECF4662B0}">
      <dgm:prSet/>
      <dgm:spPr/>
      <dgm:t>
        <a:bodyPr/>
        <a:lstStyle/>
        <a:p>
          <a:r>
            <a:rPr lang="en-GB" dirty="0"/>
            <a:t>How has treatment changed in the peri-operative setting</a:t>
          </a:r>
          <a:endParaRPr lang="en-US" dirty="0"/>
        </a:p>
      </dgm:t>
    </dgm:pt>
    <dgm:pt modelId="{080A673B-A813-4B62-B218-DFE88F3505BC}" type="parTrans" cxnId="{5EF37C14-4DAC-457D-A164-F3DE7A8A281D}">
      <dgm:prSet/>
      <dgm:spPr/>
      <dgm:t>
        <a:bodyPr/>
        <a:lstStyle/>
        <a:p>
          <a:endParaRPr lang="en-US"/>
        </a:p>
      </dgm:t>
    </dgm:pt>
    <dgm:pt modelId="{D02C5C30-8A6D-4A6D-B3BC-B848BC2ED176}" type="sibTrans" cxnId="{5EF37C14-4DAC-457D-A164-F3DE7A8A281D}">
      <dgm:prSet/>
      <dgm:spPr/>
      <dgm:t>
        <a:bodyPr/>
        <a:lstStyle/>
        <a:p>
          <a:endParaRPr lang="en-US"/>
        </a:p>
      </dgm:t>
    </dgm:pt>
    <dgm:pt modelId="{1D16558B-D018-442D-849E-AFC1D661387E}">
      <dgm:prSet/>
      <dgm:spPr/>
      <dgm:t>
        <a:bodyPr/>
        <a:lstStyle/>
        <a:p>
          <a:r>
            <a:rPr lang="en-GB" dirty="0"/>
            <a:t>Optimal timing – neoadjuvant vs adjuvant</a:t>
          </a:r>
          <a:endParaRPr lang="en-US" dirty="0"/>
        </a:p>
      </dgm:t>
    </dgm:pt>
    <dgm:pt modelId="{52BB6F41-57A8-4720-9104-06C487FD05AF}" type="parTrans" cxnId="{58F2D024-C03D-4B60-BED9-B589419AF194}">
      <dgm:prSet/>
      <dgm:spPr/>
      <dgm:t>
        <a:bodyPr/>
        <a:lstStyle/>
        <a:p>
          <a:endParaRPr lang="en-US"/>
        </a:p>
      </dgm:t>
    </dgm:pt>
    <dgm:pt modelId="{BB775984-6CE4-4452-BF14-EF304773A1A5}" type="sibTrans" cxnId="{58F2D024-C03D-4B60-BED9-B589419AF194}">
      <dgm:prSet/>
      <dgm:spPr/>
      <dgm:t>
        <a:bodyPr/>
        <a:lstStyle/>
        <a:p>
          <a:endParaRPr lang="en-US"/>
        </a:p>
      </dgm:t>
    </dgm:pt>
    <dgm:pt modelId="{F6B258D6-E8B9-469E-BC0F-E22F335F5B77}">
      <dgm:prSet/>
      <dgm:spPr/>
      <dgm:t>
        <a:bodyPr/>
        <a:lstStyle/>
        <a:p>
          <a:r>
            <a:rPr lang="en-GB" dirty="0"/>
            <a:t>Optimal duration?</a:t>
          </a:r>
          <a:endParaRPr lang="en-US" dirty="0"/>
        </a:p>
      </dgm:t>
    </dgm:pt>
    <dgm:pt modelId="{956F2D93-F793-4E52-A632-EA989C46A8BA}" type="parTrans" cxnId="{E25A461F-BD5E-4804-9E16-71C81284EB69}">
      <dgm:prSet/>
      <dgm:spPr/>
      <dgm:t>
        <a:bodyPr/>
        <a:lstStyle/>
        <a:p>
          <a:endParaRPr lang="en-US"/>
        </a:p>
      </dgm:t>
    </dgm:pt>
    <dgm:pt modelId="{D262766B-D617-495E-86FC-A4D8A8692534}" type="sibTrans" cxnId="{E25A461F-BD5E-4804-9E16-71C81284EB69}">
      <dgm:prSet/>
      <dgm:spPr/>
      <dgm:t>
        <a:bodyPr/>
        <a:lstStyle/>
        <a:p>
          <a:endParaRPr lang="en-US"/>
        </a:p>
      </dgm:t>
    </dgm:pt>
    <dgm:pt modelId="{7C215FAA-3CC9-4FCA-98EC-1D825076AF4B}">
      <dgm:prSet/>
      <dgm:spPr/>
      <dgm:t>
        <a:bodyPr/>
        <a:lstStyle/>
        <a:p>
          <a:r>
            <a:rPr lang="en-GB"/>
            <a:t>Do new treatments alter the criteria for resectability?</a:t>
          </a:r>
          <a:endParaRPr lang="en-US"/>
        </a:p>
      </dgm:t>
    </dgm:pt>
    <dgm:pt modelId="{C1596B20-6C64-4264-A49F-590784A1E557}" type="parTrans" cxnId="{B277B683-4346-4F23-8E42-441A7B0CA840}">
      <dgm:prSet/>
      <dgm:spPr/>
      <dgm:t>
        <a:bodyPr/>
        <a:lstStyle/>
        <a:p>
          <a:endParaRPr lang="en-US"/>
        </a:p>
      </dgm:t>
    </dgm:pt>
    <dgm:pt modelId="{493E7E8F-E0AC-4D48-9F53-72C85E957EC0}" type="sibTrans" cxnId="{B277B683-4346-4F23-8E42-441A7B0CA840}">
      <dgm:prSet/>
      <dgm:spPr/>
      <dgm:t>
        <a:bodyPr/>
        <a:lstStyle/>
        <a:p>
          <a:endParaRPr lang="en-US"/>
        </a:p>
      </dgm:t>
    </dgm:pt>
    <dgm:pt modelId="{EC8ED362-342D-634B-BB26-ACE48943033C}" type="pres">
      <dgm:prSet presAssocID="{040185FB-FCA4-4395-96F5-C44F8543AAAC}" presName="linear" presStyleCnt="0">
        <dgm:presLayoutVars>
          <dgm:animLvl val="lvl"/>
          <dgm:resizeHandles val="exact"/>
        </dgm:presLayoutVars>
      </dgm:prSet>
      <dgm:spPr/>
    </dgm:pt>
    <dgm:pt modelId="{2A10BC44-EC75-8E4F-A5E8-C03265462652}" type="pres">
      <dgm:prSet presAssocID="{ACF70025-E832-4E24-AD66-215ECF4662B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F1305E8-5514-C340-B87E-44960B0D68B0}" type="pres">
      <dgm:prSet presAssocID="{D02C5C30-8A6D-4A6D-B3BC-B848BC2ED176}" presName="spacer" presStyleCnt="0"/>
      <dgm:spPr/>
    </dgm:pt>
    <dgm:pt modelId="{C7213042-3501-A94E-A5D9-4B21088A2E5F}" type="pres">
      <dgm:prSet presAssocID="{1D16558B-D018-442D-849E-AFC1D661387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5E4D47E-D7ED-694D-A6B0-D62AF24D7B90}" type="pres">
      <dgm:prSet presAssocID="{BB775984-6CE4-4452-BF14-EF304773A1A5}" presName="spacer" presStyleCnt="0"/>
      <dgm:spPr/>
    </dgm:pt>
    <dgm:pt modelId="{E2881E5B-73E4-8D49-8A9D-17511960155B}" type="pres">
      <dgm:prSet presAssocID="{F6B258D6-E8B9-469E-BC0F-E22F335F5B7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34056FF-4F98-C64C-B5DE-C9D01443D46B}" type="pres">
      <dgm:prSet presAssocID="{D262766B-D617-495E-86FC-A4D8A8692534}" presName="spacer" presStyleCnt="0"/>
      <dgm:spPr/>
    </dgm:pt>
    <dgm:pt modelId="{EE95C354-4CAB-E446-AAEC-53EB4DFE7BCC}" type="pres">
      <dgm:prSet presAssocID="{7C215FAA-3CC9-4FCA-98EC-1D825076AF4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AAE3B14-E41D-9242-9A9A-6728B05DEB55}" type="presOf" srcId="{040185FB-FCA4-4395-96F5-C44F8543AAAC}" destId="{EC8ED362-342D-634B-BB26-ACE48943033C}" srcOrd="0" destOrd="0" presId="urn:microsoft.com/office/officeart/2005/8/layout/vList2"/>
    <dgm:cxn modelId="{5EF37C14-4DAC-457D-A164-F3DE7A8A281D}" srcId="{040185FB-FCA4-4395-96F5-C44F8543AAAC}" destId="{ACF70025-E832-4E24-AD66-215ECF4662B0}" srcOrd="0" destOrd="0" parTransId="{080A673B-A813-4B62-B218-DFE88F3505BC}" sibTransId="{D02C5C30-8A6D-4A6D-B3BC-B848BC2ED176}"/>
    <dgm:cxn modelId="{E25A461F-BD5E-4804-9E16-71C81284EB69}" srcId="{040185FB-FCA4-4395-96F5-C44F8543AAAC}" destId="{F6B258D6-E8B9-469E-BC0F-E22F335F5B77}" srcOrd="2" destOrd="0" parTransId="{956F2D93-F793-4E52-A632-EA989C46A8BA}" sibTransId="{D262766B-D617-495E-86FC-A4D8A8692534}"/>
    <dgm:cxn modelId="{58F2D024-C03D-4B60-BED9-B589419AF194}" srcId="{040185FB-FCA4-4395-96F5-C44F8543AAAC}" destId="{1D16558B-D018-442D-849E-AFC1D661387E}" srcOrd="1" destOrd="0" parTransId="{52BB6F41-57A8-4720-9104-06C487FD05AF}" sibTransId="{BB775984-6CE4-4452-BF14-EF304773A1A5}"/>
    <dgm:cxn modelId="{E9771829-D590-8D47-B2B3-AAC6371EC1F0}" type="presOf" srcId="{1D16558B-D018-442D-849E-AFC1D661387E}" destId="{C7213042-3501-A94E-A5D9-4B21088A2E5F}" srcOrd="0" destOrd="0" presId="urn:microsoft.com/office/officeart/2005/8/layout/vList2"/>
    <dgm:cxn modelId="{6DF9B731-5385-CF45-9C57-C8F1E73AE4B0}" type="presOf" srcId="{F6B258D6-E8B9-469E-BC0F-E22F335F5B77}" destId="{E2881E5B-73E4-8D49-8A9D-17511960155B}" srcOrd="0" destOrd="0" presId="urn:microsoft.com/office/officeart/2005/8/layout/vList2"/>
    <dgm:cxn modelId="{C28C9A42-AA4D-AA45-B777-EF358A281677}" type="presOf" srcId="{ACF70025-E832-4E24-AD66-215ECF4662B0}" destId="{2A10BC44-EC75-8E4F-A5E8-C03265462652}" srcOrd="0" destOrd="0" presId="urn:microsoft.com/office/officeart/2005/8/layout/vList2"/>
    <dgm:cxn modelId="{B277B683-4346-4F23-8E42-441A7B0CA840}" srcId="{040185FB-FCA4-4395-96F5-C44F8543AAAC}" destId="{7C215FAA-3CC9-4FCA-98EC-1D825076AF4B}" srcOrd="3" destOrd="0" parTransId="{C1596B20-6C64-4264-A49F-590784A1E557}" sibTransId="{493E7E8F-E0AC-4D48-9F53-72C85E957EC0}"/>
    <dgm:cxn modelId="{C965E387-7BC4-124A-96FF-21D9325787D1}" type="presOf" srcId="{7C215FAA-3CC9-4FCA-98EC-1D825076AF4B}" destId="{EE95C354-4CAB-E446-AAEC-53EB4DFE7BCC}" srcOrd="0" destOrd="0" presId="urn:microsoft.com/office/officeart/2005/8/layout/vList2"/>
    <dgm:cxn modelId="{80721BE3-EF97-EE4D-A32F-79A94DE5D956}" type="presParOf" srcId="{EC8ED362-342D-634B-BB26-ACE48943033C}" destId="{2A10BC44-EC75-8E4F-A5E8-C03265462652}" srcOrd="0" destOrd="0" presId="urn:microsoft.com/office/officeart/2005/8/layout/vList2"/>
    <dgm:cxn modelId="{2906595F-AEE3-5A41-8D98-6A56335C9BBA}" type="presParOf" srcId="{EC8ED362-342D-634B-BB26-ACE48943033C}" destId="{6F1305E8-5514-C340-B87E-44960B0D68B0}" srcOrd="1" destOrd="0" presId="urn:microsoft.com/office/officeart/2005/8/layout/vList2"/>
    <dgm:cxn modelId="{D9F3FC8A-168E-2143-A344-B273FD225410}" type="presParOf" srcId="{EC8ED362-342D-634B-BB26-ACE48943033C}" destId="{C7213042-3501-A94E-A5D9-4B21088A2E5F}" srcOrd="2" destOrd="0" presId="urn:microsoft.com/office/officeart/2005/8/layout/vList2"/>
    <dgm:cxn modelId="{8CD07AF9-730A-D24A-A8C1-F1116F6B7491}" type="presParOf" srcId="{EC8ED362-342D-634B-BB26-ACE48943033C}" destId="{E5E4D47E-D7ED-694D-A6B0-D62AF24D7B90}" srcOrd="3" destOrd="0" presId="urn:microsoft.com/office/officeart/2005/8/layout/vList2"/>
    <dgm:cxn modelId="{079E141E-AFDA-FD47-8006-50C32DC7EBE3}" type="presParOf" srcId="{EC8ED362-342D-634B-BB26-ACE48943033C}" destId="{E2881E5B-73E4-8D49-8A9D-17511960155B}" srcOrd="4" destOrd="0" presId="urn:microsoft.com/office/officeart/2005/8/layout/vList2"/>
    <dgm:cxn modelId="{C7717BD0-7A04-1248-A7DD-7A1827D48550}" type="presParOf" srcId="{EC8ED362-342D-634B-BB26-ACE48943033C}" destId="{B34056FF-4F98-C64C-B5DE-C9D01443D46B}" srcOrd="5" destOrd="0" presId="urn:microsoft.com/office/officeart/2005/8/layout/vList2"/>
    <dgm:cxn modelId="{0B9D6BDC-6AAB-A244-9FCF-7000C8D138D9}" type="presParOf" srcId="{EC8ED362-342D-634B-BB26-ACE48943033C}" destId="{EE95C354-4CAB-E446-AAEC-53EB4DFE7BC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A3510C-0AF6-42E7-896C-BCF3BDAE911E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B29DB54-7DA1-48FE-8227-8AF3E39E56C5}">
      <dgm:prSet/>
      <dgm:spPr/>
      <dgm:t>
        <a:bodyPr/>
        <a:lstStyle/>
        <a:p>
          <a:r>
            <a:rPr lang="en-GB" dirty="0"/>
            <a:t>3 years of adjuvant Osimertinib +/- chemo x4</a:t>
          </a:r>
          <a:endParaRPr lang="en-US" dirty="0"/>
        </a:p>
      </dgm:t>
    </dgm:pt>
    <dgm:pt modelId="{387C0C07-70F2-4C84-8E89-7331DC0E82BD}" type="parTrans" cxnId="{FBF243D8-D225-45D8-8BA7-FF8738E807BC}">
      <dgm:prSet/>
      <dgm:spPr/>
      <dgm:t>
        <a:bodyPr/>
        <a:lstStyle/>
        <a:p>
          <a:endParaRPr lang="en-US"/>
        </a:p>
      </dgm:t>
    </dgm:pt>
    <dgm:pt modelId="{E7C8BBA5-D6B7-4BDE-A40A-3D2C696256DA}" type="sibTrans" cxnId="{FBF243D8-D225-45D8-8BA7-FF8738E807BC}">
      <dgm:prSet/>
      <dgm:spPr/>
      <dgm:t>
        <a:bodyPr/>
        <a:lstStyle/>
        <a:p>
          <a:endParaRPr lang="en-US"/>
        </a:p>
      </dgm:t>
    </dgm:pt>
    <dgm:pt modelId="{D1ED6447-506C-45D0-B92D-75D0C5D43926}">
      <dgm:prSet/>
      <dgm:spPr/>
      <dgm:t>
        <a:bodyPr/>
        <a:lstStyle/>
        <a:p>
          <a:r>
            <a:rPr lang="en-GB"/>
            <a:t>5-year OS</a:t>
          </a:r>
          <a:endParaRPr lang="en-US"/>
        </a:p>
      </dgm:t>
    </dgm:pt>
    <dgm:pt modelId="{DA2DBF08-E6EC-4592-8592-5897B7640CC2}" type="parTrans" cxnId="{70C03FCB-6E5C-4DBE-9ADF-43AEB2F9A359}">
      <dgm:prSet/>
      <dgm:spPr/>
      <dgm:t>
        <a:bodyPr/>
        <a:lstStyle/>
        <a:p>
          <a:endParaRPr lang="en-US"/>
        </a:p>
      </dgm:t>
    </dgm:pt>
    <dgm:pt modelId="{53853794-855C-4F3D-B21E-34AA659CBA1D}" type="sibTrans" cxnId="{70C03FCB-6E5C-4DBE-9ADF-43AEB2F9A359}">
      <dgm:prSet/>
      <dgm:spPr/>
      <dgm:t>
        <a:bodyPr/>
        <a:lstStyle/>
        <a:p>
          <a:endParaRPr lang="en-US"/>
        </a:p>
      </dgm:t>
    </dgm:pt>
    <dgm:pt modelId="{E1A8BD09-F522-46CD-92B9-30FEC6F4AEEE}">
      <dgm:prSet/>
      <dgm:spPr/>
      <dgm:t>
        <a:bodyPr/>
        <a:lstStyle/>
        <a:p>
          <a:r>
            <a:rPr lang="en-GB" dirty="0"/>
            <a:t>II-IIA: 85% </a:t>
          </a:r>
          <a:r>
            <a:rPr lang="en-GB" dirty="0" err="1"/>
            <a:t>osimertinib</a:t>
          </a:r>
          <a:r>
            <a:rPr lang="en-GB" dirty="0"/>
            <a:t> vs 73% placebo</a:t>
          </a:r>
          <a:endParaRPr lang="en-US" dirty="0"/>
        </a:p>
      </dgm:t>
    </dgm:pt>
    <dgm:pt modelId="{F3A8AB36-8CE2-497E-BB05-626788FB9C99}" type="parTrans" cxnId="{0BF6DF90-6F04-4D12-8C48-5AE252E750C1}">
      <dgm:prSet/>
      <dgm:spPr/>
      <dgm:t>
        <a:bodyPr/>
        <a:lstStyle/>
        <a:p>
          <a:endParaRPr lang="en-US"/>
        </a:p>
      </dgm:t>
    </dgm:pt>
    <dgm:pt modelId="{3B74CCEE-C3CB-43DB-9CDD-9F5783E4D732}" type="sibTrans" cxnId="{0BF6DF90-6F04-4D12-8C48-5AE252E750C1}">
      <dgm:prSet/>
      <dgm:spPr/>
      <dgm:t>
        <a:bodyPr/>
        <a:lstStyle/>
        <a:p>
          <a:endParaRPr lang="en-US"/>
        </a:p>
      </dgm:t>
    </dgm:pt>
    <dgm:pt modelId="{0D57D528-1668-4278-B5F0-6AE9B499E5E7}">
      <dgm:prSet/>
      <dgm:spPr/>
      <dgm:t>
        <a:bodyPr/>
        <a:lstStyle/>
        <a:p>
          <a:r>
            <a:rPr lang="en-GB"/>
            <a:t>Patients receiving adjuvant chemotherapy and osimertinib had a 5-year OS of 87% vs 80% with osimertinib alone. </a:t>
          </a:r>
          <a:endParaRPr lang="en-US"/>
        </a:p>
      </dgm:t>
    </dgm:pt>
    <dgm:pt modelId="{463611DB-E869-4913-BA44-949AABA35B9F}" type="parTrans" cxnId="{49448D74-CEBD-46B6-A144-88678C5A5209}">
      <dgm:prSet/>
      <dgm:spPr/>
      <dgm:t>
        <a:bodyPr/>
        <a:lstStyle/>
        <a:p>
          <a:endParaRPr lang="en-US"/>
        </a:p>
      </dgm:t>
    </dgm:pt>
    <dgm:pt modelId="{0AAF6F72-71D7-45B2-BC70-BE9BF1D34C24}" type="sibTrans" cxnId="{49448D74-CEBD-46B6-A144-88678C5A5209}">
      <dgm:prSet/>
      <dgm:spPr/>
      <dgm:t>
        <a:bodyPr/>
        <a:lstStyle/>
        <a:p>
          <a:endParaRPr lang="en-US"/>
        </a:p>
      </dgm:t>
    </dgm:pt>
    <dgm:pt modelId="{82149720-586F-480B-ABF9-556C60B707A9}">
      <dgm:prSet/>
      <dgm:spPr/>
      <dgm:t>
        <a:bodyPr/>
        <a:lstStyle/>
        <a:p>
          <a:r>
            <a:rPr lang="en-GB" dirty="0"/>
            <a:t>Questions:</a:t>
          </a:r>
          <a:endParaRPr lang="en-US" dirty="0"/>
        </a:p>
      </dgm:t>
    </dgm:pt>
    <dgm:pt modelId="{B8F9C758-6D5E-4022-9C48-D341071BB83B}" type="parTrans" cxnId="{AA7F4F1C-4BE6-4EB0-8D8A-E9814FCD69E8}">
      <dgm:prSet/>
      <dgm:spPr/>
      <dgm:t>
        <a:bodyPr/>
        <a:lstStyle/>
        <a:p>
          <a:endParaRPr lang="en-US"/>
        </a:p>
      </dgm:t>
    </dgm:pt>
    <dgm:pt modelId="{0AE6BA16-1719-44E6-B1D9-23B3EA2A9BDF}" type="sibTrans" cxnId="{AA7F4F1C-4BE6-4EB0-8D8A-E9814FCD69E8}">
      <dgm:prSet/>
      <dgm:spPr/>
      <dgm:t>
        <a:bodyPr/>
        <a:lstStyle/>
        <a:p>
          <a:endParaRPr lang="en-US"/>
        </a:p>
      </dgm:t>
    </dgm:pt>
    <dgm:pt modelId="{8A6D7CC5-3470-4FD0-B67F-1011E3C1B140}">
      <dgm:prSet/>
      <dgm:spPr/>
      <dgm:t>
        <a:bodyPr/>
        <a:lstStyle/>
        <a:p>
          <a:r>
            <a:rPr lang="en-GB" dirty="0"/>
            <a:t>Do they need chemo? Use beyond 3 years? Use </a:t>
          </a:r>
          <a:r>
            <a:rPr lang="en-GB" dirty="0" err="1"/>
            <a:t>ctDNA</a:t>
          </a:r>
          <a:r>
            <a:rPr lang="en-GB" dirty="0"/>
            <a:t> to guide treatment?</a:t>
          </a:r>
          <a:endParaRPr lang="en-US" dirty="0"/>
        </a:p>
      </dgm:t>
    </dgm:pt>
    <dgm:pt modelId="{F55A37E0-E5B6-472F-A013-18D434A41753}" type="parTrans" cxnId="{E74FD607-9702-4026-83D1-88A9109A51A7}">
      <dgm:prSet/>
      <dgm:spPr/>
      <dgm:t>
        <a:bodyPr/>
        <a:lstStyle/>
        <a:p>
          <a:endParaRPr lang="en-US"/>
        </a:p>
      </dgm:t>
    </dgm:pt>
    <dgm:pt modelId="{70C344CE-8805-40C6-92A4-60A8035287A7}" type="sibTrans" cxnId="{E74FD607-9702-4026-83D1-88A9109A51A7}">
      <dgm:prSet/>
      <dgm:spPr/>
      <dgm:t>
        <a:bodyPr/>
        <a:lstStyle/>
        <a:p>
          <a:endParaRPr lang="en-US"/>
        </a:p>
      </dgm:t>
    </dgm:pt>
    <dgm:pt modelId="{2255DAEB-7DC9-104F-9685-3A3C3A5F43F7}">
      <dgm:prSet/>
      <dgm:spPr/>
      <dgm:t>
        <a:bodyPr/>
        <a:lstStyle/>
        <a:p>
          <a:r>
            <a:rPr lang="en-GB" dirty="0"/>
            <a:t>In overall trial population IB-IIIA: 88% vs 78%</a:t>
          </a:r>
          <a:endParaRPr lang="en-US" dirty="0"/>
        </a:p>
      </dgm:t>
    </dgm:pt>
    <dgm:pt modelId="{B1365458-A0AD-D942-9F06-3015164D05DD}" type="parTrans" cxnId="{752FB5FE-7013-3B4E-AEEB-D49568495AC8}">
      <dgm:prSet/>
      <dgm:spPr/>
    </dgm:pt>
    <dgm:pt modelId="{C649EFD0-88C1-134D-ACF2-8899A550F21A}" type="sibTrans" cxnId="{752FB5FE-7013-3B4E-AEEB-D49568495AC8}">
      <dgm:prSet/>
      <dgm:spPr/>
    </dgm:pt>
    <dgm:pt modelId="{D16B9975-591E-244B-98CA-6AA0B3BFE345}" type="pres">
      <dgm:prSet presAssocID="{CBA3510C-0AF6-42E7-896C-BCF3BDAE911E}" presName="linear" presStyleCnt="0">
        <dgm:presLayoutVars>
          <dgm:dir/>
          <dgm:animLvl val="lvl"/>
          <dgm:resizeHandles val="exact"/>
        </dgm:presLayoutVars>
      </dgm:prSet>
      <dgm:spPr/>
    </dgm:pt>
    <dgm:pt modelId="{68A28A44-52A8-2349-9144-43BF0D5E0121}" type="pres">
      <dgm:prSet presAssocID="{8B29DB54-7DA1-48FE-8227-8AF3E39E56C5}" presName="parentLin" presStyleCnt="0"/>
      <dgm:spPr/>
    </dgm:pt>
    <dgm:pt modelId="{2CAF4763-1BD5-A945-B1AF-AF5BA0E21437}" type="pres">
      <dgm:prSet presAssocID="{8B29DB54-7DA1-48FE-8227-8AF3E39E56C5}" presName="parentLeftMargin" presStyleLbl="node1" presStyleIdx="0" presStyleCnt="3"/>
      <dgm:spPr/>
    </dgm:pt>
    <dgm:pt modelId="{0029033E-709D-B44A-AD28-F465DE9D8C88}" type="pres">
      <dgm:prSet presAssocID="{8B29DB54-7DA1-48FE-8227-8AF3E39E56C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C267EF6-63A9-574B-8AD2-181250710284}" type="pres">
      <dgm:prSet presAssocID="{8B29DB54-7DA1-48FE-8227-8AF3E39E56C5}" presName="negativeSpace" presStyleCnt="0"/>
      <dgm:spPr/>
    </dgm:pt>
    <dgm:pt modelId="{B18D1A10-C705-8A49-B2A4-5C282A5104D6}" type="pres">
      <dgm:prSet presAssocID="{8B29DB54-7DA1-48FE-8227-8AF3E39E56C5}" presName="childText" presStyleLbl="conFgAcc1" presStyleIdx="0" presStyleCnt="3">
        <dgm:presLayoutVars>
          <dgm:bulletEnabled val="1"/>
        </dgm:presLayoutVars>
      </dgm:prSet>
      <dgm:spPr/>
    </dgm:pt>
    <dgm:pt modelId="{2AF5C45F-D762-294A-9BAB-8849E0DDDA5B}" type="pres">
      <dgm:prSet presAssocID="{E7C8BBA5-D6B7-4BDE-A40A-3D2C696256DA}" presName="spaceBetweenRectangles" presStyleCnt="0"/>
      <dgm:spPr/>
    </dgm:pt>
    <dgm:pt modelId="{F4FE5ACA-4FEC-374E-B883-BA6B21517EFE}" type="pres">
      <dgm:prSet presAssocID="{D1ED6447-506C-45D0-B92D-75D0C5D43926}" presName="parentLin" presStyleCnt="0"/>
      <dgm:spPr/>
    </dgm:pt>
    <dgm:pt modelId="{E6D00264-911B-C34C-876A-4B65D5B061DD}" type="pres">
      <dgm:prSet presAssocID="{D1ED6447-506C-45D0-B92D-75D0C5D43926}" presName="parentLeftMargin" presStyleLbl="node1" presStyleIdx="0" presStyleCnt="3"/>
      <dgm:spPr/>
    </dgm:pt>
    <dgm:pt modelId="{3A90E3E6-CAFF-0E4E-8AB2-6B221424E123}" type="pres">
      <dgm:prSet presAssocID="{D1ED6447-506C-45D0-B92D-75D0C5D4392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8D1B1B0-3944-1B49-B14C-9DB7441DA2A4}" type="pres">
      <dgm:prSet presAssocID="{D1ED6447-506C-45D0-B92D-75D0C5D43926}" presName="negativeSpace" presStyleCnt="0"/>
      <dgm:spPr/>
    </dgm:pt>
    <dgm:pt modelId="{7FA2E791-47B8-CE42-91F0-E3688B9669FD}" type="pres">
      <dgm:prSet presAssocID="{D1ED6447-506C-45D0-B92D-75D0C5D43926}" presName="childText" presStyleLbl="conFgAcc1" presStyleIdx="1" presStyleCnt="3">
        <dgm:presLayoutVars>
          <dgm:bulletEnabled val="1"/>
        </dgm:presLayoutVars>
      </dgm:prSet>
      <dgm:spPr/>
    </dgm:pt>
    <dgm:pt modelId="{1E4599D8-7930-5C4D-8B10-4174538A0E07}" type="pres">
      <dgm:prSet presAssocID="{53853794-855C-4F3D-B21E-34AA659CBA1D}" presName="spaceBetweenRectangles" presStyleCnt="0"/>
      <dgm:spPr/>
    </dgm:pt>
    <dgm:pt modelId="{AF1B4E8D-8816-0A42-9A88-E66F920AC78E}" type="pres">
      <dgm:prSet presAssocID="{82149720-586F-480B-ABF9-556C60B707A9}" presName="parentLin" presStyleCnt="0"/>
      <dgm:spPr/>
    </dgm:pt>
    <dgm:pt modelId="{6EF6427F-641E-D840-AE06-18AB82220F69}" type="pres">
      <dgm:prSet presAssocID="{82149720-586F-480B-ABF9-556C60B707A9}" presName="parentLeftMargin" presStyleLbl="node1" presStyleIdx="1" presStyleCnt="3"/>
      <dgm:spPr/>
    </dgm:pt>
    <dgm:pt modelId="{465FED56-1672-A84E-A794-53D5894AD5A9}" type="pres">
      <dgm:prSet presAssocID="{82149720-586F-480B-ABF9-556C60B707A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CC80BC7-2018-FF4C-B048-8607D0213F46}" type="pres">
      <dgm:prSet presAssocID="{82149720-586F-480B-ABF9-556C60B707A9}" presName="negativeSpace" presStyleCnt="0"/>
      <dgm:spPr/>
    </dgm:pt>
    <dgm:pt modelId="{73721EF7-14F7-814E-8D54-89EA9229CE27}" type="pres">
      <dgm:prSet presAssocID="{82149720-586F-480B-ABF9-556C60B707A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AE3C705-49ED-C044-A998-CC811612435A}" type="presOf" srcId="{82149720-586F-480B-ABF9-556C60B707A9}" destId="{465FED56-1672-A84E-A794-53D5894AD5A9}" srcOrd="1" destOrd="0" presId="urn:microsoft.com/office/officeart/2005/8/layout/list1"/>
    <dgm:cxn modelId="{E74FD607-9702-4026-83D1-88A9109A51A7}" srcId="{82149720-586F-480B-ABF9-556C60B707A9}" destId="{8A6D7CC5-3470-4FD0-B67F-1011E3C1B140}" srcOrd="0" destOrd="0" parTransId="{F55A37E0-E5B6-472F-A013-18D434A41753}" sibTransId="{70C344CE-8805-40C6-92A4-60A8035287A7}"/>
    <dgm:cxn modelId="{AA7F4F1C-4BE6-4EB0-8D8A-E9814FCD69E8}" srcId="{CBA3510C-0AF6-42E7-896C-BCF3BDAE911E}" destId="{82149720-586F-480B-ABF9-556C60B707A9}" srcOrd="2" destOrd="0" parTransId="{B8F9C758-6D5E-4022-9C48-D341071BB83B}" sibTransId="{0AE6BA16-1719-44E6-B1D9-23B3EA2A9BDF}"/>
    <dgm:cxn modelId="{5819F520-8768-FC47-AC78-290D80EBD1F8}" type="presOf" srcId="{E1A8BD09-F522-46CD-92B9-30FEC6F4AEEE}" destId="{7FA2E791-47B8-CE42-91F0-E3688B9669FD}" srcOrd="0" destOrd="0" presId="urn:microsoft.com/office/officeart/2005/8/layout/list1"/>
    <dgm:cxn modelId="{1E247F33-71F0-0D49-AB58-9B15090FA828}" type="presOf" srcId="{D1ED6447-506C-45D0-B92D-75D0C5D43926}" destId="{E6D00264-911B-C34C-876A-4B65D5B061DD}" srcOrd="0" destOrd="0" presId="urn:microsoft.com/office/officeart/2005/8/layout/list1"/>
    <dgm:cxn modelId="{AF55743B-672F-0342-B303-9D2F04E80972}" type="presOf" srcId="{CBA3510C-0AF6-42E7-896C-BCF3BDAE911E}" destId="{D16B9975-591E-244B-98CA-6AA0B3BFE345}" srcOrd="0" destOrd="0" presId="urn:microsoft.com/office/officeart/2005/8/layout/list1"/>
    <dgm:cxn modelId="{54EF425C-94E4-3D46-ADD0-EE130526C360}" type="presOf" srcId="{82149720-586F-480B-ABF9-556C60B707A9}" destId="{6EF6427F-641E-D840-AE06-18AB82220F69}" srcOrd="0" destOrd="0" presId="urn:microsoft.com/office/officeart/2005/8/layout/list1"/>
    <dgm:cxn modelId="{9E75F646-7C17-4745-8B56-02BAFC56BF64}" type="presOf" srcId="{8B29DB54-7DA1-48FE-8227-8AF3E39E56C5}" destId="{2CAF4763-1BD5-A945-B1AF-AF5BA0E21437}" srcOrd="0" destOrd="0" presId="urn:microsoft.com/office/officeart/2005/8/layout/list1"/>
    <dgm:cxn modelId="{60987274-9E07-B043-AAC7-0CCF97C8AE8F}" type="presOf" srcId="{0D57D528-1668-4278-B5F0-6AE9B499E5E7}" destId="{7FA2E791-47B8-CE42-91F0-E3688B9669FD}" srcOrd="0" destOrd="2" presId="urn:microsoft.com/office/officeart/2005/8/layout/list1"/>
    <dgm:cxn modelId="{49448D74-CEBD-46B6-A144-88678C5A5209}" srcId="{D1ED6447-506C-45D0-B92D-75D0C5D43926}" destId="{0D57D528-1668-4278-B5F0-6AE9B499E5E7}" srcOrd="2" destOrd="0" parTransId="{463611DB-E869-4913-BA44-949AABA35B9F}" sibTransId="{0AAF6F72-71D7-45B2-BC70-BE9BF1D34C24}"/>
    <dgm:cxn modelId="{0BF6DF90-6F04-4D12-8C48-5AE252E750C1}" srcId="{D1ED6447-506C-45D0-B92D-75D0C5D43926}" destId="{E1A8BD09-F522-46CD-92B9-30FEC6F4AEEE}" srcOrd="0" destOrd="0" parTransId="{F3A8AB36-8CE2-497E-BB05-626788FB9C99}" sibTransId="{3B74CCEE-C3CB-43DB-9CDD-9F5783E4D732}"/>
    <dgm:cxn modelId="{72E14593-300D-A449-B5FB-C0AC0E508578}" type="presOf" srcId="{D1ED6447-506C-45D0-B92D-75D0C5D43926}" destId="{3A90E3E6-CAFF-0E4E-8AB2-6B221424E123}" srcOrd="1" destOrd="0" presId="urn:microsoft.com/office/officeart/2005/8/layout/list1"/>
    <dgm:cxn modelId="{408117A9-1E91-EE46-999F-E06877B80115}" type="presOf" srcId="{8B29DB54-7DA1-48FE-8227-8AF3E39E56C5}" destId="{0029033E-709D-B44A-AD28-F465DE9D8C88}" srcOrd="1" destOrd="0" presId="urn:microsoft.com/office/officeart/2005/8/layout/list1"/>
    <dgm:cxn modelId="{C8E81DAB-F142-774A-8458-589A8B5A6AD9}" type="presOf" srcId="{8A6D7CC5-3470-4FD0-B67F-1011E3C1B140}" destId="{73721EF7-14F7-814E-8D54-89EA9229CE27}" srcOrd="0" destOrd="0" presId="urn:microsoft.com/office/officeart/2005/8/layout/list1"/>
    <dgm:cxn modelId="{70C03FCB-6E5C-4DBE-9ADF-43AEB2F9A359}" srcId="{CBA3510C-0AF6-42E7-896C-BCF3BDAE911E}" destId="{D1ED6447-506C-45D0-B92D-75D0C5D43926}" srcOrd="1" destOrd="0" parTransId="{DA2DBF08-E6EC-4592-8592-5897B7640CC2}" sibTransId="{53853794-855C-4F3D-B21E-34AA659CBA1D}"/>
    <dgm:cxn modelId="{3D8FEACD-3F82-EB47-B6E8-9A17842BB44D}" type="presOf" srcId="{2255DAEB-7DC9-104F-9685-3A3C3A5F43F7}" destId="{7FA2E791-47B8-CE42-91F0-E3688B9669FD}" srcOrd="0" destOrd="1" presId="urn:microsoft.com/office/officeart/2005/8/layout/list1"/>
    <dgm:cxn modelId="{FBF243D8-D225-45D8-8BA7-FF8738E807BC}" srcId="{CBA3510C-0AF6-42E7-896C-BCF3BDAE911E}" destId="{8B29DB54-7DA1-48FE-8227-8AF3E39E56C5}" srcOrd="0" destOrd="0" parTransId="{387C0C07-70F2-4C84-8E89-7331DC0E82BD}" sibTransId="{E7C8BBA5-D6B7-4BDE-A40A-3D2C696256DA}"/>
    <dgm:cxn modelId="{752FB5FE-7013-3B4E-AEEB-D49568495AC8}" srcId="{D1ED6447-506C-45D0-B92D-75D0C5D43926}" destId="{2255DAEB-7DC9-104F-9685-3A3C3A5F43F7}" srcOrd="1" destOrd="0" parTransId="{B1365458-A0AD-D942-9F06-3015164D05DD}" sibTransId="{C649EFD0-88C1-134D-ACF2-8899A550F21A}"/>
    <dgm:cxn modelId="{8FDD0D05-40E1-CB4C-85A6-358B56F8B18C}" type="presParOf" srcId="{D16B9975-591E-244B-98CA-6AA0B3BFE345}" destId="{68A28A44-52A8-2349-9144-43BF0D5E0121}" srcOrd="0" destOrd="0" presId="urn:microsoft.com/office/officeart/2005/8/layout/list1"/>
    <dgm:cxn modelId="{04A0035C-BD37-4340-BD71-B63BAB901892}" type="presParOf" srcId="{68A28A44-52A8-2349-9144-43BF0D5E0121}" destId="{2CAF4763-1BD5-A945-B1AF-AF5BA0E21437}" srcOrd="0" destOrd="0" presId="urn:microsoft.com/office/officeart/2005/8/layout/list1"/>
    <dgm:cxn modelId="{38C91CB7-2EB9-2849-890D-14C792152139}" type="presParOf" srcId="{68A28A44-52A8-2349-9144-43BF0D5E0121}" destId="{0029033E-709D-B44A-AD28-F465DE9D8C88}" srcOrd="1" destOrd="0" presId="urn:microsoft.com/office/officeart/2005/8/layout/list1"/>
    <dgm:cxn modelId="{66A38636-F021-8240-861B-24C0FCA64781}" type="presParOf" srcId="{D16B9975-591E-244B-98CA-6AA0B3BFE345}" destId="{FC267EF6-63A9-574B-8AD2-181250710284}" srcOrd="1" destOrd="0" presId="urn:microsoft.com/office/officeart/2005/8/layout/list1"/>
    <dgm:cxn modelId="{2EF7E1C4-6AA7-E849-8982-8B6C2DDE419E}" type="presParOf" srcId="{D16B9975-591E-244B-98CA-6AA0B3BFE345}" destId="{B18D1A10-C705-8A49-B2A4-5C282A5104D6}" srcOrd="2" destOrd="0" presId="urn:microsoft.com/office/officeart/2005/8/layout/list1"/>
    <dgm:cxn modelId="{1F904B3E-72D8-DF47-9E93-89C8BD0A317C}" type="presParOf" srcId="{D16B9975-591E-244B-98CA-6AA0B3BFE345}" destId="{2AF5C45F-D762-294A-9BAB-8849E0DDDA5B}" srcOrd="3" destOrd="0" presId="urn:microsoft.com/office/officeart/2005/8/layout/list1"/>
    <dgm:cxn modelId="{0FF96272-C93B-4043-A10C-6B87A34D90C1}" type="presParOf" srcId="{D16B9975-591E-244B-98CA-6AA0B3BFE345}" destId="{F4FE5ACA-4FEC-374E-B883-BA6B21517EFE}" srcOrd="4" destOrd="0" presId="urn:microsoft.com/office/officeart/2005/8/layout/list1"/>
    <dgm:cxn modelId="{29F8E563-6065-264D-8187-E3C96F578581}" type="presParOf" srcId="{F4FE5ACA-4FEC-374E-B883-BA6B21517EFE}" destId="{E6D00264-911B-C34C-876A-4B65D5B061DD}" srcOrd="0" destOrd="0" presId="urn:microsoft.com/office/officeart/2005/8/layout/list1"/>
    <dgm:cxn modelId="{8A3B06D7-FD12-7F4E-848A-C036E6DBD6C9}" type="presParOf" srcId="{F4FE5ACA-4FEC-374E-B883-BA6B21517EFE}" destId="{3A90E3E6-CAFF-0E4E-8AB2-6B221424E123}" srcOrd="1" destOrd="0" presId="urn:microsoft.com/office/officeart/2005/8/layout/list1"/>
    <dgm:cxn modelId="{2827AC4F-0326-564F-B138-E2A183428D0C}" type="presParOf" srcId="{D16B9975-591E-244B-98CA-6AA0B3BFE345}" destId="{08D1B1B0-3944-1B49-B14C-9DB7441DA2A4}" srcOrd="5" destOrd="0" presId="urn:microsoft.com/office/officeart/2005/8/layout/list1"/>
    <dgm:cxn modelId="{EBF410A2-37A9-7741-A236-721928D7FED6}" type="presParOf" srcId="{D16B9975-591E-244B-98CA-6AA0B3BFE345}" destId="{7FA2E791-47B8-CE42-91F0-E3688B9669FD}" srcOrd="6" destOrd="0" presId="urn:microsoft.com/office/officeart/2005/8/layout/list1"/>
    <dgm:cxn modelId="{48EB2086-4D74-3E46-9B02-20951826D7FD}" type="presParOf" srcId="{D16B9975-591E-244B-98CA-6AA0B3BFE345}" destId="{1E4599D8-7930-5C4D-8B10-4174538A0E07}" srcOrd="7" destOrd="0" presId="urn:microsoft.com/office/officeart/2005/8/layout/list1"/>
    <dgm:cxn modelId="{15E489E0-D45B-E14D-8510-C138CA81B44E}" type="presParOf" srcId="{D16B9975-591E-244B-98CA-6AA0B3BFE345}" destId="{AF1B4E8D-8816-0A42-9A88-E66F920AC78E}" srcOrd="8" destOrd="0" presId="urn:microsoft.com/office/officeart/2005/8/layout/list1"/>
    <dgm:cxn modelId="{4353699D-C1A7-434C-A1D9-96425C938B21}" type="presParOf" srcId="{AF1B4E8D-8816-0A42-9A88-E66F920AC78E}" destId="{6EF6427F-641E-D840-AE06-18AB82220F69}" srcOrd="0" destOrd="0" presId="urn:microsoft.com/office/officeart/2005/8/layout/list1"/>
    <dgm:cxn modelId="{291BB7C3-1600-3740-A7AB-DA0C7F31FC09}" type="presParOf" srcId="{AF1B4E8D-8816-0A42-9A88-E66F920AC78E}" destId="{465FED56-1672-A84E-A794-53D5894AD5A9}" srcOrd="1" destOrd="0" presId="urn:microsoft.com/office/officeart/2005/8/layout/list1"/>
    <dgm:cxn modelId="{A55EEAB1-5435-8349-808A-FFD6189C1530}" type="presParOf" srcId="{D16B9975-591E-244B-98CA-6AA0B3BFE345}" destId="{BCC80BC7-2018-FF4C-B048-8607D0213F46}" srcOrd="9" destOrd="0" presId="urn:microsoft.com/office/officeart/2005/8/layout/list1"/>
    <dgm:cxn modelId="{F02EA716-DF22-6540-B38F-822450F5ABB0}" type="presParOf" srcId="{D16B9975-591E-244B-98CA-6AA0B3BFE345}" destId="{73721EF7-14F7-814E-8D54-89EA9229CE2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C8A52C-B0D4-4963-8106-F8590CFC0089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2B1C9A7-5543-45C1-8D9F-669AFE05B726}">
      <dgm:prSet/>
      <dgm:spPr/>
      <dgm:t>
        <a:bodyPr/>
        <a:lstStyle/>
        <a:p>
          <a:r>
            <a:rPr lang="en-GB"/>
            <a:t>Up to 4 cycles of platinum doublet chemotherapy</a:t>
          </a:r>
          <a:endParaRPr lang="en-US"/>
        </a:p>
      </dgm:t>
    </dgm:pt>
    <dgm:pt modelId="{08A3E425-CEB9-410C-AA45-12C91F38109B}" type="parTrans" cxnId="{74832E71-E3B6-4132-98CA-ABA5B036186F}">
      <dgm:prSet/>
      <dgm:spPr/>
      <dgm:t>
        <a:bodyPr/>
        <a:lstStyle/>
        <a:p>
          <a:endParaRPr lang="en-US"/>
        </a:p>
      </dgm:t>
    </dgm:pt>
    <dgm:pt modelId="{F7D9D5E5-9D90-4AF4-BCB2-0C6654383398}" type="sibTrans" cxnId="{74832E71-E3B6-4132-98CA-ABA5B036186F}">
      <dgm:prSet/>
      <dgm:spPr/>
      <dgm:t>
        <a:bodyPr/>
        <a:lstStyle/>
        <a:p>
          <a:endParaRPr lang="en-US"/>
        </a:p>
      </dgm:t>
    </dgm:pt>
    <dgm:pt modelId="{5246BB29-8A7F-42F2-9CDA-9D88EE1E4E09}">
      <dgm:prSet/>
      <dgm:spPr/>
      <dgm:t>
        <a:bodyPr/>
        <a:lstStyle/>
        <a:p>
          <a:r>
            <a:rPr lang="en-GB"/>
            <a:t>Overall survival only shown in those with PDL1 ≥ 50%</a:t>
          </a:r>
          <a:endParaRPr lang="en-US"/>
        </a:p>
      </dgm:t>
    </dgm:pt>
    <dgm:pt modelId="{D6A7B337-898F-4F14-BA9B-ED9FD1DD8F9A}" type="parTrans" cxnId="{8BF01C0E-70CB-4DC4-83B6-DD0731297C29}">
      <dgm:prSet/>
      <dgm:spPr/>
      <dgm:t>
        <a:bodyPr/>
        <a:lstStyle/>
        <a:p>
          <a:endParaRPr lang="en-US"/>
        </a:p>
      </dgm:t>
    </dgm:pt>
    <dgm:pt modelId="{7F2DD039-CC0A-4DB1-B2B0-1287C8CCC660}" type="sibTrans" cxnId="{8BF01C0E-70CB-4DC4-83B6-DD0731297C29}">
      <dgm:prSet/>
      <dgm:spPr/>
      <dgm:t>
        <a:bodyPr/>
        <a:lstStyle/>
        <a:p>
          <a:endParaRPr lang="en-US"/>
        </a:p>
      </dgm:t>
    </dgm:pt>
    <dgm:pt modelId="{FF0AC547-B42A-4B4C-9B01-B244C5010708}">
      <dgm:prSet/>
      <dgm:spPr/>
      <dgm:t>
        <a:bodyPr/>
        <a:lstStyle/>
        <a:p>
          <a:r>
            <a:rPr lang="en-GB"/>
            <a:t>Hazard ratio 0.43</a:t>
          </a:r>
          <a:endParaRPr lang="en-US"/>
        </a:p>
      </dgm:t>
    </dgm:pt>
    <dgm:pt modelId="{E9BAA71A-5429-425A-8E76-1DCB8A542C02}" type="parTrans" cxnId="{87BEE7FD-3DF7-432A-907F-10D82F0A6758}">
      <dgm:prSet/>
      <dgm:spPr/>
      <dgm:t>
        <a:bodyPr/>
        <a:lstStyle/>
        <a:p>
          <a:endParaRPr lang="en-US"/>
        </a:p>
      </dgm:t>
    </dgm:pt>
    <dgm:pt modelId="{B574BB9A-7D37-4F69-AD01-199978D5F6ED}" type="sibTrans" cxnId="{87BEE7FD-3DF7-432A-907F-10D82F0A6758}">
      <dgm:prSet/>
      <dgm:spPr/>
      <dgm:t>
        <a:bodyPr/>
        <a:lstStyle/>
        <a:p>
          <a:endParaRPr lang="en-US"/>
        </a:p>
      </dgm:t>
    </dgm:pt>
    <dgm:pt modelId="{A52A8526-16F8-4C7C-87B5-B63755D22CFE}">
      <dgm:prSet/>
      <dgm:spPr/>
      <dgm:t>
        <a:bodyPr/>
        <a:lstStyle/>
        <a:p>
          <a:r>
            <a:rPr lang="en-GB"/>
            <a:t>Need to consider the patients who might later receive targeted therapies: IO less effective, late toxicity</a:t>
          </a:r>
          <a:endParaRPr lang="en-US"/>
        </a:p>
      </dgm:t>
    </dgm:pt>
    <dgm:pt modelId="{6CCD222B-9119-4A7C-9101-025F25D1736D}" type="parTrans" cxnId="{17E5FF3A-5567-44EE-9AD0-41D1D12AB2D1}">
      <dgm:prSet/>
      <dgm:spPr/>
      <dgm:t>
        <a:bodyPr/>
        <a:lstStyle/>
        <a:p>
          <a:endParaRPr lang="en-US"/>
        </a:p>
      </dgm:t>
    </dgm:pt>
    <dgm:pt modelId="{DBC7C7EB-341D-42C7-8E1C-D4F69300189E}" type="sibTrans" cxnId="{17E5FF3A-5567-44EE-9AD0-41D1D12AB2D1}">
      <dgm:prSet/>
      <dgm:spPr/>
      <dgm:t>
        <a:bodyPr/>
        <a:lstStyle/>
        <a:p>
          <a:endParaRPr lang="en-US"/>
        </a:p>
      </dgm:t>
    </dgm:pt>
    <dgm:pt modelId="{5B64A76B-DDE6-BE45-BE4B-F5B319B3E4EC}" type="pres">
      <dgm:prSet presAssocID="{26C8A52C-B0D4-4963-8106-F8590CFC0089}" presName="vert0" presStyleCnt="0">
        <dgm:presLayoutVars>
          <dgm:dir/>
          <dgm:animOne val="branch"/>
          <dgm:animLvl val="lvl"/>
        </dgm:presLayoutVars>
      </dgm:prSet>
      <dgm:spPr/>
    </dgm:pt>
    <dgm:pt modelId="{6E7DF428-C100-6747-9FEE-85AA9C7E555D}" type="pres">
      <dgm:prSet presAssocID="{62B1C9A7-5543-45C1-8D9F-669AFE05B726}" presName="thickLine" presStyleLbl="alignNode1" presStyleIdx="0" presStyleCnt="4"/>
      <dgm:spPr/>
    </dgm:pt>
    <dgm:pt modelId="{614734AC-A471-FE44-A035-34C3CA977A32}" type="pres">
      <dgm:prSet presAssocID="{62B1C9A7-5543-45C1-8D9F-669AFE05B726}" presName="horz1" presStyleCnt="0"/>
      <dgm:spPr/>
    </dgm:pt>
    <dgm:pt modelId="{199463E9-9F37-CA44-AC66-55880CEE5CE2}" type="pres">
      <dgm:prSet presAssocID="{62B1C9A7-5543-45C1-8D9F-669AFE05B726}" presName="tx1" presStyleLbl="revTx" presStyleIdx="0" presStyleCnt="4"/>
      <dgm:spPr/>
    </dgm:pt>
    <dgm:pt modelId="{589E6049-50C5-7E45-81AD-FD30EFD22FAB}" type="pres">
      <dgm:prSet presAssocID="{62B1C9A7-5543-45C1-8D9F-669AFE05B726}" presName="vert1" presStyleCnt="0"/>
      <dgm:spPr/>
    </dgm:pt>
    <dgm:pt modelId="{167C94A0-8CEE-D94D-A643-D3FED6469CCF}" type="pres">
      <dgm:prSet presAssocID="{5246BB29-8A7F-42F2-9CDA-9D88EE1E4E09}" presName="thickLine" presStyleLbl="alignNode1" presStyleIdx="1" presStyleCnt="4"/>
      <dgm:spPr/>
    </dgm:pt>
    <dgm:pt modelId="{BDFB172C-5B91-2D42-9E7C-BA4CB76E2910}" type="pres">
      <dgm:prSet presAssocID="{5246BB29-8A7F-42F2-9CDA-9D88EE1E4E09}" presName="horz1" presStyleCnt="0"/>
      <dgm:spPr/>
    </dgm:pt>
    <dgm:pt modelId="{44A184F2-5D18-4248-8C8F-6C6815A4B141}" type="pres">
      <dgm:prSet presAssocID="{5246BB29-8A7F-42F2-9CDA-9D88EE1E4E09}" presName="tx1" presStyleLbl="revTx" presStyleIdx="1" presStyleCnt="4"/>
      <dgm:spPr/>
    </dgm:pt>
    <dgm:pt modelId="{4132B307-52AA-2B45-8E6A-D6A48359FCF4}" type="pres">
      <dgm:prSet presAssocID="{5246BB29-8A7F-42F2-9CDA-9D88EE1E4E09}" presName="vert1" presStyleCnt="0"/>
      <dgm:spPr/>
    </dgm:pt>
    <dgm:pt modelId="{FC25AC0E-11B4-9245-BEAB-6A9BD73FDA36}" type="pres">
      <dgm:prSet presAssocID="{FF0AC547-B42A-4B4C-9B01-B244C5010708}" presName="thickLine" presStyleLbl="alignNode1" presStyleIdx="2" presStyleCnt="4"/>
      <dgm:spPr/>
    </dgm:pt>
    <dgm:pt modelId="{B27F5777-3139-6C40-92AB-27F9E51F08E9}" type="pres">
      <dgm:prSet presAssocID="{FF0AC547-B42A-4B4C-9B01-B244C5010708}" presName="horz1" presStyleCnt="0"/>
      <dgm:spPr/>
    </dgm:pt>
    <dgm:pt modelId="{00343C9B-1136-4749-BCBE-86D7362CF935}" type="pres">
      <dgm:prSet presAssocID="{FF0AC547-B42A-4B4C-9B01-B244C5010708}" presName="tx1" presStyleLbl="revTx" presStyleIdx="2" presStyleCnt="4"/>
      <dgm:spPr/>
    </dgm:pt>
    <dgm:pt modelId="{5B9B8B46-D0FB-C443-A9F7-4722851E692E}" type="pres">
      <dgm:prSet presAssocID="{FF0AC547-B42A-4B4C-9B01-B244C5010708}" presName="vert1" presStyleCnt="0"/>
      <dgm:spPr/>
    </dgm:pt>
    <dgm:pt modelId="{23502C73-9902-AC48-AE7A-86DB50BBC137}" type="pres">
      <dgm:prSet presAssocID="{A52A8526-16F8-4C7C-87B5-B63755D22CFE}" presName="thickLine" presStyleLbl="alignNode1" presStyleIdx="3" presStyleCnt="4"/>
      <dgm:spPr/>
    </dgm:pt>
    <dgm:pt modelId="{A4D9291D-3032-3849-A785-660BD8C3B53D}" type="pres">
      <dgm:prSet presAssocID="{A52A8526-16F8-4C7C-87B5-B63755D22CFE}" presName="horz1" presStyleCnt="0"/>
      <dgm:spPr/>
    </dgm:pt>
    <dgm:pt modelId="{12099353-7817-7B4E-8CA0-118039852296}" type="pres">
      <dgm:prSet presAssocID="{A52A8526-16F8-4C7C-87B5-B63755D22CFE}" presName="tx1" presStyleLbl="revTx" presStyleIdx="3" presStyleCnt="4"/>
      <dgm:spPr/>
    </dgm:pt>
    <dgm:pt modelId="{CD225F30-E042-5E47-A66E-EEC18F85CC73}" type="pres">
      <dgm:prSet presAssocID="{A52A8526-16F8-4C7C-87B5-B63755D22CFE}" presName="vert1" presStyleCnt="0"/>
      <dgm:spPr/>
    </dgm:pt>
  </dgm:ptLst>
  <dgm:cxnLst>
    <dgm:cxn modelId="{8BF01C0E-70CB-4DC4-83B6-DD0731297C29}" srcId="{26C8A52C-B0D4-4963-8106-F8590CFC0089}" destId="{5246BB29-8A7F-42F2-9CDA-9D88EE1E4E09}" srcOrd="1" destOrd="0" parTransId="{D6A7B337-898F-4F14-BA9B-ED9FD1DD8F9A}" sibTransId="{7F2DD039-CC0A-4DB1-B2B0-1287C8CCC660}"/>
    <dgm:cxn modelId="{A544DB32-4188-B346-A7D1-17A5C306B519}" type="presOf" srcId="{5246BB29-8A7F-42F2-9CDA-9D88EE1E4E09}" destId="{44A184F2-5D18-4248-8C8F-6C6815A4B141}" srcOrd="0" destOrd="0" presId="urn:microsoft.com/office/officeart/2008/layout/LinedList"/>
    <dgm:cxn modelId="{17E5FF3A-5567-44EE-9AD0-41D1D12AB2D1}" srcId="{26C8A52C-B0D4-4963-8106-F8590CFC0089}" destId="{A52A8526-16F8-4C7C-87B5-B63755D22CFE}" srcOrd="3" destOrd="0" parTransId="{6CCD222B-9119-4A7C-9101-025F25D1736D}" sibTransId="{DBC7C7EB-341D-42C7-8E1C-D4F69300189E}"/>
    <dgm:cxn modelId="{54EBF85B-5D4D-234D-AAD7-489D4D979073}" type="presOf" srcId="{FF0AC547-B42A-4B4C-9B01-B244C5010708}" destId="{00343C9B-1136-4749-BCBE-86D7362CF935}" srcOrd="0" destOrd="0" presId="urn:microsoft.com/office/officeart/2008/layout/LinedList"/>
    <dgm:cxn modelId="{74832E71-E3B6-4132-98CA-ABA5B036186F}" srcId="{26C8A52C-B0D4-4963-8106-F8590CFC0089}" destId="{62B1C9A7-5543-45C1-8D9F-669AFE05B726}" srcOrd="0" destOrd="0" parTransId="{08A3E425-CEB9-410C-AA45-12C91F38109B}" sibTransId="{F7D9D5E5-9D90-4AF4-BCB2-0C6654383398}"/>
    <dgm:cxn modelId="{483D7F71-F811-4D47-AA03-67252F6C38A0}" type="presOf" srcId="{26C8A52C-B0D4-4963-8106-F8590CFC0089}" destId="{5B64A76B-DDE6-BE45-BE4B-F5B319B3E4EC}" srcOrd="0" destOrd="0" presId="urn:microsoft.com/office/officeart/2008/layout/LinedList"/>
    <dgm:cxn modelId="{C54FCBB0-57CC-4F4F-A96E-0DEEE47ABCFF}" type="presOf" srcId="{62B1C9A7-5543-45C1-8D9F-669AFE05B726}" destId="{199463E9-9F37-CA44-AC66-55880CEE5CE2}" srcOrd="0" destOrd="0" presId="urn:microsoft.com/office/officeart/2008/layout/LinedList"/>
    <dgm:cxn modelId="{C75B25B5-0B4B-9B43-84B0-87EA7C469C65}" type="presOf" srcId="{A52A8526-16F8-4C7C-87B5-B63755D22CFE}" destId="{12099353-7817-7B4E-8CA0-118039852296}" srcOrd="0" destOrd="0" presId="urn:microsoft.com/office/officeart/2008/layout/LinedList"/>
    <dgm:cxn modelId="{87BEE7FD-3DF7-432A-907F-10D82F0A6758}" srcId="{26C8A52C-B0D4-4963-8106-F8590CFC0089}" destId="{FF0AC547-B42A-4B4C-9B01-B244C5010708}" srcOrd="2" destOrd="0" parTransId="{E9BAA71A-5429-425A-8E76-1DCB8A542C02}" sibTransId="{B574BB9A-7D37-4F69-AD01-199978D5F6ED}"/>
    <dgm:cxn modelId="{5DDC24DF-F561-E74A-B763-EE34F7E348AF}" type="presParOf" srcId="{5B64A76B-DDE6-BE45-BE4B-F5B319B3E4EC}" destId="{6E7DF428-C100-6747-9FEE-85AA9C7E555D}" srcOrd="0" destOrd="0" presId="urn:microsoft.com/office/officeart/2008/layout/LinedList"/>
    <dgm:cxn modelId="{09AE0A28-03B4-E740-9E73-B976C8642CF7}" type="presParOf" srcId="{5B64A76B-DDE6-BE45-BE4B-F5B319B3E4EC}" destId="{614734AC-A471-FE44-A035-34C3CA977A32}" srcOrd="1" destOrd="0" presId="urn:microsoft.com/office/officeart/2008/layout/LinedList"/>
    <dgm:cxn modelId="{A5511536-4DA2-5D42-9969-A7800908DA2D}" type="presParOf" srcId="{614734AC-A471-FE44-A035-34C3CA977A32}" destId="{199463E9-9F37-CA44-AC66-55880CEE5CE2}" srcOrd="0" destOrd="0" presId="urn:microsoft.com/office/officeart/2008/layout/LinedList"/>
    <dgm:cxn modelId="{30283940-9CE7-4F46-A358-C568965111D6}" type="presParOf" srcId="{614734AC-A471-FE44-A035-34C3CA977A32}" destId="{589E6049-50C5-7E45-81AD-FD30EFD22FAB}" srcOrd="1" destOrd="0" presId="urn:microsoft.com/office/officeart/2008/layout/LinedList"/>
    <dgm:cxn modelId="{4F6D37C3-74FC-EE44-8D5E-ECF856B5A546}" type="presParOf" srcId="{5B64A76B-DDE6-BE45-BE4B-F5B319B3E4EC}" destId="{167C94A0-8CEE-D94D-A643-D3FED6469CCF}" srcOrd="2" destOrd="0" presId="urn:microsoft.com/office/officeart/2008/layout/LinedList"/>
    <dgm:cxn modelId="{E1DB8EA4-B047-9E48-ADD1-ACB01ADE1AEF}" type="presParOf" srcId="{5B64A76B-DDE6-BE45-BE4B-F5B319B3E4EC}" destId="{BDFB172C-5B91-2D42-9E7C-BA4CB76E2910}" srcOrd="3" destOrd="0" presId="urn:microsoft.com/office/officeart/2008/layout/LinedList"/>
    <dgm:cxn modelId="{3671F620-C285-EF42-9309-160464168FC1}" type="presParOf" srcId="{BDFB172C-5B91-2D42-9E7C-BA4CB76E2910}" destId="{44A184F2-5D18-4248-8C8F-6C6815A4B141}" srcOrd="0" destOrd="0" presId="urn:microsoft.com/office/officeart/2008/layout/LinedList"/>
    <dgm:cxn modelId="{5E304BFC-DC47-4144-8136-255A88BCC99F}" type="presParOf" srcId="{BDFB172C-5B91-2D42-9E7C-BA4CB76E2910}" destId="{4132B307-52AA-2B45-8E6A-D6A48359FCF4}" srcOrd="1" destOrd="0" presId="urn:microsoft.com/office/officeart/2008/layout/LinedList"/>
    <dgm:cxn modelId="{C76F9C0C-16A0-EC44-8C48-DF9D912566D2}" type="presParOf" srcId="{5B64A76B-DDE6-BE45-BE4B-F5B319B3E4EC}" destId="{FC25AC0E-11B4-9245-BEAB-6A9BD73FDA36}" srcOrd="4" destOrd="0" presId="urn:microsoft.com/office/officeart/2008/layout/LinedList"/>
    <dgm:cxn modelId="{FDACF952-E521-7141-8755-67162A232B19}" type="presParOf" srcId="{5B64A76B-DDE6-BE45-BE4B-F5B319B3E4EC}" destId="{B27F5777-3139-6C40-92AB-27F9E51F08E9}" srcOrd="5" destOrd="0" presId="urn:microsoft.com/office/officeart/2008/layout/LinedList"/>
    <dgm:cxn modelId="{1F93F60C-DC2C-1442-AA03-05CC7F146B65}" type="presParOf" srcId="{B27F5777-3139-6C40-92AB-27F9E51F08E9}" destId="{00343C9B-1136-4749-BCBE-86D7362CF935}" srcOrd="0" destOrd="0" presId="urn:microsoft.com/office/officeart/2008/layout/LinedList"/>
    <dgm:cxn modelId="{DEACA359-CB79-8B48-836C-9C4214838BD4}" type="presParOf" srcId="{B27F5777-3139-6C40-92AB-27F9E51F08E9}" destId="{5B9B8B46-D0FB-C443-A9F7-4722851E692E}" srcOrd="1" destOrd="0" presId="urn:microsoft.com/office/officeart/2008/layout/LinedList"/>
    <dgm:cxn modelId="{9E9D5C93-52D2-154A-8B3E-F73832B9F375}" type="presParOf" srcId="{5B64A76B-DDE6-BE45-BE4B-F5B319B3E4EC}" destId="{23502C73-9902-AC48-AE7A-86DB50BBC137}" srcOrd="6" destOrd="0" presId="urn:microsoft.com/office/officeart/2008/layout/LinedList"/>
    <dgm:cxn modelId="{44AE413D-B1CA-0E4C-B09F-4005ECBB7E53}" type="presParOf" srcId="{5B64A76B-DDE6-BE45-BE4B-F5B319B3E4EC}" destId="{A4D9291D-3032-3849-A785-660BD8C3B53D}" srcOrd="7" destOrd="0" presId="urn:microsoft.com/office/officeart/2008/layout/LinedList"/>
    <dgm:cxn modelId="{E0A89E67-20FE-D443-8601-AD3D04666B84}" type="presParOf" srcId="{A4D9291D-3032-3849-A785-660BD8C3B53D}" destId="{12099353-7817-7B4E-8CA0-118039852296}" srcOrd="0" destOrd="0" presId="urn:microsoft.com/office/officeart/2008/layout/LinedList"/>
    <dgm:cxn modelId="{698E708E-0FE5-2D4B-9577-7C1C7098E82C}" type="presParOf" srcId="{A4D9291D-3032-3849-A785-660BD8C3B53D}" destId="{CD225F30-E042-5E47-A66E-EEC18F85CC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884ADE-CB7B-4EDA-9833-88634E1507E8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AB8CFFD-4172-4DDF-BF5D-32CAE7E33738}">
      <dgm:prSet/>
      <dgm:spPr/>
      <dgm:t>
        <a:bodyPr/>
        <a:lstStyle/>
        <a:p>
          <a:r>
            <a:rPr lang="en-GB"/>
            <a:t>Median event-free survival 31.6 months vs 20.8 months</a:t>
          </a:r>
          <a:endParaRPr lang="en-US"/>
        </a:p>
      </dgm:t>
    </dgm:pt>
    <dgm:pt modelId="{BEB90EE9-6513-4477-86C5-94AAB7E1B2E1}" type="parTrans" cxnId="{8C568445-4222-4FA1-BA44-1DEC2E8D5D3B}">
      <dgm:prSet/>
      <dgm:spPr/>
      <dgm:t>
        <a:bodyPr/>
        <a:lstStyle/>
        <a:p>
          <a:endParaRPr lang="en-US"/>
        </a:p>
      </dgm:t>
    </dgm:pt>
    <dgm:pt modelId="{F8CE9E40-9BEC-46C2-8921-E40104BCA1BF}" type="sibTrans" cxnId="{8C568445-4222-4FA1-BA44-1DEC2E8D5D3B}">
      <dgm:prSet/>
      <dgm:spPr/>
      <dgm:t>
        <a:bodyPr/>
        <a:lstStyle/>
        <a:p>
          <a:endParaRPr lang="en-US"/>
        </a:p>
      </dgm:t>
    </dgm:pt>
    <dgm:pt modelId="{81221945-119E-4CEB-BB3B-A94BF3874766}">
      <dgm:prSet/>
      <dgm:spPr/>
      <dgm:t>
        <a:bodyPr/>
        <a:lstStyle/>
        <a:p>
          <a:r>
            <a:rPr lang="en-GB"/>
            <a:t>Complete response 24.0% vs 2.2%</a:t>
          </a:r>
          <a:endParaRPr lang="en-US"/>
        </a:p>
      </dgm:t>
    </dgm:pt>
    <dgm:pt modelId="{53B6BBD8-C96E-422D-9DBF-B3C9CAD803BF}" type="parTrans" cxnId="{21C97819-9C6B-4751-8227-425CCE103207}">
      <dgm:prSet/>
      <dgm:spPr/>
      <dgm:t>
        <a:bodyPr/>
        <a:lstStyle/>
        <a:p>
          <a:endParaRPr lang="en-US"/>
        </a:p>
      </dgm:t>
    </dgm:pt>
    <dgm:pt modelId="{54268708-7639-4364-A8EE-0166BB1B23C4}" type="sibTrans" cxnId="{21C97819-9C6B-4751-8227-425CCE103207}">
      <dgm:prSet/>
      <dgm:spPr/>
      <dgm:t>
        <a:bodyPr/>
        <a:lstStyle/>
        <a:p>
          <a:endParaRPr lang="en-US"/>
        </a:p>
      </dgm:t>
    </dgm:pt>
    <dgm:pt modelId="{2E41872D-C1B3-40D0-A44A-CFD87B4D1B58}">
      <dgm:prSet/>
      <dgm:spPr/>
      <dgm:t>
        <a:bodyPr/>
        <a:lstStyle/>
        <a:p>
          <a:r>
            <a:rPr lang="en-GB"/>
            <a:t>At interim analysis hazard ratio for death 0.57 (NS)</a:t>
          </a:r>
          <a:endParaRPr lang="en-US"/>
        </a:p>
      </dgm:t>
    </dgm:pt>
    <dgm:pt modelId="{768E6195-77A0-4D45-95FA-FCD34147B8D5}" type="parTrans" cxnId="{F4650250-EA42-4D5A-BC06-8F7D89AE66D2}">
      <dgm:prSet/>
      <dgm:spPr/>
      <dgm:t>
        <a:bodyPr/>
        <a:lstStyle/>
        <a:p>
          <a:endParaRPr lang="en-US"/>
        </a:p>
      </dgm:t>
    </dgm:pt>
    <dgm:pt modelId="{525697FA-E306-4D8D-BD81-96AA11804996}" type="sibTrans" cxnId="{F4650250-EA42-4D5A-BC06-8F7D89AE66D2}">
      <dgm:prSet/>
      <dgm:spPr/>
      <dgm:t>
        <a:bodyPr/>
        <a:lstStyle/>
        <a:p>
          <a:endParaRPr lang="en-US"/>
        </a:p>
      </dgm:t>
    </dgm:pt>
    <dgm:pt modelId="{0381657B-A17D-4BBA-8B42-FBDE2073C7D1}">
      <dgm:prSet/>
      <dgm:spPr/>
      <dgm:t>
        <a:bodyPr/>
        <a:lstStyle/>
        <a:p>
          <a:r>
            <a:rPr lang="en-GB"/>
            <a:t>Proportion undergoing surgery 83.2% vs 75.4%</a:t>
          </a:r>
          <a:endParaRPr lang="en-US"/>
        </a:p>
      </dgm:t>
    </dgm:pt>
    <dgm:pt modelId="{0225ECEE-B3BD-47F1-BA1B-FE9C68CE9ECB}" type="parTrans" cxnId="{9546A22A-A846-4FAE-8E54-4F46E6891BE1}">
      <dgm:prSet/>
      <dgm:spPr/>
      <dgm:t>
        <a:bodyPr/>
        <a:lstStyle/>
        <a:p>
          <a:endParaRPr lang="en-US"/>
        </a:p>
      </dgm:t>
    </dgm:pt>
    <dgm:pt modelId="{2874C942-FEFD-4704-978A-4F6A750A5D3C}" type="sibTrans" cxnId="{9546A22A-A846-4FAE-8E54-4F46E6891BE1}">
      <dgm:prSet/>
      <dgm:spPr/>
      <dgm:t>
        <a:bodyPr/>
        <a:lstStyle/>
        <a:p>
          <a:endParaRPr lang="en-US"/>
        </a:p>
      </dgm:t>
    </dgm:pt>
    <dgm:pt modelId="{82B376B9-FF54-46FD-BC76-FDBBBF331D10}">
      <dgm:prSet/>
      <dgm:spPr/>
      <dgm:t>
        <a:bodyPr/>
        <a:lstStyle/>
        <a:p>
          <a:r>
            <a:rPr lang="en-GB"/>
            <a:t>EFS benefit by stage: IIIA 0.54 vs IB or II 0.87</a:t>
          </a:r>
          <a:endParaRPr lang="en-US"/>
        </a:p>
      </dgm:t>
    </dgm:pt>
    <dgm:pt modelId="{6B3FC898-1357-4F81-BA1B-DD5645CB1ED8}" type="parTrans" cxnId="{60167088-F4EC-4C30-99CF-F94C5EE1276E}">
      <dgm:prSet/>
      <dgm:spPr/>
      <dgm:t>
        <a:bodyPr/>
        <a:lstStyle/>
        <a:p>
          <a:endParaRPr lang="en-US"/>
        </a:p>
      </dgm:t>
    </dgm:pt>
    <dgm:pt modelId="{E4151999-C45E-4DDD-BAB2-4C0E8D66F570}" type="sibTrans" cxnId="{60167088-F4EC-4C30-99CF-F94C5EE1276E}">
      <dgm:prSet/>
      <dgm:spPr/>
      <dgm:t>
        <a:bodyPr/>
        <a:lstStyle/>
        <a:p>
          <a:endParaRPr lang="en-US"/>
        </a:p>
      </dgm:t>
    </dgm:pt>
    <dgm:pt modelId="{142B6AD8-906D-4C6A-B100-9B7A133530B9}">
      <dgm:prSet/>
      <dgm:spPr/>
      <dgm:t>
        <a:bodyPr/>
        <a:lstStyle/>
        <a:p>
          <a:r>
            <a:rPr lang="en-GB"/>
            <a:t>PDL1: ≥ 50% (HR0.24), 1-49% (0.58), &lt;1% (0.85)</a:t>
          </a:r>
          <a:endParaRPr lang="en-US"/>
        </a:p>
      </dgm:t>
    </dgm:pt>
    <dgm:pt modelId="{46E2372F-AB71-4203-9CA8-7D3CA8BD3344}" type="parTrans" cxnId="{1173F8D3-26E0-45F2-ADFD-06E9B65621E4}">
      <dgm:prSet/>
      <dgm:spPr/>
      <dgm:t>
        <a:bodyPr/>
        <a:lstStyle/>
        <a:p>
          <a:endParaRPr lang="en-US"/>
        </a:p>
      </dgm:t>
    </dgm:pt>
    <dgm:pt modelId="{580DDC62-142B-4617-B41B-523E863A51A4}" type="sibTrans" cxnId="{1173F8D3-26E0-45F2-ADFD-06E9B65621E4}">
      <dgm:prSet/>
      <dgm:spPr/>
      <dgm:t>
        <a:bodyPr/>
        <a:lstStyle/>
        <a:p>
          <a:endParaRPr lang="en-US"/>
        </a:p>
      </dgm:t>
    </dgm:pt>
    <dgm:pt modelId="{93BB8BAD-5CDC-492E-B7F4-0F0DA4755184}">
      <dgm:prSet/>
      <dgm:spPr/>
      <dgm:t>
        <a:bodyPr/>
        <a:lstStyle/>
        <a:p>
          <a:r>
            <a:rPr lang="en-GB"/>
            <a:t>Adjuvant chemo given in 11.9% vs 22.2%</a:t>
          </a:r>
          <a:endParaRPr lang="en-US"/>
        </a:p>
      </dgm:t>
    </dgm:pt>
    <dgm:pt modelId="{4173429F-EF69-4941-BCC4-1C46C39CCAC3}" type="parTrans" cxnId="{34B71610-DBE0-4D30-A96B-36D43130D2CB}">
      <dgm:prSet/>
      <dgm:spPr/>
      <dgm:t>
        <a:bodyPr/>
        <a:lstStyle/>
        <a:p>
          <a:endParaRPr lang="en-US"/>
        </a:p>
      </dgm:t>
    </dgm:pt>
    <dgm:pt modelId="{6C855730-8A1D-4B7B-A02B-D49663D4F4B7}" type="sibTrans" cxnId="{34B71610-DBE0-4D30-A96B-36D43130D2CB}">
      <dgm:prSet/>
      <dgm:spPr/>
      <dgm:t>
        <a:bodyPr/>
        <a:lstStyle/>
        <a:p>
          <a:endParaRPr lang="en-US"/>
        </a:p>
      </dgm:t>
    </dgm:pt>
    <dgm:pt modelId="{B1798610-19DB-744A-B964-AC57DEB8802A}" type="pres">
      <dgm:prSet presAssocID="{33884ADE-CB7B-4EDA-9833-88634E1507E8}" presName="vert0" presStyleCnt="0">
        <dgm:presLayoutVars>
          <dgm:dir/>
          <dgm:animOne val="branch"/>
          <dgm:animLvl val="lvl"/>
        </dgm:presLayoutVars>
      </dgm:prSet>
      <dgm:spPr/>
    </dgm:pt>
    <dgm:pt modelId="{0E4F669F-F17E-8846-945A-282C85047D2C}" type="pres">
      <dgm:prSet presAssocID="{FAB8CFFD-4172-4DDF-BF5D-32CAE7E33738}" presName="thickLine" presStyleLbl="alignNode1" presStyleIdx="0" presStyleCnt="7"/>
      <dgm:spPr/>
    </dgm:pt>
    <dgm:pt modelId="{7D0640AF-3873-B343-9511-1DD0A8B65264}" type="pres">
      <dgm:prSet presAssocID="{FAB8CFFD-4172-4DDF-BF5D-32CAE7E33738}" presName="horz1" presStyleCnt="0"/>
      <dgm:spPr/>
    </dgm:pt>
    <dgm:pt modelId="{A6282611-A9F9-9D4D-BC7B-0C2E071C2F40}" type="pres">
      <dgm:prSet presAssocID="{FAB8CFFD-4172-4DDF-BF5D-32CAE7E33738}" presName="tx1" presStyleLbl="revTx" presStyleIdx="0" presStyleCnt="7"/>
      <dgm:spPr/>
    </dgm:pt>
    <dgm:pt modelId="{0084EF89-B92F-6842-AF94-D32F331039E0}" type="pres">
      <dgm:prSet presAssocID="{FAB8CFFD-4172-4DDF-BF5D-32CAE7E33738}" presName="vert1" presStyleCnt="0"/>
      <dgm:spPr/>
    </dgm:pt>
    <dgm:pt modelId="{FD509468-AFF6-E74A-B292-005E519C1663}" type="pres">
      <dgm:prSet presAssocID="{81221945-119E-4CEB-BB3B-A94BF3874766}" presName="thickLine" presStyleLbl="alignNode1" presStyleIdx="1" presStyleCnt="7"/>
      <dgm:spPr/>
    </dgm:pt>
    <dgm:pt modelId="{AC71B438-A3BD-4B47-9980-8F334C1C74A0}" type="pres">
      <dgm:prSet presAssocID="{81221945-119E-4CEB-BB3B-A94BF3874766}" presName="horz1" presStyleCnt="0"/>
      <dgm:spPr/>
    </dgm:pt>
    <dgm:pt modelId="{DFE72D14-7F8A-BA48-889A-67652EFA6411}" type="pres">
      <dgm:prSet presAssocID="{81221945-119E-4CEB-BB3B-A94BF3874766}" presName="tx1" presStyleLbl="revTx" presStyleIdx="1" presStyleCnt="7"/>
      <dgm:spPr/>
    </dgm:pt>
    <dgm:pt modelId="{BDDDF375-5FF7-AE43-AE28-94423BE03F15}" type="pres">
      <dgm:prSet presAssocID="{81221945-119E-4CEB-BB3B-A94BF3874766}" presName="vert1" presStyleCnt="0"/>
      <dgm:spPr/>
    </dgm:pt>
    <dgm:pt modelId="{F6218874-5476-A745-AFAE-BD72F3C78FB5}" type="pres">
      <dgm:prSet presAssocID="{2E41872D-C1B3-40D0-A44A-CFD87B4D1B58}" presName="thickLine" presStyleLbl="alignNode1" presStyleIdx="2" presStyleCnt="7"/>
      <dgm:spPr/>
    </dgm:pt>
    <dgm:pt modelId="{ECF85109-41D9-7D4B-AAB7-547C80C1B755}" type="pres">
      <dgm:prSet presAssocID="{2E41872D-C1B3-40D0-A44A-CFD87B4D1B58}" presName="horz1" presStyleCnt="0"/>
      <dgm:spPr/>
    </dgm:pt>
    <dgm:pt modelId="{0C119BF2-64E4-6745-A301-4AAB180219DB}" type="pres">
      <dgm:prSet presAssocID="{2E41872D-C1B3-40D0-A44A-CFD87B4D1B58}" presName="tx1" presStyleLbl="revTx" presStyleIdx="2" presStyleCnt="7"/>
      <dgm:spPr/>
    </dgm:pt>
    <dgm:pt modelId="{D30602D2-740A-CE41-BEA1-79AC51EAC511}" type="pres">
      <dgm:prSet presAssocID="{2E41872D-C1B3-40D0-A44A-CFD87B4D1B58}" presName="vert1" presStyleCnt="0"/>
      <dgm:spPr/>
    </dgm:pt>
    <dgm:pt modelId="{F83CE7B5-6130-7943-9C8C-5E7B6357BC1E}" type="pres">
      <dgm:prSet presAssocID="{0381657B-A17D-4BBA-8B42-FBDE2073C7D1}" presName="thickLine" presStyleLbl="alignNode1" presStyleIdx="3" presStyleCnt="7"/>
      <dgm:spPr/>
    </dgm:pt>
    <dgm:pt modelId="{2E259DF0-1455-B443-A198-A75327193807}" type="pres">
      <dgm:prSet presAssocID="{0381657B-A17D-4BBA-8B42-FBDE2073C7D1}" presName="horz1" presStyleCnt="0"/>
      <dgm:spPr/>
    </dgm:pt>
    <dgm:pt modelId="{7D9A2AA0-0DC7-3844-8706-FA2DBB54ED92}" type="pres">
      <dgm:prSet presAssocID="{0381657B-A17D-4BBA-8B42-FBDE2073C7D1}" presName="tx1" presStyleLbl="revTx" presStyleIdx="3" presStyleCnt="7"/>
      <dgm:spPr/>
    </dgm:pt>
    <dgm:pt modelId="{90A96730-378A-744B-B2D1-F433FAE99B71}" type="pres">
      <dgm:prSet presAssocID="{0381657B-A17D-4BBA-8B42-FBDE2073C7D1}" presName="vert1" presStyleCnt="0"/>
      <dgm:spPr/>
    </dgm:pt>
    <dgm:pt modelId="{A93FCB7C-50FD-A241-910D-6E7C91C495CD}" type="pres">
      <dgm:prSet presAssocID="{82B376B9-FF54-46FD-BC76-FDBBBF331D10}" presName="thickLine" presStyleLbl="alignNode1" presStyleIdx="4" presStyleCnt="7"/>
      <dgm:spPr/>
    </dgm:pt>
    <dgm:pt modelId="{DD9DC0DD-B85A-0042-852F-DC0E940BFE52}" type="pres">
      <dgm:prSet presAssocID="{82B376B9-FF54-46FD-BC76-FDBBBF331D10}" presName="horz1" presStyleCnt="0"/>
      <dgm:spPr/>
    </dgm:pt>
    <dgm:pt modelId="{002A8A22-BD5A-5641-9B30-9D5801F3BBA7}" type="pres">
      <dgm:prSet presAssocID="{82B376B9-FF54-46FD-BC76-FDBBBF331D10}" presName="tx1" presStyleLbl="revTx" presStyleIdx="4" presStyleCnt="7"/>
      <dgm:spPr/>
    </dgm:pt>
    <dgm:pt modelId="{B5E24BDD-204C-1E4D-A4C3-0FCBB321FB3C}" type="pres">
      <dgm:prSet presAssocID="{82B376B9-FF54-46FD-BC76-FDBBBF331D10}" presName="vert1" presStyleCnt="0"/>
      <dgm:spPr/>
    </dgm:pt>
    <dgm:pt modelId="{DD0715A8-F795-8F41-8C64-E7759B06F578}" type="pres">
      <dgm:prSet presAssocID="{142B6AD8-906D-4C6A-B100-9B7A133530B9}" presName="thickLine" presStyleLbl="alignNode1" presStyleIdx="5" presStyleCnt="7"/>
      <dgm:spPr/>
    </dgm:pt>
    <dgm:pt modelId="{B28D8928-0710-D34A-8234-8D9964BDE13D}" type="pres">
      <dgm:prSet presAssocID="{142B6AD8-906D-4C6A-B100-9B7A133530B9}" presName="horz1" presStyleCnt="0"/>
      <dgm:spPr/>
    </dgm:pt>
    <dgm:pt modelId="{8B1BB8C5-1B96-F944-AFAF-73AB8C2683CB}" type="pres">
      <dgm:prSet presAssocID="{142B6AD8-906D-4C6A-B100-9B7A133530B9}" presName="tx1" presStyleLbl="revTx" presStyleIdx="5" presStyleCnt="7"/>
      <dgm:spPr/>
    </dgm:pt>
    <dgm:pt modelId="{806D254A-E5DA-224A-857F-85BCB8ADDDE8}" type="pres">
      <dgm:prSet presAssocID="{142B6AD8-906D-4C6A-B100-9B7A133530B9}" presName="vert1" presStyleCnt="0"/>
      <dgm:spPr/>
    </dgm:pt>
    <dgm:pt modelId="{6A74B380-13AA-1947-B831-3F3456F73B36}" type="pres">
      <dgm:prSet presAssocID="{93BB8BAD-5CDC-492E-B7F4-0F0DA4755184}" presName="thickLine" presStyleLbl="alignNode1" presStyleIdx="6" presStyleCnt="7"/>
      <dgm:spPr/>
    </dgm:pt>
    <dgm:pt modelId="{7075F6A5-AD71-0641-9359-D77C6B4C15FD}" type="pres">
      <dgm:prSet presAssocID="{93BB8BAD-5CDC-492E-B7F4-0F0DA4755184}" presName="horz1" presStyleCnt="0"/>
      <dgm:spPr/>
    </dgm:pt>
    <dgm:pt modelId="{79EB288F-9A49-B844-8A64-781A704EA9A9}" type="pres">
      <dgm:prSet presAssocID="{93BB8BAD-5CDC-492E-B7F4-0F0DA4755184}" presName="tx1" presStyleLbl="revTx" presStyleIdx="6" presStyleCnt="7"/>
      <dgm:spPr/>
    </dgm:pt>
    <dgm:pt modelId="{5A5861EC-47D1-2946-A564-C71F268C7AF9}" type="pres">
      <dgm:prSet presAssocID="{93BB8BAD-5CDC-492E-B7F4-0F0DA4755184}" presName="vert1" presStyleCnt="0"/>
      <dgm:spPr/>
    </dgm:pt>
  </dgm:ptLst>
  <dgm:cxnLst>
    <dgm:cxn modelId="{34B71610-DBE0-4D30-A96B-36D43130D2CB}" srcId="{33884ADE-CB7B-4EDA-9833-88634E1507E8}" destId="{93BB8BAD-5CDC-492E-B7F4-0F0DA4755184}" srcOrd="6" destOrd="0" parTransId="{4173429F-EF69-4941-BCC4-1C46C39CCAC3}" sibTransId="{6C855730-8A1D-4B7B-A02B-D49663D4F4B7}"/>
    <dgm:cxn modelId="{21C97819-9C6B-4751-8227-425CCE103207}" srcId="{33884ADE-CB7B-4EDA-9833-88634E1507E8}" destId="{81221945-119E-4CEB-BB3B-A94BF3874766}" srcOrd="1" destOrd="0" parTransId="{53B6BBD8-C96E-422D-9DBF-B3C9CAD803BF}" sibTransId="{54268708-7639-4364-A8EE-0166BB1B23C4}"/>
    <dgm:cxn modelId="{55122A29-96D0-7240-8F22-02EB4034126A}" type="presOf" srcId="{2E41872D-C1B3-40D0-A44A-CFD87B4D1B58}" destId="{0C119BF2-64E4-6745-A301-4AAB180219DB}" srcOrd="0" destOrd="0" presId="urn:microsoft.com/office/officeart/2008/layout/LinedList"/>
    <dgm:cxn modelId="{9546A22A-A846-4FAE-8E54-4F46E6891BE1}" srcId="{33884ADE-CB7B-4EDA-9833-88634E1507E8}" destId="{0381657B-A17D-4BBA-8B42-FBDE2073C7D1}" srcOrd="3" destOrd="0" parTransId="{0225ECEE-B3BD-47F1-BA1B-FE9C68CE9ECB}" sibTransId="{2874C942-FEFD-4704-978A-4F6A750A5D3C}"/>
    <dgm:cxn modelId="{8C568445-4222-4FA1-BA44-1DEC2E8D5D3B}" srcId="{33884ADE-CB7B-4EDA-9833-88634E1507E8}" destId="{FAB8CFFD-4172-4DDF-BF5D-32CAE7E33738}" srcOrd="0" destOrd="0" parTransId="{BEB90EE9-6513-4477-86C5-94AAB7E1B2E1}" sibTransId="{F8CE9E40-9BEC-46C2-8921-E40104BCA1BF}"/>
    <dgm:cxn modelId="{AE0FC147-C766-6742-ADD2-8DD7A34D654C}" type="presOf" srcId="{33884ADE-CB7B-4EDA-9833-88634E1507E8}" destId="{B1798610-19DB-744A-B964-AC57DEB8802A}" srcOrd="0" destOrd="0" presId="urn:microsoft.com/office/officeart/2008/layout/LinedList"/>
    <dgm:cxn modelId="{4A0C416D-3702-0846-B984-93867B2934F6}" type="presOf" srcId="{82B376B9-FF54-46FD-BC76-FDBBBF331D10}" destId="{002A8A22-BD5A-5641-9B30-9D5801F3BBA7}" srcOrd="0" destOrd="0" presId="urn:microsoft.com/office/officeart/2008/layout/LinedList"/>
    <dgm:cxn modelId="{F4650250-EA42-4D5A-BC06-8F7D89AE66D2}" srcId="{33884ADE-CB7B-4EDA-9833-88634E1507E8}" destId="{2E41872D-C1B3-40D0-A44A-CFD87B4D1B58}" srcOrd="2" destOrd="0" parTransId="{768E6195-77A0-4D45-95FA-FCD34147B8D5}" sibTransId="{525697FA-E306-4D8D-BD81-96AA11804996}"/>
    <dgm:cxn modelId="{2187EF7F-16D9-214D-8224-93EFFABC321B}" type="presOf" srcId="{142B6AD8-906D-4C6A-B100-9B7A133530B9}" destId="{8B1BB8C5-1B96-F944-AFAF-73AB8C2683CB}" srcOrd="0" destOrd="0" presId="urn:microsoft.com/office/officeart/2008/layout/LinedList"/>
    <dgm:cxn modelId="{60167088-F4EC-4C30-99CF-F94C5EE1276E}" srcId="{33884ADE-CB7B-4EDA-9833-88634E1507E8}" destId="{82B376B9-FF54-46FD-BC76-FDBBBF331D10}" srcOrd="4" destOrd="0" parTransId="{6B3FC898-1357-4F81-BA1B-DD5645CB1ED8}" sibTransId="{E4151999-C45E-4DDD-BAB2-4C0E8D66F570}"/>
    <dgm:cxn modelId="{31F6F090-8510-0048-81D9-D6D0F910A6FE}" type="presOf" srcId="{81221945-119E-4CEB-BB3B-A94BF3874766}" destId="{DFE72D14-7F8A-BA48-889A-67652EFA6411}" srcOrd="0" destOrd="0" presId="urn:microsoft.com/office/officeart/2008/layout/LinedList"/>
    <dgm:cxn modelId="{12BA339C-6759-A94F-AC0C-37B42DB3C09C}" type="presOf" srcId="{93BB8BAD-5CDC-492E-B7F4-0F0DA4755184}" destId="{79EB288F-9A49-B844-8A64-781A704EA9A9}" srcOrd="0" destOrd="0" presId="urn:microsoft.com/office/officeart/2008/layout/LinedList"/>
    <dgm:cxn modelId="{7E1E00B7-969A-2B4D-9E3E-0DB105E61430}" type="presOf" srcId="{FAB8CFFD-4172-4DDF-BF5D-32CAE7E33738}" destId="{A6282611-A9F9-9D4D-BC7B-0C2E071C2F40}" srcOrd="0" destOrd="0" presId="urn:microsoft.com/office/officeart/2008/layout/LinedList"/>
    <dgm:cxn modelId="{1173F8D3-26E0-45F2-ADFD-06E9B65621E4}" srcId="{33884ADE-CB7B-4EDA-9833-88634E1507E8}" destId="{142B6AD8-906D-4C6A-B100-9B7A133530B9}" srcOrd="5" destOrd="0" parTransId="{46E2372F-AB71-4203-9CA8-7D3CA8BD3344}" sibTransId="{580DDC62-142B-4617-B41B-523E863A51A4}"/>
    <dgm:cxn modelId="{6A9703E7-4D6E-3A46-A897-75CD83222631}" type="presOf" srcId="{0381657B-A17D-4BBA-8B42-FBDE2073C7D1}" destId="{7D9A2AA0-0DC7-3844-8706-FA2DBB54ED92}" srcOrd="0" destOrd="0" presId="urn:microsoft.com/office/officeart/2008/layout/LinedList"/>
    <dgm:cxn modelId="{141A6B6F-7766-4041-BAF8-DB6429C6A947}" type="presParOf" srcId="{B1798610-19DB-744A-B964-AC57DEB8802A}" destId="{0E4F669F-F17E-8846-945A-282C85047D2C}" srcOrd="0" destOrd="0" presId="urn:microsoft.com/office/officeart/2008/layout/LinedList"/>
    <dgm:cxn modelId="{51518AF4-B7F4-5B47-B8D8-0A8E070E5BB8}" type="presParOf" srcId="{B1798610-19DB-744A-B964-AC57DEB8802A}" destId="{7D0640AF-3873-B343-9511-1DD0A8B65264}" srcOrd="1" destOrd="0" presId="urn:microsoft.com/office/officeart/2008/layout/LinedList"/>
    <dgm:cxn modelId="{DAC28B76-86C5-0D47-92C3-3019914922EC}" type="presParOf" srcId="{7D0640AF-3873-B343-9511-1DD0A8B65264}" destId="{A6282611-A9F9-9D4D-BC7B-0C2E071C2F40}" srcOrd="0" destOrd="0" presId="urn:microsoft.com/office/officeart/2008/layout/LinedList"/>
    <dgm:cxn modelId="{1522841B-0679-E144-897F-EB8BA284A8FA}" type="presParOf" srcId="{7D0640AF-3873-B343-9511-1DD0A8B65264}" destId="{0084EF89-B92F-6842-AF94-D32F331039E0}" srcOrd="1" destOrd="0" presId="urn:microsoft.com/office/officeart/2008/layout/LinedList"/>
    <dgm:cxn modelId="{28BAB480-162B-CA4E-9DE2-F8FD446F6B0E}" type="presParOf" srcId="{B1798610-19DB-744A-B964-AC57DEB8802A}" destId="{FD509468-AFF6-E74A-B292-005E519C1663}" srcOrd="2" destOrd="0" presId="urn:microsoft.com/office/officeart/2008/layout/LinedList"/>
    <dgm:cxn modelId="{AC9C5ED7-8918-3640-8519-DFC120BB68A4}" type="presParOf" srcId="{B1798610-19DB-744A-B964-AC57DEB8802A}" destId="{AC71B438-A3BD-4B47-9980-8F334C1C74A0}" srcOrd="3" destOrd="0" presId="urn:microsoft.com/office/officeart/2008/layout/LinedList"/>
    <dgm:cxn modelId="{3A31F297-1718-D74B-9DD9-B87B4229CD85}" type="presParOf" srcId="{AC71B438-A3BD-4B47-9980-8F334C1C74A0}" destId="{DFE72D14-7F8A-BA48-889A-67652EFA6411}" srcOrd="0" destOrd="0" presId="urn:microsoft.com/office/officeart/2008/layout/LinedList"/>
    <dgm:cxn modelId="{C2AE1EC2-FD2B-DD41-BFD0-06991F53EB40}" type="presParOf" srcId="{AC71B438-A3BD-4B47-9980-8F334C1C74A0}" destId="{BDDDF375-5FF7-AE43-AE28-94423BE03F15}" srcOrd="1" destOrd="0" presId="urn:microsoft.com/office/officeart/2008/layout/LinedList"/>
    <dgm:cxn modelId="{2954F95C-ABD4-7F40-B30A-CB6DC517BEE7}" type="presParOf" srcId="{B1798610-19DB-744A-B964-AC57DEB8802A}" destId="{F6218874-5476-A745-AFAE-BD72F3C78FB5}" srcOrd="4" destOrd="0" presId="urn:microsoft.com/office/officeart/2008/layout/LinedList"/>
    <dgm:cxn modelId="{A121D26B-260F-6D4B-8198-A35A365A09DA}" type="presParOf" srcId="{B1798610-19DB-744A-B964-AC57DEB8802A}" destId="{ECF85109-41D9-7D4B-AAB7-547C80C1B755}" srcOrd="5" destOrd="0" presId="urn:microsoft.com/office/officeart/2008/layout/LinedList"/>
    <dgm:cxn modelId="{93C93F58-D71F-DA4D-A414-87C321426BDB}" type="presParOf" srcId="{ECF85109-41D9-7D4B-AAB7-547C80C1B755}" destId="{0C119BF2-64E4-6745-A301-4AAB180219DB}" srcOrd="0" destOrd="0" presId="urn:microsoft.com/office/officeart/2008/layout/LinedList"/>
    <dgm:cxn modelId="{218AA992-C447-5A41-B507-BC703D391189}" type="presParOf" srcId="{ECF85109-41D9-7D4B-AAB7-547C80C1B755}" destId="{D30602D2-740A-CE41-BEA1-79AC51EAC511}" srcOrd="1" destOrd="0" presId="urn:microsoft.com/office/officeart/2008/layout/LinedList"/>
    <dgm:cxn modelId="{22BB298E-326F-C845-A3A2-5F887DB0885F}" type="presParOf" srcId="{B1798610-19DB-744A-B964-AC57DEB8802A}" destId="{F83CE7B5-6130-7943-9C8C-5E7B6357BC1E}" srcOrd="6" destOrd="0" presId="urn:microsoft.com/office/officeart/2008/layout/LinedList"/>
    <dgm:cxn modelId="{09A76960-5938-204C-BACE-E13119D0AD37}" type="presParOf" srcId="{B1798610-19DB-744A-B964-AC57DEB8802A}" destId="{2E259DF0-1455-B443-A198-A75327193807}" srcOrd="7" destOrd="0" presId="urn:microsoft.com/office/officeart/2008/layout/LinedList"/>
    <dgm:cxn modelId="{7B419823-F730-4946-966F-04FE97C9BC10}" type="presParOf" srcId="{2E259DF0-1455-B443-A198-A75327193807}" destId="{7D9A2AA0-0DC7-3844-8706-FA2DBB54ED92}" srcOrd="0" destOrd="0" presId="urn:microsoft.com/office/officeart/2008/layout/LinedList"/>
    <dgm:cxn modelId="{052D3A32-9CAB-1F4F-A8BC-3EF0CAF9CC10}" type="presParOf" srcId="{2E259DF0-1455-B443-A198-A75327193807}" destId="{90A96730-378A-744B-B2D1-F433FAE99B71}" srcOrd="1" destOrd="0" presId="urn:microsoft.com/office/officeart/2008/layout/LinedList"/>
    <dgm:cxn modelId="{75749113-7298-3C49-A67E-A8FF8461C17A}" type="presParOf" srcId="{B1798610-19DB-744A-B964-AC57DEB8802A}" destId="{A93FCB7C-50FD-A241-910D-6E7C91C495CD}" srcOrd="8" destOrd="0" presId="urn:microsoft.com/office/officeart/2008/layout/LinedList"/>
    <dgm:cxn modelId="{9D96EF39-1E50-BC45-8C29-1BD4FFCA479E}" type="presParOf" srcId="{B1798610-19DB-744A-B964-AC57DEB8802A}" destId="{DD9DC0DD-B85A-0042-852F-DC0E940BFE52}" srcOrd="9" destOrd="0" presId="urn:microsoft.com/office/officeart/2008/layout/LinedList"/>
    <dgm:cxn modelId="{48FAA5DC-A8A2-0F49-B395-569082A62AB0}" type="presParOf" srcId="{DD9DC0DD-B85A-0042-852F-DC0E940BFE52}" destId="{002A8A22-BD5A-5641-9B30-9D5801F3BBA7}" srcOrd="0" destOrd="0" presId="urn:microsoft.com/office/officeart/2008/layout/LinedList"/>
    <dgm:cxn modelId="{D5301565-44C0-EC43-A72F-ED4F75505850}" type="presParOf" srcId="{DD9DC0DD-B85A-0042-852F-DC0E940BFE52}" destId="{B5E24BDD-204C-1E4D-A4C3-0FCBB321FB3C}" srcOrd="1" destOrd="0" presId="urn:microsoft.com/office/officeart/2008/layout/LinedList"/>
    <dgm:cxn modelId="{7A43E17A-DC3C-0848-AD82-129E5182FA5B}" type="presParOf" srcId="{B1798610-19DB-744A-B964-AC57DEB8802A}" destId="{DD0715A8-F795-8F41-8C64-E7759B06F578}" srcOrd="10" destOrd="0" presId="urn:microsoft.com/office/officeart/2008/layout/LinedList"/>
    <dgm:cxn modelId="{4540D4B5-F212-6F45-832D-E3CF7D452B94}" type="presParOf" srcId="{B1798610-19DB-744A-B964-AC57DEB8802A}" destId="{B28D8928-0710-D34A-8234-8D9964BDE13D}" srcOrd="11" destOrd="0" presId="urn:microsoft.com/office/officeart/2008/layout/LinedList"/>
    <dgm:cxn modelId="{1D00FC73-5FF0-114A-B0D6-B7015538EF18}" type="presParOf" srcId="{B28D8928-0710-D34A-8234-8D9964BDE13D}" destId="{8B1BB8C5-1B96-F944-AFAF-73AB8C2683CB}" srcOrd="0" destOrd="0" presId="urn:microsoft.com/office/officeart/2008/layout/LinedList"/>
    <dgm:cxn modelId="{138F87A4-3568-DB45-869F-3A1106F9A5B6}" type="presParOf" srcId="{B28D8928-0710-D34A-8234-8D9964BDE13D}" destId="{806D254A-E5DA-224A-857F-85BCB8ADDDE8}" srcOrd="1" destOrd="0" presId="urn:microsoft.com/office/officeart/2008/layout/LinedList"/>
    <dgm:cxn modelId="{D3738B10-7DCB-0C47-943E-CB1825D3AA96}" type="presParOf" srcId="{B1798610-19DB-744A-B964-AC57DEB8802A}" destId="{6A74B380-13AA-1947-B831-3F3456F73B36}" srcOrd="12" destOrd="0" presId="urn:microsoft.com/office/officeart/2008/layout/LinedList"/>
    <dgm:cxn modelId="{14FA69C8-614C-8D44-B679-2A0E81B79B24}" type="presParOf" srcId="{B1798610-19DB-744A-B964-AC57DEB8802A}" destId="{7075F6A5-AD71-0641-9359-D77C6B4C15FD}" srcOrd="13" destOrd="0" presId="urn:microsoft.com/office/officeart/2008/layout/LinedList"/>
    <dgm:cxn modelId="{3E4A8AA3-A768-D947-8AE2-83DA4DE2E1B6}" type="presParOf" srcId="{7075F6A5-AD71-0641-9359-D77C6B4C15FD}" destId="{79EB288F-9A49-B844-8A64-781A704EA9A9}" srcOrd="0" destOrd="0" presId="urn:microsoft.com/office/officeart/2008/layout/LinedList"/>
    <dgm:cxn modelId="{6508BA2E-6685-0448-9891-605BF93E0045}" type="presParOf" srcId="{7075F6A5-AD71-0641-9359-D77C6B4C15FD}" destId="{5A5861EC-47D1-2946-A564-C71F268C7AF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8E6DA6-77BD-4933-8D0E-52F74067B0EF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B97F892-89E0-4917-83D0-3953288CE906}">
      <dgm:prSet/>
      <dgm:spPr/>
      <dgm:t>
        <a:bodyPr/>
        <a:lstStyle/>
        <a:p>
          <a:pPr>
            <a:defRPr b="1"/>
          </a:pPr>
          <a:r>
            <a:rPr lang="en-GB"/>
            <a:t>During neoadjuvant SACT:</a:t>
          </a:r>
          <a:endParaRPr lang="en-US"/>
        </a:p>
      </dgm:t>
    </dgm:pt>
    <dgm:pt modelId="{30F41DFB-1575-4E0A-B217-38BA77E7B25E}" type="parTrans" cxnId="{BF6CEF9F-180B-4749-92D3-B2A7EFF4A2B0}">
      <dgm:prSet/>
      <dgm:spPr/>
      <dgm:t>
        <a:bodyPr/>
        <a:lstStyle/>
        <a:p>
          <a:endParaRPr lang="en-US"/>
        </a:p>
      </dgm:t>
    </dgm:pt>
    <dgm:pt modelId="{76F874EC-AC3C-4FA8-BF16-C2386DFE53EC}" type="sibTrans" cxnId="{BF6CEF9F-180B-4749-92D3-B2A7EFF4A2B0}">
      <dgm:prSet/>
      <dgm:spPr/>
      <dgm:t>
        <a:bodyPr/>
        <a:lstStyle/>
        <a:p>
          <a:endParaRPr lang="en-US"/>
        </a:p>
      </dgm:t>
    </dgm:pt>
    <dgm:pt modelId="{83F6E35C-E406-4651-AD91-D4CAEFFD37DF}">
      <dgm:prSet/>
      <dgm:spPr/>
      <dgm:t>
        <a:bodyPr/>
        <a:lstStyle/>
        <a:p>
          <a:r>
            <a:rPr lang="en-GB"/>
            <a:t>i) If disease progression occurs, then further immunotherapy is NOT funded IN ANY INDICATION.</a:t>
          </a:r>
          <a:endParaRPr lang="en-US"/>
        </a:p>
      </dgm:t>
    </dgm:pt>
    <dgm:pt modelId="{4CEE2EBB-D379-4534-8F6A-882BE7B703B5}" type="parTrans" cxnId="{490722C9-94AA-464C-A679-611CA6E0F1C5}">
      <dgm:prSet/>
      <dgm:spPr/>
      <dgm:t>
        <a:bodyPr/>
        <a:lstStyle/>
        <a:p>
          <a:endParaRPr lang="en-US"/>
        </a:p>
      </dgm:t>
    </dgm:pt>
    <dgm:pt modelId="{6768493C-C7A2-44D5-8678-20523BC2937E}" type="sibTrans" cxnId="{490722C9-94AA-464C-A679-611CA6E0F1C5}">
      <dgm:prSet/>
      <dgm:spPr/>
      <dgm:t>
        <a:bodyPr/>
        <a:lstStyle/>
        <a:p>
          <a:endParaRPr lang="en-US"/>
        </a:p>
      </dgm:t>
    </dgm:pt>
    <dgm:pt modelId="{925AA33C-9411-449E-82A3-02978728D119}">
      <dgm:prSet/>
      <dgm:spPr/>
      <dgm:t>
        <a:bodyPr/>
        <a:lstStyle/>
        <a:p>
          <a:r>
            <a:rPr lang="en-GB"/>
            <a:t>ii) If no disease progression but deemed not for surgical resection, further immunotherapy is ONLY PERMITTED following a disease response of at least 6 months (duration from last Nivolumab dose to progressive disease). UNLESS stage III disease and treated with concurrent chemoradiotherapy then potentially eligible for maintenance durvalumab</a:t>
          </a:r>
          <a:endParaRPr lang="en-US"/>
        </a:p>
      </dgm:t>
    </dgm:pt>
    <dgm:pt modelId="{3BFBE5E9-2587-47E1-A151-E18AFCD7A9E7}" type="parTrans" cxnId="{B18073DE-F1C1-4F3F-B0F5-299D60C93040}">
      <dgm:prSet/>
      <dgm:spPr/>
      <dgm:t>
        <a:bodyPr/>
        <a:lstStyle/>
        <a:p>
          <a:endParaRPr lang="en-US"/>
        </a:p>
      </dgm:t>
    </dgm:pt>
    <dgm:pt modelId="{4A720939-B661-4ECB-BEC1-453AC552FB10}" type="sibTrans" cxnId="{B18073DE-F1C1-4F3F-B0F5-299D60C93040}">
      <dgm:prSet/>
      <dgm:spPr/>
      <dgm:t>
        <a:bodyPr/>
        <a:lstStyle/>
        <a:p>
          <a:endParaRPr lang="en-US"/>
        </a:p>
      </dgm:t>
    </dgm:pt>
    <dgm:pt modelId="{1F02BF09-AB87-4D99-86B8-67C35E71DBD8}">
      <dgm:prSet/>
      <dgm:spPr/>
      <dgm:t>
        <a:bodyPr/>
        <a:lstStyle/>
        <a:p>
          <a:pPr>
            <a:defRPr b="1"/>
          </a:pPr>
          <a:r>
            <a:rPr lang="en-GB" dirty="0"/>
            <a:t>Following neoadjuvant SACT and successful resection:</a:t>
          </a:r>
          <a:endParaRPr lang="en-US" dirty="0"/>
        </a:p>
      </dgm:t>
    </dgm:pt>
    <dgm:pt modelId="{B2482818-BAF1-4B64-A8D8-36C45A396922}" type="parTrans" cxnId="{9B47C3E4-95F7-4D7D-8509-DA7F35E5BEAF}">
      <dgm:prSet/>
      <dgm:spPr/>
      <dgm:t>
        <a:bodyPr/>
        <a:lstStyle/>
        <a:p>
          <a:endParaRPr lang="en-US"/>
        </a:p>
      </dgm:t>
    </dgm:pt>
    <dgm:pt modelId="{56D14C31-D766-43DD-BA19-C890FBAEBA94}" type="sibTrans" cxnId="{9B47C3E4-95F7-4D7D-8509-DA7F35E5BEAF}">
      <dgm:prSet/>
      <dgm:spPr/>
      <dgm:t>
        <a:bodyPr/>
        <a:lstStyle/>
        <a:p>
          <a:endParaRPr lang="en-US"/>
        </a:p>
      </dgm:t>
    </dgm:pt>
    <dgm:pt modelId="{48F1D959-560B-4254-8D66-C7474E263203}">
      <dgm:prSet/>
      <dgm:spPr/>
      <dgm:t>
        <a:bodyPr/>
        <a:lstStyle/>
        <a:p>
          <a:r>
            <a:rPr lang="en-GB" dirty="0" err="1"/>
            <a:t>i</a:t>
          </a:r>
          <a:r>
            <a:rPr lang="en-GB" dirty="0"/>
            <a:t>) Adjuvant chemotherapy, radiotherapy or chemoradiotherapy is PERMITTED if indicated.</a:t>
          </a:r>
          <a:endParaRPr lang="en-US" dirty="0"/>
        </a:p>
      </dgm:t>
    </dgm:pt>
    <dgm:pt modelId="{8DAF3224-E26F-44DB-AE90-9A4097ED8B75}" type="parTrans" cxnId="{61C605FE-233D-4B70-BE4F-D079179141A7}">
      <dgm:prSet/>
      <dgm:spPr/>
      <dgm:t>
        <a:bodyPr/>
        <a:lstStyle/>
        <a:p>
          <a:endParaRPr lang="en-US"/>
        </a:p>
      </dgm:t>
    </dgm:pt>
    <dgm:pt modelId="{FD1793A3-4C3B-4F28-A210-96FA709FABC7}" type="sibTrans" cxnId="{61C605FE-233D-4B70-BE4F-D079179141A7}">
      <dgm:prSet/>
      <dgm:spPr/>
      <dgm:t>
        <a:bodyPr/>
        <a:lstStyle/>
        <a:p>
          <a:endParaRPr lang="en-US"/>
        </a:p>
      </dgm:t>
    </dgm:pt>
    <dgm:pt modelId="{F4779AF0-84AF-497A-B0CA-31E7B59ADD71}">
      <dgm:prSet/>
      <dgm:spPr/>
      <dgm:t>
        <a:bodyPr/>
        <a:lstStyle/>
        <a:p>
          <a:r>
            <a:rPr lang="en-GB"/>
            <a:t>ii) Adjuvant immunotherapy is NOT PERMITTED.</a:t>
          </a:r>
          <a:endParaRPr lang="en-US"/>
        </a:p>
      </dgm:t>
    </dgm:pt>
    <dgm:pt modelId="{7EBF1AF4-2FA0-4CE5-8108-5FEFF188491C}" type="parTrans" cxnId="{2DF130EA-50C6-4034-B8CA-526D9C919857}">
      <dgm:prSet/>
      <dgm:spPr/>
      <dgm:t>
        <a:bodyPr/>
        <a:lstStyle/>
        <a:p>
          <a:endParaRPr lang="en-US"/>
        </a:p>
      </dgm:t>
    </dgm:pt>
    <dgm:pt modelId="{66D5EC6B-1CE8-40A4-A269-E29647147411}" type="sibTrans" cxnId="{2DF130EA-50C6-4034-B8CA-526D9C919857}">
      <dgm:prSet/>
      <dgm:spPr/>
      <dgm:t>
        <a:bodyPr/>
        <a:lstStyle/>
        <a:p>
          <a:endParaRPr lang="en-US"/>
        </a:p>
      </dgm:t>
    </dgm:pt>
    <dgm:pt modelId="{A9A7F81E-5F2E-46F6-9A9B-298F9FEA024B}" type="pres">
      <dgm:prSet presAssocID="{838E6DA6-77BD-4933-8D0E-52F74067B0EF}" presName="root" presStyleCnt="0">
        <dgm:presLayoutVars>
          <dgm:dir/>
          <dgm:resizeHandles val="exact"/>
        </dgm:presLayoutVars>
      </dgm:prSet>
      <dgm:spPr/>
    </dgm:pt>
    <dgm:pt modelId="{B3F0B35A-79A6-47D5-BD6C-30ED50FCEDDF}" type="pres">
      <dgm:prSet presAssocID="{DB97F892-89E0-4917-83D0-3953288CE906}" presName="compNode" presStyleCnt="0"/>
      <dgm:spPr/>
    </dgm:pt>
    <dgm:pt modelId="{52ACA3F7-5D1B-4307-800B-8C6D52CD0A9D}" type="pres">
      <dgm:prSet presAssocID="{DB97F892-89E0-4917-83D0-3953288CE90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1D2793DB-27C5-4993-9AC0-6C4D0BCE7217}" type="pres">
      <dgm:prSet presAssocID="{DB97F892-89E0-4917-83D0-3953288CE906}" presName="iconSpace" presStyleCnt="0"/>
      <dgm:spPr/>
    </dgm:pt>
    <dgm:pt modelId="{BD58F400-5BCF-4E25-A3DE-861BB768EC23}" type="pres">
      <dgm:prSet presAssocID="{DB97F892-89E0-4917-83D0-3953288CE906}" presName="parTx" presStyleLbl="revTx" presStyleIdx="0" presStyleCnt="4">
        <dgm:presLayoutVars>
          <dgm:chMax val="0"/>
          <dgm:chPref val="0"/>
        </dgm:presLayoutVars>
      </dgm:prSet>
      <dgm:spPr/>
    </dgm:pt>
    <dgm:pt modelId="{338F1B1B-6035-4323-AB68-18C52C6339D3}" type="pres">
      <dgm:prSet presAssocID="{DB97F892-89E0-4917-83D0-3953288CE906}" presName="txSpace" presStyleCnt="0"/>
      <dgm:spPr/>
    </dgm:pt>
    <dgm:pt modelId="{E06E5718-7133-4174-AE69-C29F527CB7AA}" type="pres">
      <dgm:prSet presAssocID="{DB97F892-89E0-4917-83D0-3953288CE906}" presName="desTx" presStyleLbl="revTx" presStyleIdx="1" presStyleCnt="4">
        <dgm:presLayoutVars/>
      </dgm:prSet>
      <dgm:spPr/>
    </dgm:pt>
    <dgm:pt modelId="{62E0618C-68C6-42F7-8B93-B91006EDB5F4}" type="pres">
      <dgm:prSet presAssocID="{76F874EC-AC3C-4FA8-BF16-C2386DFE53EC}" presName="sibTrans" presStyleCnt="0"/>
      <dgm:spPr/>
    </dgm:pt>
    <dgm:pt modelId="{78822108-129B-4913-9B04-F70B62AACF3E}" type="pres">
      <dgm:prSet presAssocID="{1F02BF09-AB87-4D99-86B8-67C35E71DBD8}" presName="compNode" presStyleCnt="0"/>
      <dgm:spPr/>
    </dgm:pt>
    <dgm:pt modelId="{8C608FA3-9E89-4BB1-BB6D-E03C926EB60E}" type="pres">
      <dgm:prSet presAssocID="{1F02BF09-AB87-4D99-86B8-67C35E71DBD8}" presName="iconRect" presStyleLbl="nod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AA10AEE3-DF1C-48E1-BBDE-4BF640044841}" type="pres">
      <dgm:prSet presAssocID="{1F02BF09-AB87-4D99-86B8-67C35E71DBD8}" presName="iconSpace" presStyleCnt="0"/>
      <dgm:spPr/>
    </dgm:pt>
    <dgm:pt modelId="{CF005740-28F4-4DDC-B662-8CB191DB8A8D}" type="pres">
      <dgm:prSet presAssocID="{1F02BF09-AB87-4D99-86B8-67C35E71DBD8}" presName="parTx" presStyleLbl="revTx" presStyleIdx="2" presStyleCnt="4">
        <dgm:presLayoutVars>
          <dgm:chMax val="0"/>
          <dgm:chPref val="0"/>
        </dgm:presLayoutVars>
      </dgm:prSet>
      <dgm:spPr/>
    </dgm:pt>
    <dgm:pt modelId="{3D9D2E94-ADD6-4811-87D1-7B8257D1847F}" type="pres">
      <dgm:prSet presAssocID="{1F02BF09-AB87-4D99-86B8-67C35E71DBD8}" presName="txSpace" presStyleCnt="0"/>
      <dgm:spPr/>
    </dgm:pt>
    <dgm:pt modelId="{FD7F1B51-D78F-4A84-A342-80767A3CE036}" type="pres">
      <dgm:prSet presAssocID="{1F02BF09-AB87-4D99-86B8-67C35E71DBD8}" presName="desTx" presStyleLbl="revTx" presStyleIdx="3" presStyleCnt="4">
        <dgm:presLayoutVars/>
      </dgm:prSet>
      <dgm:spPr/>
    </dgm:pt>
  </dgm:ptLst>
  <dgm:cxnLst>
    <dgm:cxn modelId="{135E7A2A-1765-4B99-B8EA-97D0E095A45B}" type="presOf" srcId="{925AA33C-9411-449E-82A3-02978728D119}" destId="{E06E5718-7133-4174-AE69-C29F527CB7AA}" srcOrd="0" destOrd="1" presId="urn:microsoft.com/office/officeart/2018/2/layout/IconLabelDescriptionList"/>
    <dgm:cxn modelId="{9786513D-41A8-4485-9FBF-B99BB67AD429}" type="presOf" srcId="{DB97F892-89E0-4917-83D0-3953288CE906}" destId="{BD58F400-5BCF-4E25-A3DE-861BB768EC23}" srcOrd="0" destOrd="0" presId="urn:microsoft.com/office/officeart/2018/2/layout/IconLabelDescriptionList"/>
    <dgm:cxn modelId="{13A3295F-00F5-4B8A-81F3-B67B40E7C250}" type="presOf" srcId="{F4779AF0-84AF-497A-B0CA-31E7B59ADD71}" destId="{FD7F1B51-D78F-4A84-A342-80767A3CE036}" srcOrd="0" destOrd="1" presId="urn:microsoft.com/office/officeart/2018/2/layout/IconLabelDescriptionList"/>
    <dgm:cxn modelId="{712DDA47-61F9-4070-ACA4-91923D8819D0}" type="presOf" srcId="{48F1D959-560B-4254-8D66-C7474E263203}" destId="{FD7F1B51-D78F-4A84-A342-80767A3CE036}" srcOrd="0" destOrd="0" presId="urn:microsoft.com/office/officeart/2018/2/layout/IconLabelDescriptionList"/>
    <dgm:cxn modelId="{3FDFB959-256B-499D-8640-09EBABDB8D0D}" type="presOf" srcId="{83F6E35C-E406-4651-AD91-D4CAEFFD37DF}" destId="{E06E5718-7133-4174-AE69-C29F527CB7AA}" srcOrd="0" destOrd="0" presId="urn:microsoft.com/office/officeart/2018/2/layout/IconLabelDescriptionList"/>
    <dgm:cxn modelId="{BF6CEF9F-180B-4749-92D3-B2A7EFF4A2B0}" srcId="{838E6DA6-77BD-4933-8D0E-52F74067B0EF}" destId="{DB97F892-89E0-4917-83D0-3953288CE906}" srcOrd="0" destOrd="0" parTransId="{30F41DFB-1575-4E0A-B217-38BA77E7B25E}" sibTransId="{76F874EC-AC3C-4FA8-BF16-C2386DFE53EC}"/>
    <dgm:cxn modelId="{490722C9-94AA-464C-A679-611CA6E0F1C5}" srcId="{DB97F892-89E0-4917-83D0-3953288CE906}" destId="{83F6E35C-E406-4651-AD91-D4CAEFFD37DF}" srcOrd="0" destOrd="0" parTransId="{4CEE2EBB-D379-4534-8F6A-882BE7B703B5}" sibTransId="{6768493C-C7A2-44D5-8678-20523BC2937E}"/>
    <dgm:cxn modelId="{02F84CDB-406E-4F11-8D4B-3B28BBEFB289}" type="presOf" srcId="{838E6DA6-77BD-4933-8D0E-52F74067B0EF}" destId="{A9A7F81E-5F2E-46F6-9A9B-298F9FEA024B}" srcOrd="0" destOrd="0" presId="urn:microsoft.com/office/officeart/2018/2/layout/IconLabelDescriptionList"/>
    <dgm:cxn modelId="{B18073DE-F1C1-4F3F-B0F5-299D60C93040}" srcId="{DB97F892-89E0-4917-83D0-3953288CE906}" destId="{925AA33C-9411-449E-82A3-02978728D119}" srcOrd="1" destOrd="0" parTransId="{3BFBE5E9-2587-47E1-A151-E18AFCD7A9E7}" sibTransId="{4A720939-B661-4ECB-BEC1-453AC552FB10}"/>
    <dgm:cxn modelId="{9B47C3E4-95F7-4D7D-8509-DA7F35E5BEAF}" srcId="{838E6DA6-77BD-4933-8D0E-52F74067B0EF}" destId="{1F02BF09-AB87-4D99-86B8-67C35E71DBD8}" srcOrd="1" destOrd="0" parTransId="{B2482818-BAF1-4B64-A8D8-36C45A396922}" sibTransId="{56D14C31-D766-43DD-BA19-C890FBAEBA94}"/>
    <dgm:cxn modelId="{2DF130EA-50C6-4034-B8CA-526D9C919857}" srcId="{1F02BF09-AB87-4D99-86B8-67C35E71DBD8}" destId="{F4779AF0-84AF-497A-B0CA-31E7B59ADD71}" srcOrd="1" destOrd="0" parTransId="{7EBF1AF4-2FA0-4CE5-8108-5FEFF188491C}" sibTransId="{66D5EC6B-1CE8-40A4-A269-E29647147411}"/>
    <dgm:cxn modelId="{596C67EB-44C4-48A4-B990-1D043DF7425B}" type="presOf" srcId="{1F02BF09-AB87-4D99-86B8-67C35E71DBD8}" destId="{CF005740-28F4-4DDC-B662-8CB191DB8A8D}" srcOrd="0" destOrd="0" presId="urn:microsoft.com/office/officeart/2018/2/layout/IconLabelDescriptionList"/>
    <dgm:cxn modelId="{61C605FE-233D-4B70-BE4F-D079179141A7}" srcId="{1F02BF09-AB87-4D99-86B8-67C35E71DBD8}" destId="{48F1D959-560B-4254-8D66-C7474E263203}" srcOrd="0" destOrd="0" parTransId="{8DAF3224-E26F-44DB-AE90-9A4097ED8B75}" sibTransId="{FD1793A3-4C3B-4F28-A210-96FA709FABC7}"/>
    <dgm:cxn modelId="{CAD97364-1454-4099-87A6-769850EDCC14}" type="presParOf" srcId="{A9A7F81E-5F2E-46F6-9A9B-298F9FEA024B}" destId="{B3F0B35A-79A6-47D5-BD6C-30ED50FCEDDF}" srcOrd="0" destOrd="0" presId="urn:microsoft.com/office/officeart/2018/2/layout/IconLabelDescriptionList"/>
    <dgm:cxn modelId="{C743953B-D3EE-447C-ABA6-34D8EB25C88A}" type="presParOf" srcId="{B3F0B35A-79A6-47D5-BD6C-30ED50FCEDDF}" destId="{52ACA3F7-5D1B-4307-800B-8C6D52CD0A9D}" srcOrd="0" destOrd="0" presId="urn:microsoft.com/office/officeart/2018/2/layout/IconLabelDescriptionList"/>
    <dgm:cxn modelId="{582FEC93-409A-4A80-87D0-1A1AD068AA44}" type="presParOf" srcId="{B3F0B35A-79A6-47D5-BD6C-30ED50FCEDDF}" destId="{1D2793DB-27C5-4993-9AC0-6C4D0BCE7217}" srcOrd="1" destOrd="0" presId="urn:microsoft.com/office/officeart/2018/2/layout/IconLabelDescriptionList"/>
    <dgm:cxn modelId="{48EF837E-DD38-49A5-BAB3-6BB7FF851F3F}" type="presParOf" srcId="{B3F0B35A-79A6-47D5-BD6C-30ED50FCEDDF}" destId="{BD58F400-5BCF-4E25-A3DE-861BB768EC23}" srcOrd="2" destOrd="0" presId="urn:microsoft.com/office/officeart/2018/2/layout/IconLabelDescriptionList"/>
    <dgm:cxn modelId="{82D0DC1D-CF6F-48FD-B6B0-06A362E40008}" type="presParOf" srcId="{B3F0B35A-79A6-47D5-BD6C-30ED50FCEDDF}" destId="{338F1B1B-6035-4323-AB68-18C52C6339D3}" srcOrd="3" destOrd="0" presId="urn:microsoft.com/office/officeart/2018/2/layout/IconLabelDescriptionList"/>
    <dgm:cxn modelId="{86223328-8BB0-43AE-AA89-411F32ED219E}" type="presParOf" srcId="{B3F0B35A-79A6-47D5-BD6C-30ED50FCEDDF}" destId="{E06E5718-7133-4174-AE69-C29F527CB7AA}" srcOrd="4" destOrd="0" presId="urn:microsoft.com/office/officeart/2018/2/layout/IconLabelDescriptionList"/>
    <dgm:cxn modelId="{F7C67429-F8FD-43F8-896B-E7A3D14DA4EC}" type="presParOf" srcId="{A9A7F81E-5F2E-46F6-9A9B-298F9FEA024B}" destId="{62E0618C-68C6-42F7-8B93-B91006EDB5F4}" srcOrd="1" destOrd="0" presId="urn:microsoft.com/office/officeart/2018/2/layout/IconLabelDescriptionList"/>
    <dgm:cxn modelId="{5A8683B6-AF5C-4C4A-8AFD-EB4704BD3C85}" type="presParOf" srcId="{A9A7F81E-5F2E-46F6-9A9B-298F9FEA024B}" destId="{78822108-129B-4913-9B04-F70B62AACF3E}" srcOrd="2" destOrd="0" presId="urn:microsoft.com/office/officeart/2018/2/layout/IconLabelDescriptionList"/>
    <dgm:cxn modelId="{A7C1F305-89A3-4F64-9501-8BDEA6B10002}" type="presParOf" srcId="{78822108-129B-4913-9B04-F70B62AACF3E}" destId="{8C608FA3-9E89-4BB1-BB6D-E03C926EB60E}" srcOrd="0" destOrd="0" presId="urn:microsoft.com/office/officeart/2018/2/layout/IconLabelDescriptionList"/>
    <dgm:cxn modelId="{7CD2D8A5-7EC9-4C54-A69B-5F72DF1675C0}" type="presParOf" srcId="{78822108-129B-4913-9B04-F70B62AACF3E}" destId="{AA10AEE3-DF1C-48E1-BBDE-4BF640044841}" srcOrd="1" destOrd="0" presId="urn:microsoft.com/office/officeart/2018/2/layout/IconLabelDescriptionList"/>
    <dgm:cxn modelId="{5C1183C4-275F-4B26-BB5F-2906C5C9FF7D}" type="presParOf" srcId="{78822108-129B-4913-9B04-F70B62AACF3E}" destId="{CF005740-28F4-4DDC-B662-8CB191DB8A8D}" srcOrd="2" destOrd="0" presId="urn:microsoft.com/office/officeart/2018/2/layout/IconLabelDescriptionList"/>
    <dgm:cxn modelId="{662A4D7E-1356-487A-B21E-19DAFD202EA0}" type="presParOf" srcId="{78822108-129B-4913-9B04-F70B62AACF3E}" destId="{3D9D2E94-ADD6-4811-87D1-7B8257D1847F}" srcOrd="3" destOrd="0" presId="urn:microsoft.com/office/officeart/2018/2/layout/IconLabelDescriptionList"/>
    <dgm:cxn modelId="{A4760B29-BAEF-4BFC-8373-C0DA51D1BD9E}" type="presParOf" srcId="{78822108-129B-4913-9B04-F70B62AACF3E}" destId="{FD7F1B51-D78F-4A84-A342-80767A3CE03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05435-5D25-5D43-AA03-B0E5E3D0454A}">
      <dsp:nvSpPr>
        <dsp:cNvPr id="0" name=""/>
        <dsp:cNvSpPr/>
      </dsp:nvSpPr>
      <dsp:spPr>
        <a:xfrm>
          <a:off x="0" y="708344"/>
          <a:ext cx="8327697" cy="10851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322" tIns="541528" rIns="646322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10% 1-year survival</a:t>
          </a:r>
          <a:endParaRPr lang="en-US" sz="2600" kern="1200" dirty="0"/>
        </a:p>
      </dsp:txBody>
      <dsp:txXfrm>
        <a:off x="0" y="708344"/>
        <a:ext cx="8327697" cy="1085174"/>
      </dsp:txXfrm>
    </dsp:sp>
    <dsp:sp modelId="{B77DCF6F-C14E-ED48-AD83-B4D7786D6738}">
      <dsp:nvSpPr>
        <dsp:cNvPr id="0" name=""/>
        <dsp:cNvSpPr/>
      </dsp:nvSpPr>
      <dsp:spPr>
        <a:xfrm>
          <a:off x="416384" y="324584"/>
          <a:ext cx="5829387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337" tIns="0" rIns="220337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Natural history of metastatic lung cancer</a:t>
          </a:r>
          <a:endParaRPr lang="en-US" sz="2600" kern="1200" dirty="0"/>
        </a:p>
      </dsp:txBody>
      <dsp:txXfrm>
        <a:off x="453851" y="362051"/>
        <a:ext cx="5754453" cy="692586"/>
      </dsp:txXfrm>
    </dsp:sp>
    <dsp:sp modelId="{54BAFB64-BCB4-2C40-9203-7F9224164D76}">
      <dsp:nvSpPr>
        <dsp:cNvPr id="0" name=""/>
        <dsp:cNvSpPr/>
      </dsp:nvSpPr>
      <dsp:spPr>
        <a:xfrm>
          <a:off x="0" y="2317679"/>
          <a:ext cx="8327697" cy="1883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322" tIns="541528" rIns="646322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/>
            <a:t>Cisplatin an independent predictor of survival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/>
            <a:t>BUT does toxicity outweigh benefit?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/>
            <a:t>Chemotherapy or best supportive care (BSC)?</a:t>
          </a:r>
          <a:endParaRPr lang="en-US" sz="2600" kern="1200"/>
        </a:p>
      </dsp:txBody>
      <dsp:txXfrm>
        <a:off x="0" y="2317679"/>
        <a:ext cx="8327697" cy="1883699"/>
      </dsp:txXfrm>
    </dsp:sp>
    <dsp:sp modelId="{7F8388D1-5FE5-6C42-BF49-E010B9C627F4}">
      <dsp:nvSpPr>
        <dsp:cNvPr id="0" name=""/>
        <dsp:cNvSpPr/>
      </dsp:nvSpPr>
      <dsp:spPr>
        <a:xfrm>
          <a:off x="416384" y="1933919"/>
          <a:ext cx="5829387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337" tIns="0" rIns="220337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1991, SWOG (Albain et al.), 2531 patients</a:t>
          </a:r>
          <a:endParaRPr lang="en-US" sz="2600" kern="1200"/>
        </a:p>
      </dsp:txBody>
      <dsp:txXfrm>
        <a:off x="453851" y="1971386"/>
        <a:ext cx="5754453" cy="6925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DC9A5-88F4-4E48-9D95-7E62180D7FE0}">
      <dsp:nvSpPr>
        <dsp:cNvPr id="0" name=""/>
        <dsp:cNvSpPr/>
      </dsp:nvSpPr>
      <dsp:spPr>
        <a:xfrm>
          <a:off x="0" y="29579"/>
          <a:ext cx="9448799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In various trial of neoadjuvant chemoIO, despite selection for resectability, around 20% did not have surgery</a:t>
          </a:r>
          <a:endParaRPr lang="en-US" sz="2300" kern="1200"/>
        </a:p>
      </dsp:txBody>
      <dsp:txXfrm>
        <a:off x="43350" y="72929"/>
        <a:ext cx="9362099" cy="801330"/>
      </dsp:txXfrm>
    </dsp:sp>
    <dsp:sp modelId="{6A6CF343-38D2-AC4E-9844-59909A5A3506}">
      <dsp:nvSpPr>
        <dsp:cNvPr id="0" name=""/>
        <dsp:cNvSpPr/>
      </dsp:nvSpPr>
      <dsp:spPr>
        <a:xfrm>
          <a:off x="0" y="983849"/>
          <a:ext cx="9448799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R1/2 resections seen in up to around 7%</a:t>
          </a:r>
        </a:p>
      </dsp:txBody>
      <dsp:txXfrm>
        <a:off x="43350" y="1027199"/>
        <a:ext cx="9362099" cy="801330"/>
      </dsp:txXfrm>
    </dsp:sp>
    <dsp:sp modelId="{95E813BA-D57A-F843-BF42-053DD4D52201}">
      <dsp:nvSpPr>
        <dsp:cNvPr id="0" name=""/>
        <dsp:cNvSpPr/>
      </dsp:nvSpPr>
      <dsp:spPr>
        <a:xfrm>
          <a:off x="0" y="1938120"/>
          <a:ext cx="9448799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We do not want to take on patients for surgery who could have chemoradiotherapy + IO</a:t>
          </a:r>
        </a:p>
      </dsp:txBody>
      <dsp:txXfrm>
        <a:off x="43350" y="1981470"/>
        <a:ext cx="9362099" cy="801330"/>
      </dsp:txXfrm>
    </dsp:sp>
    <dsp:sp modelId="{DDDEEA5A-2CE3-9A43-A4BC-BA79875ED2DE}">
      <dsp:nvSpPr>
        <dsp:cNvPr id="0" name=""/>
        <dsp:cNvSpPr/>
      </dsp:nvSpPr>
      <dsp:spPr>
        <a:xfrm>
          <a:off x="0" y="2892390"/>
          <a:ext cx="9448799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Advice is that we maintain current standards for </a:t>
          </a:r>
          <a:r>
            <a:rPr lang="en-GB" sz="2300" kern="1200" dirty="0" err="1"/>
            <a:t>resectability</a:t>
          </a:r>
          <a:r>
            <a:rPr lang="en-GB" sz="2300" kern="1200" dirty="0"/>
            <a:t> assessment</a:t>
          </a:r>
          <a:endParaRPr lang="en-US" sz="2300" kern="1200" dirty="0"/>
        </a:p>
      </dsp:txBody>
      <dsp:txXfrm>
        <a:off x="43350" y="2935740"/>
        <a:ext cx="9362099" cy="8013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CFCF3-93DA-4342-BB9C-C0D304F4EC2C}">
      <dsp:nvSpPr>
        <dsp:cNvPr id="0" name=""/>
        <dsp:cNvSpPr/>
      </dsp:nvSpPr>
      <dsp:spPr>
        <a:xfrm>
          <a:off x="0" y="12621"/>
          <a:ext cx="9540788" cy="1064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Pre-treatment staging</a:t>
          </a:r>
          <a:endParaRPr lang="en-US" sz="2800" kern="1200"/>
        </a:p>
      </dsp:txBody>
      <dsp:txXfrm>
        <a:off x="51974" y="64595"/>
        <a:ext cx="9436840" cy="960752"/>
      </dsp:txXfrm>
    </dsp:sp>
    <dsp:sp modelId="{EA361B59-C3AD-F544-8001-F07F0F63E6A4}">
      <dsp:nvSpPr>
        <dsp:cNvPr id="0" name=""/>
        <dsp:cNvSpPr/>
      </dsp:nvSpPr>
      <dsp:spPr>
        <a:xfrm>
          <a:off x="0" y="1157961"/>
          <a:ext cx="9540788" cy="1064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NGS or targeted rapid tests – not just EGFR relevant</a:t>
          </a:r>
          <a:endParaRPr lang="en-US" sz="2800" kern="1200" dirty="0"/>
        </a:p>
      </dsp:txBody>
      <dsp:txXfrm>
        <a:off x="51974" y="1209935"/>
        <a:ext cx="9436840" cy="960752"/>
      </dsp:txXfrm>
    </dsp:sp>
    <dsp:sp modelId="{0020FE2B-339B-D34D-AFD4-24CF5172AC26}">
      <dsp:nvSpPr>
        <dsp:cNvPr id="0" name=""/>
        <dsp:cNvSpPr/>
      </dsp:nvSpPr>
      <dsp:spPr>
        <a:xfrm>
          <a:off x="0" y="2303301"/>
          <a:ext cx="9540788" cy="1064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Assessment with oncologists before surgeons?</a:t>
          </a:r>
          <a:endParaRPr lang="en-US" sz="2800" kern="1200"/>
        </a:p>
      </dsp:txBody>
      <dsp:txXfrm>
        <a:off x="51974" y="2355275"/>
        <a:ext cx="9436840" cy="960752"/>
      </dsp:txXfrm>
    </dsp:sp>
    <dsp:sp modelId="{31976D46-84E2-3540-B1B3-1A16F151C658}">
      <dsp:nvSpPr>
        <dsp:cNvPr id="0" name=""/>
        <dsp:cNvSpPr/>
      </dsp:nvSpPr>
      <dsp:spPr>
        <a:xfrm>
          <a:off x="0" y="3448641"/>
          <a:ext cx="9540788" cy="1064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When to scan. After 2 or 3 cycles of neoadjuvant treatment?</a:t>
          </a:r>
          <a:endParaRPr lang="en-US" sz="2800" kern="1200" dirty="0"/>
        </a:p>
      </dsp:txBody>
      <dsp:txXfrm>
        <a:off x="51974" y="3500615"/>
        <a:ext cx="9436840" cy="960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62386-C5B1-C847-8C40-34B8C33CFCDC}">
      <dsp:nvSpPr>
        <dsp:cNvPr id="0" name=""/>
        <dsp:cNvSpPr/>
      </dsp:nvSpPr>
      <dsp:spPr>
        <a:xfrm>
          <a:off x="0" y="465"/>
          <a:ext cx="94487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E847C-AF8A-EF47-8F05-3C851813213B}">
      <dsp:nvSpPr>
        <dsp:cNvPr id="0" name=""/>
        <dsp:cNvSpPr/>
      </dsp:nvSpPr>
      <dsp:spPr>
        <a:xfrm>
          <a:off x="0" y="465"/>
          <a:ext cx="9448799" cy="54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NSCLC Collaborative Group</a:t>
          </a:r>
          <a:endParaRPr lang="en-US" sz="2600" kern="1200"/>
        </a:p>
      </dsp:txBody>
      <dsp:txXfrm>
        <a:off x="0" y="465"/>
        <a:ext cx="9448799" cy="544152"/>
      </dsp:txXfrm>
    </dsp:sp>
    <dsp:sp modelId="{D187B8FB-A5BE-334D-BA42-22887573E9C1}">
      <dsp:nvSpPr>
        <dsp:cNvPr id="0" name=""/>
        <dsp:cNvSpPr/>
      </dsp:nvSpPr>
      <dsp:spPr>
        <a:xfrm>
          <a:off x="0" y="544617"/>
          <a:ext cx="94487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548BD-2FE3-D74D-B570-BB9DA254650C}">
      <dsp:nvSpPr>
        <dsp:cNvPr id="0" name=""/>
        <dsp:cNvSpPr/>
      </dsp:nvSpPr>
      <dsp:spPr>
        <a:xfrm>
          <a:off x="0" y="544617"/>
          <a:ext cx="9448799" cy="54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Chemotherapy vs BSC</a:t>
          </a:r>
          <a:endParaRPr lang="en-US" sz="2600" kern="1200"/>
        </a:p>
      </dsp:txBody>
      <dsp:txXfrm>
        <a:off x="0" y="544617"/>
        <a:ext cx="9448799" cy="544152"/>
      </dsp:txXfrm>
    </dsp:sp>
    <dsp:sp modelId="{6B1626EF-714C-2249-8F5C-5C82A0469ECD}">
      <dsp:nvSpPr>
        <dsp:cNvPr id="0" name=""/>
        <dsp:cNvSpPr/>
      </dsp:nvSpPr>
      <dsp:spPr>
        <a:xfrm>
          <a:off x="0" y="1088770"/>
          <a:ext cx="94487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70806-F3F9-A442-BE27-9F52C669CA7B}">
      <dsp:nvSpPr>
        <dsp:cNvPr id="0" name=""/>
        <dsp:cNvSpPr/>
      </dsp:nvSpPr>
      <dsp:spPr>
        <a:xfrm>
          <a:off x="0" y="1088770"/>
          <a:ext cx="9448799" cy="54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9387 patients</a:t>
          </a:r>
          <a:endParaRPr lang="en-US" sz="2600" kern="1200"/>
        </a:p>
      </dsp:txBody>
      <dsp:txXfrm>
        <a:off x="0" y="1088770"/>
        <a:ext cx="9448799" cy="544152"/>
      </dsp:txXfrm>
    </dsp:sp>
    <dsp:sp modelId="{825D16CC-DB3F-3846-9E7A-6DF9E58A972B}">
      <dsp:nvSpPr>
        <dsp:cNvPr id="0" name=""/>
        <dsp:cNvSpPr/>
      </dsp:nvSpPr>
      <dsp:spPr>
        <a:xfrm>
          <a:off x="0" y="1632923"/>
          <a:ext cx="94487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607DA-12F1-8A44-94F4-049D8345DBCF}">
      <dsp:nvSpPr>
        <dsp:cNvPr id="0" name=""/>
        <dsp:cNvSpPr/>
      </dsp:nvSpPr>
      <dsp:spPr>
        <a:xfrm>
          <a:off x="0" y="1632923"/>
          <a:ext cx="9448799" cy="54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52 randomised trials</a:t>
          </a:r>
          <a:endParaRPr lang="en-US" sz="2600" kern="1200"/>
        </a:p>
      </dsp:txBody>
      <dsp:txXfrm>
        <a:off x="0" y="1632923"/>
        <a:ext cx="9448799" cy="544152"/>
      </dsp:txXfrm>
    </dsp:sp>
    <dsp:sp modelId="{A08788BF-EC77-954C-84E4-8AA8D41AD9D2}">
      <dsp:nvSpPr>
        <dsp:cNvPr id="0" name=""/>
        <dsp:cNvSpPr/>
      </dsp:nvSpPr>
      <dsp:spPr>
        <a:xfrm>
          <a:off x="0" y="2177076"/>
          <a:ext cx="94487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52BD3-94B1-C74D-BB19-E4D29044A537}">
      <dsp:nvSpPr>
        <dsp:cNvPr id="0" name=""/>
        <dsp:cNvSpPr/>
      </dsp:nvSpPr>
      <dsp:spPr>
        <a:xfrm>
          <a:off x="0" y="2177076"/>
          <a:ext cx="9448799" cy="54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10% gain in survival at 1 year</a:t>
          </a:r>
          <a:endParaRPr lang="en-US" sz="2600" kern="1200"/>
        </a:p>
      </dsp:txBody>
      <dsp:txXfrm>
        <a:off x="0" y="2177076"/>
        <a:ext cx="9448799" cy="544152"/>
      </dsp:txXfrm>
    </dsp:sp>
    <dsp:sp modelId="{D09454D8-6AB2-4147-AD8A-5B6A4589F15F}">
      <dsp:nvSpPr>
        <dsp:cNvPr id="0" name=""/>
        <dsp:cNvSpPr/>
      </dsp:nvSpPr>
      <dsp:spPr>
        <a:xfrm>
          <a:off x="0" y="2721229"/>
          <a:ext cx="94487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4421D-C601-E144-968D-31771B79D73A}">
      <dsp:nvSpPr>
        <dsp:cNvPr id="0" name=""/>
        <dsp:cNvSpPr/>
      </dsp:nvSpPr>
      <dsp:spPr>
        <a:xfrm>
          <a:off x="0" y="2721229"/>
          <a:ext cx="9448799" cy="54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Alkalylating agents detrimental</a:t>
          </a:r>
          <a:endParaRPr lang="en-US" sz="2600" kern="1200"/>
        </a:p>
      </dsp:txBody>
      <dsp:txXfrm>
        <a:off x="0" y="2721229"/>
        <a:ext cx="9448799" cy="544152"/>
      </dsp:txXfrm>
    </dsp:sp>
    <dsp:sp modelId="{5CD66FBD-4816-6940-B152-BC4CD46258AF}">
      <dsp:nvSpPr>
        <dsp:cNvPr id="0" name=""/>
        <dsp:cNvSpPr/>
      </dsp:nvSpPr>
      <dsp:spPr>
        <a:xfrm>
          <a:off x="0" y="3265382"/>
          <a:ext cx="94487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3997E-56A6-064A-A194-2EF3F22477D7}">
      <dsp:nvSpPr>
        <dsp:cNvPr id="0" name=""/>
        <dsp:cNvSpPr/>
      </dsp:nvSpPr>
      <dsp:spPr>
        <a:xfrm>
          <a:off x="0" y="3265382"/>
          <a:ext cx="9448799" cy="54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“…chemotherapy may have a role in treating this disease”</a:t>
          </a:r>
          <a:endParaRPr lang="en-US" sz="2600" kern="1200"/>
        </a:p>
      </dsp:txBody>
      <dsp:txXfrm>
        <a:off x="0" y="3265382"/>
        <a:ext cx="9448799" cy="544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9372D-F6B8-4A1C-9252-6F67E8A5491B}">
      <dsp:nvSpPr>
        <dsp:cNvPr id="0" name=""/>
        <dsp:cNvSpPr/>
      </dsp:nvSpPr>
      <dsp:spPr>
        <a:xfrm>
          <a:off x="0" y="3535"/>
          <a:ext cx="9956800" cy="7531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680F2-ACF7-47F3-AC8F-FA53B5AFA01E}">
      <dsp:nvSpPr>
        <dsp:cNvPr id="0" name=""/>
        <dsp:cNvSpPr/>
      </dsp:nvSpPr>
      <dsp:spPr>
        <a:xfrm>
          <a:off x="227827" y="172994"/>
          <a:ext cx="414231" cy="4142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B7A43-8FB8-4E1F-85AB-173D247E4A6F}">
      <dsp:nvSpPr>
        <dsp:cNvPr id="0" name=""/>
        <dsp:cNvSpPr/>
      </dsp:nvSpPr>
      <dsp:spPr>
        <a:xfrm>
          <a:off x="869886" y="3535"/>
          <a:ext cx="9086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chemeClr val="bg1"/>
              </a:solidFill>
            </a:rPr>
            <a:t>Platinum doublet increases survival by 3-5 months: OS 10.3-12.6 months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869886" y="3535"/>
        <a:ext cx="9086913" cy="753148"/>
      </dsp:txXfrm>
    </dsp:sp>
    <dsp:sp modelId="{3EE12292-96F4-4CAF-8E5F-E4175C0F0D69}">
      <dsp:nvSpPr>
        <dsp:cNvPr id="0" name=""/>
        <dsp:cNvSpPr/>
      </dsp:nvSpPr>
      <dsp:spPr>
        <a:xfrm>
          <a:off x="0" y="944971"/>
          <a:ext cx="9956800" cy="7531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6D13C-99D6-446F-8878-3044CC080F1D}">
      <dsp:nvSpPr>
        <dsp:cNvPr id="0" name=""/>
        <dsp:cNvSpPr/>
      </dsp:nvSpPr>
      <dsp:spPr>
        <a:xfrm>
          <a:off x="227827" y="1114429"/>
          <a:ext cx="414231" cy="4142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AE823-6ED5-40B5-B431-30EF40298530}">
      <dsp:nvSpPr>
        <dsp:cNvPr id="0" name=""/>
        <dsp:cNvSpPr/>
      </dsp:nvSpPr>
      <dsp:spPr>
        <a:xfrm>
          <a:off x="869886" y="944971"/>
          <a:ext cx="9086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chemeClr val="bg1"/>
              </a:solidFill>
            </a:rPr>
            <a:t>Maintenance pemetrexed in non-squamous: Added OS of 2.2 months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869886" y="944971"/>
        <a:ext cx="9086913" cy="753148"/>
      </dsp:txXfrm>
    </dsp:sp>
    <dsp:sp modelId="{3400F882-4FE1-C848-BF8F-9E3D2374A23B}">
      <dsp:nvSpPr>
        <dsp:cNvPr id="0" name=""/>
        <dsp:cNvSpPr/>
      </dsp:nvSpPr>
      <dsp:spPr>
        <a:xfrm>
          <a:off x="0" y="1886407"/>
          <a:ext cx="9956800" cy="7531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686E7-D666-E349-BDCD-3AB8AAF35E72}">
      <dsp:nvSpPr>
        <dsp:cNvPr id="0" name=""/>
        <dsp:cNvSpPr/>
      </dsp:nvSpPr>
      <dsp:spPr>
        <a:xfrm>
          <a:off x="227827" y="2055865"/>
          <a:ext cx="414231" cy="41423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1BC8F-9D88-AD42-B9F9-6EC49FD6B49A}">
      <dsp:nvSpPr>
        <dsp:cNvPr id="0" name=""/>
        <dsp:cNvSpPr/>
      </dsp:nvSpPr>
      <dsp:spPr>
        <a:xfrm>
          <a:off x="869886" y="1886407"/>
          <a:ext cx="9086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Pembrolizumab immunotherapy in high PDL1 disease, up to 30% 5-year survival</a:t>
          </a:r>
        </a:p>
      </dsp:txBody>
      <dsp:txXfrm>
        <a:off x="869886" y="1886407"/>
        <a:ext cx="9086913" cy="753148"/>
      </dsp:txXfrm>
    </dsp:sp>
    <dsp:sp modelId="{C67C3B09-BBCE-4E96-A405-4EC8A8A3EB0B}">
      <dsp:nvSpPr>
        <dsp:cNvPr id="0" name=""/>
        <dsp:cNvSpPr/>
      </dsp:nvSpPr>
      <dsp:spPr>
        <a:xfrm>
          <a:off x="0" y="2827842"/>
          <a:ext cx="9956800" cy="7531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73CDC-1050-4038-9C95-034FFDB741F9}">
      <dsp:nvSpPr>
        <dsp:cNvPr id="0" name=""/>
        <dsp:cNvSpPr/>
      </dsp:nvSpPr>
      <dsp:spPr>
        <a:xfrm>
          <a:off x="227827" y="2997301"/>
          <a:ext cx="414231" cy="4142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90F2F-4621-4556-AB28-E06372012E2D}">
      <dsp:nvSpPr>
        <dsp:cNvPr id="0" name=""/>
        <dsp:cNvSpPr/>
      </dsp:nvSpPr>
      <dsp:spPr>
        <a:xfrm>
          <a:off x="869886" y="2827842"/>
          <a:ext cx="9086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chemeClr val="bg1"/>
              </a:solidFill>
            </a:rPr>
            <a:t>Osimertinib in </a:t>
          </a:r>
          <a:r>
            <a:rPr lang="en-GB" sz="1900" kern="1200" dirty="0" err="1">
              <a:solidFill>
                <a:schemeClr val="bg1"/>
              </a:solidFill>
            </a:rPr>
            <a:t>EGFR+ve</a:t>
          </a:r>
          <a:r>
            <a:rPr lang="en-GB" sz="1900" kern="1200" dirty="0">
              <a:solidFill>
                <a:schemeClr val="bg1"/>
              </a:solidFill>
            </a:rPr>
            <a:t>: OS 38.6 months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869886" y="2827842"/>
        <a:ext cx="9086913" cy="753148"/>
      </dsp:txXfrm>
    </dsp:sp>
    <dsp:sp modelId="{5E1148B1-F5F2-4E52-847F-5DA658A2DD06}">
      <dsp:nvSpPr>
        <dsp:cNvPr id="0" name=""/>
        <dsp:cNvSpPr/>
      </dsp:nvSpPr>
      <dsp:spPr>
        <a:xfrm>
          <a:off x="0" y="3769278"/>
          <a:ext cx="9956800" cy="7531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9D85E-4C25-4B17-AA54-818502423211}">
      <dsp:nvSpPr>
        <dsp:cNvPr id="0" name=""/>
        <dsp:cNvSpPr/>
      </dsp:nvSpPr>
      <dsp:spPr>
        <a:xfrm>
          <a:off x="227827" y="3938736"/>
          <a:ext cx="414231" cy="4142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00A7E-4595-4945-9603-E240008667F8}">
      <dsp:nvSpPr>
        <dsp:cNvPr id="0" name=""/>
        <dsp:cNvSpPr/>
      </dsp:nvSpPr>
      <dsp:spPr>
        <a:xfrm>
          <a:off x="869886" y="3769278"/>
          <a:ext cx="9086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 err="1">
              <a:solidFill>
                <a:schemeClr val="bg1"/>
              </a:solidFill>
            </a:rPr>
            <a:t>Alectinib</a:t>
          </a:r>
          <a:r>
            <a:rPr lang="en-GB" sz="1900" kern="1200" dirty="0">
              <a:solidFill>
                <a:schemeClr val="bg1"/>
              </a:solidFill>
            </a:rPr>
            <a:t> in ALK fusion +</a:t>
          </a:r>
          <a:r>
            <a:rPr lang="en-GB" sz="1900" kern="1200" dirty="0" err="1">
              <a:solidFill>
                <a:schemeClr val="bg1"/>
              </a:solidFill>
            </a:rPr>
            <a:t>ve</a:t>
          </a:r>
          <a:r>
            <a:rPr lang="en-GB" sz="1900" kern="1200" dirty="0">
              <a:solidFill>
                <a:schemeClr val="bg1"/>
              </a:solidFill>
            </a:rPr>
            <a:t>: OS 29.1 months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869886" y="3769278"/>
        <a:ext cx="9086913" cy="7531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17B53-4447-A542-A0E2-AC0FBD650609}">
      <dsp:nvSpPr>
        <dsp:cNvPr id="0" name=""/>
        <dsp:cNvSpPr/>
      </dsp:nvSpPr>
      <dsp:spPr>
        <a:xfrm>
          <a:off x="1215" y="683317"/>
          <a:ext cx="4266158" cy="2709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78270B-DFF3-4949-B321-CC1D28CD5AC9}">
      <dsp:nvSpPr>
        <dsp:cNvPr id="0" name=""/>
        <dsp:cNvSpPr/>
      </dsp:nvSpPr>
      <dsp:spPr>
        <a:xfrm>
          <a:off x="475233" y="1133634"/>
          <a:ext cx="4266158" cy="2709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Around 5% benefit in overall survival</a:t>
          </a:r>
          <a:endParaRPr lang="en-US" sz="3500" kern="1200" dirty="0"/>
        </a:p>
      </dsp:txBody>
      <dsp:txXfrm>
        <a:off x="554577" y="1212978"/>
        <a:ext cx="4107470" cy="2550322"/>
      </dsp:txXfrm>
    </dsp:sp>
    <dsp:sp modelId="{B341549E-4D7C-5D4F-AE0B-5D74CF52C28F}">
      <dsp:nvSpPr>
        <dsp:cNvPr id="0" name=""/>
        <dsp:cNvSpPr/>
      </dsp:nvSpPr>
      <dsp:spPr>
        <a:xfrm>
          <a:off x="5215408" y="683317"/>
          <a:ext cx="4266158" cy="2709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382F97-AA6F-3940-934F-CB9DB5FB9A75}">
      <dsp:nvSpPr>
        <dsp:cNvPr id="0" name=""/>
        <dsp:cNvSpPr/>
      </dsp:nvSpPr>
      <dsp:spPr>
        <a:xfrm>
          <a:off x="5689426" y="1133634"/>
          <a:ext cx="4266158" cy="2709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Chemotherapy effect higher in patients with better performance status</a:t>
          </a:r>
          <a:endParaRPr lang="en-US" sz="3500" kern="1200"/>
        </a:p>
      </dsp:txBody>
      <dsp:txXfrm>
        <a:off x="5768770" y="1212978"/>
        <a:ext cx="4107470" cy="25503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0BC44-EC75-8E4F-A5E8-C03265462652}">
      <dsp:nvSpPr>
        <dsp:cNvPr id="0" name=""/>
        <dsp:cNvSpPr/>
      </dsp:nvSpPr>
      <dsp:spPr>
        <a:xfrm>
          <a:off x="0" y="882741"/>
          <a:ext cx="9034162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How has treatment changed in the peri-operative setting</a:t>
          </a:r>
          <a:endParaRPr lang="en-US" sz="2700" kern="1200" dirty="0"/>
        </a:p>
      </dsp:txBody>
      <dsp:txXfrm>
        <a:off x="30842" y="913583"/>
        <a:ext cx="8972478" cy="570116"/>
      </dsp:txXfrm>
    </dsp:sp>
    <dsp:sp modelId="{C7213042-3501-A94E-A5D9-4B21088A2E5F}">
      <dsp:nvSpPr>
        <dsp:cNvPr id="0" name=""/>
        <dsp:cNvSpPr/>
      </dsp:nvSpPr>
      <dsp:spPr>
        <a:xfrm>
          <a:off x="0" y="1592301"/>
          <a:ext cx="9034162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Optimal timing – neoadjuvant vs adjuvant</a:t>
          </a:r>
          <a:endParaRPr lang="en-US" sz="2700" kern="1200" dirty="0"/>
        </a:p>
      </dsp:txBody>
      <dsp:txXfrm>
        <a:off x="30842" y="1623143"/>
        <a:ext cx="8972478" cy="570116"/>
      </dsp:txXfrm>
    </dsp:sp>
    <dsp:sp modelId="{E2881E5B-73E4-8D49-8A9D-17511960155B}">
      <dsp:nvSpPr>
        <dsp:cNvPr id="0" name=""/>
        <dsp:cNvSpPr/>
      </dsp:nvSpPr>
      <dsp:spPr>
        <a:xfrm>
          <a:off x="0" y="2301861"/>
          <a:ext cx="9034162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Optimal duration?</a:t>
          </a:r>
          <a:endParaRPr lang="en-US" sz="2700" kern="1200" dirty="0"/>
        </a:p>
      </dsp:txBody>
      <dsp:txXfrm>
        <a:off x="30842" y="2332703"/>
        <a:ext cx="8972478" cy="570116"/>
      </dsp:txXfrm>
    </dsp:sp>
    <dsp:sp modelId="{EE95C354-4CAB-E446-AAEC-53EB4DFE7BCC}">
      <dsp:nvSpPr>
        <dsp:cNvPr id="0" name=""/>
        <dsp:cNvSpPr/>
      </dsp:nvSpPr>
      <dsp:spPr>
        <a:xfrm>
          <a:off x="0" y="3011421"/>
          <a:ext cx="9034162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Do new treatments alter the criteria for resectability?</a:t>
          </a:r>
          <a:endParaRPr lang="en-US" sz="2700" kern="1200"/>
        </a:p>
      </dsp:txBody>
      <dsp:txXfrm>
        <a:off x="30842" y="3042263"/>
        <a:ext cx="8972478" cy="5701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D1A10-C705-8A49-B2A4-5C282A5104D6}">
      <dsp:nvSpPr>
        <dsp:cNvPr id="0" name=""/>
        <dsp:cNvSpPr/>
      </dsp:nvSpPr>
      <dsp:spPr>
        <a:xfrm>
          <a:off x="0" y="353631"/>
          <a:ext cx="896002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9033E-709D-B44A-AD28-F465DE9D8C88}">
      <dsp:nvSpPr>
        <dsp:cNvPr id="0" name=""/>
        <dsp:cNvSpPr/>
      </dsp:nvSpPr>
      <dsp:spPr>
        <a:xfrm>
          <a:off x="448001" y="58431"/>
          <a:ext cx="6272015" cy="590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067" tIns="0" rIns="23706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3 years of adjuvant Osimertinib +/- chemo x4</a:t>
          </a:r>
          <a:endParaRPr lang="en-US" sz="2000" kern="1200" dirty="0"/>
        </a:p>
      </dsp:txBody>
      <dsp:txXfrm>
        <a:off x="476822" y="87252"/>
        <a:ext cx="6214373" cy="532757"/>
      </dsp:txXfrm>
    </dsp:sp>
    <dsp:sp modelId="{7FA2E791-47B8-CE42-91F0-E3688B9669FD}">
      <dsp:nvSpPr>
        <dsp:cNvPr id="0" name=""/>
        <dsp:cNvSpPr/>
      </dsp:nvSpPr>
      <dsp:spPr>
        <a:xfrm>
          <a:off x="0" y="1260831"/>
          <a:ext cx="8960022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397" tIns="416560" rIns="69539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II-IIA: 85% </a:t>
          </a:r>
          <a:r>
            <a:rPr lang="en-GB" sz="2000" kern="1200" dirty="0" err="1"/>
            <a:t>osimertinib</a:t>
          </a:r>
          <a:r>
            <a:rPr lang="en-GB" sz="2000" kern="1200" dirty="0"/>
            <a:t> vs 73% placebo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In overall trial population IB-IIIA: 88% vs 78%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Patients receiving adjuvant chemotherapy and osimertinib had a 5-year OS of 87% vs 80% with osimertinib alone. </a:t>
          </a:r>
          <a:endParaRPr lang="en-US" sz="2000" kern="1200"/>
        </a:p>
      </dsp:txBody>
      <dsp:txXfrm>
        <a:off x="0" y="1260831"/>
        <a:ext cx="8960022" cy="1701000"/>
      </dsp:txXfrm>
    </dsp:sp>
    <dsp:sp modelId="{3A90E3E6-CAFF-0E4E-8AB2-6B221424E123}">
      <dsp:nvSpPr>
        <dsp:cNvPr id="0" name=""/>
        <dsp:cNvSpPr/>
      </dsp:nvSpPr>
      <dsp:spPr>
        <a:xfrm>
          <a:off x="448001" y="965631"/>
          <a:ext cx="6272015" cy="590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067" tIns="0" rIns="23706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5-year OS</a:t>
          </a:r>
          <a:endParaRPr lang="en-US" sz="2000" kern="1200"/>
        </a:p>
      </dsp:txBody>
      <dsp:txXfrm>
        <a:off x="476822" y="994452"/>
        <a:ext cx="6214373" cy="532757"/>
      </dsp:txXfrm>
    </dsp:sp>
    <dsp:sp modelId="{73721EF7-14F7-814E-8D54-89EA9229CE27}">
      <dsp:nvSpPr>
        <dsp:cNvPr id="0" name=""/>
        <dsp:cNvSpPr/>
      </dsp:nvSpPr>
      <dsp:spPr>
        <a:xfrm>
          <a:off x="0" y="3365031"/>
          <a:ext cx="8960022" cy="110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397" tIns="416560" rIns="69539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Do they need chemo? Use beyond 3 years? Use </a:t>
          </a:r>
          <a:r>
            <a:rPr lang="en-GB" sz="2000" kern="1200" dirty="0" err="1"/>
            <a:t>ctDNA</a:t>
          </a:r>
          <a:r>
            <a:rPr lang="en-GB" sz="2000" kern="1200" dirty="0"/>
            <a:t> to guide treatment?</a:t>
          </a:r>
          <a:endParaRPr lang="en-US" sz="2000" kern="1200" dirty="0"/>
        </a:p>
      </dsp:txBody>
      <dsp:txXfrm>
        <a:off x="0" y="3365031"/>
        <a:ext cx="8960022" cy="1102500"/>
      </dsp:txXfrm>
    </dsp:sp>
    <dsp:sp modelId="{465FED56-1672-A84E-A794-53D5894AD5A9}">
      <dsp:nvSpPr>
        <dsp:cNvPr id="0" name=""/>
        <dsp:cNvSpPr/>
      </dsp:nvSpPr>
      <dsp:spPr>
        <a:xfrm>
          <a:off x="448001" y="3069831"/>
          <a:ext cx="6272015" cy="590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067" tIns="0" rIns="23706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Questions:</a:t>
          </a:r>
          <a:endParaRPr lang="en-US" sz="2000" kern="1200" dirty="0"/>
        </a:p>
      </dsp:txBody>
      <dsp:txXfrm>
        <a:off x="476822" y="3098652"/>
        <a:ext cx="6214373" cy="5327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DF428-C100-6747-9FEE-85AA9C7E555D}">
      <dsp:nvSpPr>
        <dsp:cNvPr id="0" name=""/>
        <dsp:cNvSpPr/>
      </dsp:nvSpPr>
      <dsp:spPr>
        <a:xfrm>
          <a:off x="0" y="0"/>
          <a:ext cx="94487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463E9-9F37-CA44-AC66-55880CEE5CE2}">
      <dsp:nvSpPr>
        <dsp:cNvPr id="0" name=""/>
        <dsp:cNvSpPr/>
      </dsp:nvSpPr>
      <dsp:spPr>
        <a:xfrm>
          <a:off x="0" y="0"/>
          <a:ext cx="9448799" cy="95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Up to 4 cycles of platinum doublet chemotherapy</a:t>
          </a:r>
          <a:endParaRPr lang="en-US" sz="2800" kern="1200"/>
        </a:p>
      </dsp:txBody>
      <dsp:txXfrm>
        <a:off x="0" y="0"/>
        <a:ext cx="9448799" cy="952500"/>
      </dsp:txXfrm>
    </dsp:sp>
    <dsp:sp modelId="{167C94A0-8CEE-D94D-A643-D3FED6469CCF}">
      <dsp:nvSpPr>
        <dsp:cNvPr id="0" name=""/>
        <dsp:cNvSpPr/>
      </dsp:nvSpPr>
      <dsp:spPr>
        <a:xfrm>
          <a:off x="0" y="952500"/>
          <a:ext cx="94487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184F2-5D18-4248-8C8F-6C6815A4B141}">
      <dsp:nvSpPr>
        <dsp:cNvPr id="0" name=""/>
        <dsp:cNvSpPr/>
      </dsp:nvSpPr>
      <dsp:spPr>
        <a:xfrm>
          <a:off x="0" y="952500"/>
          <a:ext cx="9448799" cy="95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Overall survival only shown in those with PDL1 ≥ 50%</a:t>
          </a:r>
          <a:endParaRPr lang="en-US" sz="2800" kern="1200"/>
        </a:p>
      </dsp:txBody>
      <dsp:txXfrm>
        <a:off x="0" y="952500"/>
        <a:ext cx="9448799" cy="952500"/>
      </dsp:txXfrm>
    </dsp:sp>
    <dsp:sp modelId="{FC25AC0E-11B4-9245-BEAB-6A9BD73FDA36}">
      <dsp:nvSpPr>
        <dsp:cNvPr id="0" name=""/>
        <dsp:cNvSpPr/>
      </dsp:nvSpPr>
      <dsp:spPr>
        <a:xfrm>
          <a:off x="0" y="1905000"/>
          <a:ext cx="94487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43C9B-1136-4749-BCBE-86D7362CF935}">
      <dsp:nvSpPr>
        <dsp:cNvPr id="0" name=""/>
        <dsp:cNvSpPr/>
      </dsp:nvSpPr>
      <dsp:spPr>
        <a:xfrm>
          <a:off x="0" y="1905000"/>
          <a:ext cx="9448799" cy="95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Hazard ratio 0.43</a:t>
          </a:r>
          <a:endParaRPr lang="en-US" sz="2800" kern="1200"/>
        </a:p>
      </dsp:txBody>
      <dsp:txXfrm>
        <a:off x="0" y="1905000"/>
        <a:ext cx="9448799" cy="952500"/>
      </dsp:txXfrm>
    </dsp:sp>
    <dsp:sp modelId="{23502C73-9902-AC48-AE7A-86DB50BBC137}">
      <dsp:nvSpPr>
        <dsp:cNvPr id="0" name=""/>
        <dsp:cNvSpPr/>
      </dsp:nvSpPr>
      <dsp:spPr>
        <a:xfrm>
          <a:off x="0" y="2857500"/>
          <a:ext cx="94487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99353-7817-7B4E-8CA0-118039852296}">
      <dsp:nvSpPr>
        <dsp:cNvPr id="0" name=""/>
        <dsp:cNvSpPr/>
      </dsp:nvSpPr>
      <dsp:spPr>
        <a:xfrm>
          <a:off x="0" y="2857500"/>
          <a:ext cx="9448799" cy="95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Need to consider the patients who might later receive targeted therapies: IO less effective, late toxicity</a:t>
          </a:r>
          <a:endParaRPr lang="en-US" sz="2800" kern="1200"/>
        </a:p>
      </dsp:txBody>
      <dsp:txXfrm>
        <a:off x="0" y="2857500"/>
        <a:ext cx="9448799" cy="9525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F669F-F17E-8846-945A-282C85047D2C}">
      <dsp:nvSpPr>
        <dsp:cNvPr id="0" name=""/>
        <dsp:cNvSpPr/>
      </dsp:nvSpPr>
      <dsp:spPr>
        <a:xfrm>
          <a:off x="0" y="465"/>
          <a:ext cx="94487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82611-A9F9-9D4D-BC7B-0C2E071C2F40}">
      <dsp:nvSpPr>
        <dsp:cNvPr id="0" name=""/>
        <dsp:cNvSpPr/>
      </dsp:nvSpPr>
      <dsp:spPr>
        <a:xfrm>
          <a:off x="0" y="465"/>
          <a:ext cx="9448799" cy="54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Median event-free survival 31.6 months vs 20.8 months</a:t>
          </a:r>
          <a:endParaRPr lang="en-US" sz="2600" kern="1200"/>
        </a:p>
      </dsp:txBody>
      <dsp:txXfrm>
        <a:off x="0" y="465"/>
        <a:ext cx="9448799" cy="544152"/>
      </dsp:txXfrm>
    </dsp:sp>
    <dsp:sp modelId="{FD509468-AFF6-E74A-B292-005E519C1663}">
      <dsp:nvSpPr>
        <dsp:cNvPr id="0" name=""/>
        <dsp:cNvSpPr/>
      </dsp:nvSpPr>
      <dsp:spPr>
        <a:xfrm>
          <a:off x="0" y="544617"/>
          <a:ext cx="94487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72D14-7F8A-BA48-889A-67652EFA6411}">
      <dsp:nvSpPr>
        <dsp:cNvPr id="0" name=""/>
        <dsp:cNvSpPr/>
      </dsp:nvSpPr>
      <dsp:spPr>
        <a:xfrm>
          <a:off x="0" y="544617"/>
          <a:ext cx="9448799" cy="54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Complete response 24.0% vs 2.2%</a:t>
          </a:r>
          <a:endParaRPr lang="en-US" sz="2600" kern="1200"/>
        </a:p>
      </dsp:txBody>
      <dsp:txXfrm>
        <a:off x="0" y="544617"/>
        <a:ext cx="9448799" cy="544152"/>
      </dsp:txXfrm>
    </dsp:sp>
    <dsp:sp modelId="{F6218874-5476-A745-AFAE-BD72F3C78FB5}">
      <dsp:nvSpPr>
        <dsp:cNvPr id="0" name=""/>
        <dsp:cNvSpPr/>
      </dsp:nvSpPr>
      <dsp:spPr>
        <a:xfrm>
          <a:off x="0" y="1088770"/>
          <a:ext cx="94487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19BF2-64E4-6745-A301-4AAB180219DB}">
      <dsp:nvSpPr>
        <dsp:cNvPr id="0" name=""/>
        <dsp:cNvSpPr/>
      </dsp:nvSpPr>
      <dsp:spPr>
        <a:xfrm>
          <a:off x="0" y="1088770"/>
          <a:ext cx="9448799" cy="54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At interim analysis hazard ratio for death 0.57 (NS)</a:t>
          </a:r>
          <a:endParaRPr lang="en-US" sz="2600" kern="1200"/>
        </a:p>
      </dsp:txBody>
      <dsp:txXfrm>
        <a:off x="0" y="1088770"/>
        <a:ext cx="9448799" cy="544152"/>
      </dsp:txXfrm>
    </dsp:sp>
    <dsp:sp modelId="{F83CE7B5-6130-7943-9C8C-5E7B6357BC1E}">
      <dsp:nvSpPr>
        <dsp:cNvPr id="0" name=""/>
        <dsp:cNvSpPr/>
      </dsp:nvSpPr>
      <dsp:spPr>
        <a:xfrm>
          <a:off x="0" y="1632923"/>
          <a:ext cx="94487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A2AA0-0DC7-3844-8706-FA2DBB54ED92}">
      <dsp:nvSpPr>
        <dsp:cNvPr id="0" name=""/>
        <dsp:cNvSpPr/>
      </dsp:nvSpPr>
      <dsp:spPr>
        <a:xfrm>
          <a:off x="0" y="1632923"/>
          <a:ext cx="9448799" cy="54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Proportion undergoing surgery 83.2% vs 75.4%</a:t>
          </a:r>
          <a:endParaRPr lang="en-US" sz="2600" kern="1200"/>
        </a:p>
      </dsp:txBody>
      <dsp:txXfrm>
        <a:off x="0" y="1632923"/>
        <a:ext cx="9448799" cy="544152"/>
      </dsp:txXfrm>
    </dsp:sp>
    <dsp:sp modelId="{A93FCB7C-50FD-A241-910D-6E7C91C495CD}">
      <dsp:nvSpPr>
        <dsp:cNvPr id="0" name=""/>
        <dsp:cNvSpPr/>
      </dsp:nvSpPr>
      <dsp:spPr>
        <a:xfrm>
          <a:off x="0" y="2177076"/>
          <a:ext cx="94487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A8A22-BD5A-5641-9B30-9D5801F3BBA7}">
      <dsp:nvSpPr>
        <dsp:cNvPr id="0" name=""/>
        <dsp:cNvSpPr/>
      </dsp:nvSpPr>
      <dsp:spPr>
        <a:xfrm>
          <a:off x="0" y="2177076"/>
          <a:ext cx="9448799" cy="54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EFS benefit by stage: IIIA 0.54 vs IB or II 0.87</a:t>
          </a:r>
          <a:endParaRPr lang="en-US" sz="2600" kern="1200"/>
        </a:p>
      </dsp:txBody>
      <dsp:txXfrm>
        <a:off x="0" y="2177076"/>
        <a:ext cx="9448799" cy="544152"/>
      </dsp:txXfrm>
    </dsp:sp>
    <dsp:sp modelId="{DD0715A8-F795-8F41-8C64-E7759B06F578}">
      <dsp:nvSpPr>
        <dsp:cNvPr id="0" name=""/>
        <dsp:cNvSpPr/>
      </dsp:nvSpPr>
      <dsp:spPr>
        <a:xfrm>
          <a:off x="0" y="2721229"/>
          <a:ext cx="94487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BB8C5-1B96-F944-AFAF-73AB8C2683CB}">
      <dsp:nvSpPr>
        <dsp:cNvPr id="0" name=""/>
        <dsp:cNvSpPr/>
      </dsp:nvSpPr>
      <dsp:spPr>
        <a:xfrm>
          <a:off x="0" y="2721229"/>
          <a:ext cx="9448799" cy="54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PDL1: ≥ 50% (HR0.24), 1-49% (0.58), &lt;1% (0.85)</a:t>
          </a:r>
          <a:endParaRPr lang="en-US" sz="2600" kern="1200"/>
        </a:p>
      </dsp:txBody>
      <dsp:txXfrm>
        <a:off x="0" y="2721229"/>
        <a:ext cx="9448799" cy="544152"/>
      </dsp:txXfrm>
    </dsp:sp>
    <dsp:sp modelId="{6A74B380-13AA-1947-B831-3F3456F73B36}">
      <dsp:nvSpPr>
        <dsp:cNvPr id="0" name=""/>
        <dsp:cNvSpPr/>
      </dsp:nvSpPr>
      <dsp:spPr>
        <a:xfrm>
          <a:off x="0" y="3265382"/>
          <a:ext cx="94487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B288F-9A49-B844-8A64-781A704EA9A9}">
      <dsp:nvSpPr>
        <dsp:cNvPr id="0" name=""/>
        <dsp:cNvSpPr/>
      </dsp:nvSpPr>
      <dsp:spPr>
        <a:xfrm>
          <a:off x="0" y="3265382"/>
          <a:ext cx="9448799" cy="54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Adjuvant chemo given in 11.9% vs 22.2%</a:t>
          </a:r>
          <a:endParaRPr lang="en-US" sz="2600" kern="1200"/>
        </a:p>
      </dsp:txBody>
      <dsp:txXfrm>
        <a:off x="0" y="3265382"/>
        <a:ext cx="9448799" cy="5441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CA3F7-5D1B-4307-800B-8C6D52CD0A9D}">
      <dsp:nvSpPr>
        <dsp:cNvPr id="0" name=""/>
        <dsp:cNvSpPr/>
      </dsp:nvSpPr>
      <dsp:spPr>
        <a:xfrm>
          <a:off x="284987" y="9683"/>
          <a:ext cx="1510523" cy="13041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8F400-5BCF-4E25-A3DE-861BB768EC23}">
      <dsp:nvSpPr>
        <dsp:cNvPr id="0" name=""/>
        <dsp:cNvSpPr/>
      </dsp:nvSpPr>
      <dsp:spPr>
        <a:xfrm>
          <a:off x="284987" y="1481915"/>
          <a:ext cx="4315781" cy="55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100" kern="1200"/>
            <a:t>During neoadjuvant SACT:</a:t>
          </a:r>
          <a:endParaRPr lang="en-US" sz="2100" kern="1200"/>
        </a:p>
      </dsp:txBody>
      <dsp:txXfrm>
        <a:off x="284987" y="1481915"/>
        <a:ext cx="4315781" cy="558942"/>
      </dsp:txXfrm>
    </dsp:sp>
    <dsp:sp modelId="{E06E5718-7133-4174-AE69-C29F527CB7AA}">
      <dsp:nvSpPr>
        <dsp:cNvPr id="0" name=""/>
        <dsp:cNvSpPr/>
      </dsp:nvSpPr>
      <dsp:spPr>
        <a:xfrm>
          <a:off x="284987" y="2119013"/>
          <a:ext cx="4315781" cy="2397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i) If disease progression occurs, then further immunotherapy is NOT funded IN ANY INDICATION.</a:t>
          </a:r>
          <a:endParaRPr lang="en-US" sz="1600" kern="120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ii) If no disease progression but deemed not for surgical resection, further immunotherapy is ONLY PERMITTED following a disease response of at least 6 months (duration from last Nivolumab dose to progressive disease). UNLESS stage III disease and treated with concurrent chemoradiotherapy then potentially eligible for maintenance durvalumab</a:t>
          </a:r>
          <a:endParaRPr lang="en-US" sz="1600" kern="1200"/>
        </a:p>
      </dsp:txBody>
      <dsp:txXfrm>
        <a:off x="284987" y="2119013"/>
        <a:ext cx="4315781" cy="2397266"/>
      </dsp:txXfrm>
    </dsp:sp>
    <dsp:sp modelId="{8C608FA3-9E89-4BB1-BB6D-E03C926EB60E}">
      <dsp:nvSpPr>
        <dsp:cNvPr id="0" name=""/>
        <dsp:cNvSpPr/>
      </dsp:nvSpPr>
      <dsp:spPr>
        <a:xfrm>
          <a:off x="5356030" y="9683"/>
          <a:ext cx="1510523" cy="13041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05740-28F4-4DDC-B662-8CB191DB8A8D}">
      <dsp:nvSpPr>
        <dsp:cNvPr id="0" name=""/>
        <dsp:cNvSpPr/>
      </dsp:nvSpPr>
      <dsp:spPr>
        <a:xfrm>
          <a:off x="5356030" y="1481915"/>
          <a:ext cx="4315781" cy="55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100" kern="1200" dirty="0"/>
            <a:t>Following neoadjuvant SACT and successful resection:</a:t>
          </a:r>
          <a:endParaRPr lang="en-US" sz="2100" kern="1200" dirty="0"/>
        </a:p>
      </dsp:txBody>
      <dsp:txXfrm>
        <a:off x="5356030" y="1481915"/>
        <a:ext cx="4315781" cy="558942"/>
      </dsp:txXfrm>
    </dsp:sp>
    <dsp:sp modelId="{FD7F1B51-D78F-4A84-A342-80767A3CE036}">
      <dsp:nvSpPr>
        <dsp:cNvPr id="0" name=""/>
        <dsp:cNvSpPr/>
      </dsp:nvSpPr>
      <dsp:spPr>
        <a:xfrm>
          <a:off x="5356030" y="2119013"/>
          <a:ext cx="4315781" cy="2397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i</a:t>
          </a:r>
          <a:r>
            <a:rPr lang="en-GB" sz="1600" kern="1200" dirty="0"/>
            <a:t>) Adjuvant chemotherapy, radiotherapy or chemoradiotherapy is PERMITTED if indicated.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ii) Adjuvant immunotherapy is NOT PERMITTED.</a:t>
          </a:r>
          <a:endParaRPr lang="en-US" sz="1600" kern="1200"/>
        </a:p>
      </dsp:txBody>
      <dsp:txXfrm>
        <a:off x="5356030" y="2119013"/>
        <a:ext cx="4315781" cy="2397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DC74D-A506-9E48-937A-8EB8B61CEE55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A1C9D-F8C6-AB4C-9185-998AA17C8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19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A1C9D-F8C6-AB4C-9185-998AA17C861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60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0F31-CDC5-DD41-8F9B-FBA3354E4BCF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00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0F31-CDC5-DD41-8F9B-FBA3354E4BCF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4DBE-0579-A842-9DE8-1F7332B5A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0F31-CDC5-DD41-8F9B-FBA3354E4BCF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4DBE-0579-A842-9DE8-1F7332B5A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3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0F31-CDC5-DD41-8F9B-FBA3354E4BCF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4DBE-0579-A842-9DE8-1F7332B5A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4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0F31-CDC5-DD41-8F9B-FBA3354E4BCF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4DBE-0579-A842-9DE8-1F7332B5A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11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0F31-CDC5-DD41-8F9B-FBA3354E4BCF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4DBE-0579-A842-9DE8-1F7332B5A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9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0F31-CDC5-DD41-8F9B-FBA3354E4BCF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4DBE-0579-A842-9DE8-1F7332B5A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8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0F31-CDC5-DD41-8F9B-FBA3354E4BCF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2B4DBE-0579-A842-9DE8-1F7332B5A6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5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0F31-CDC5-DD41-8F9B-FBA3354E4BCF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4DBE-0579-A842-9DE8-1F7332B5A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0F31-CDC5-DD41-8F9B-FBA3354E4BCF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7F2B4DBE-0579-A842-9DE8-1F7332B5A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8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6A9C0F31-CDC5-DD41-8F9B-FBA3354E4BCF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4DBE-0579-A842-9DE8-1F7332B5A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6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/>
              <a:t>Click to edit Master text styles</a:t>
            </a:r>
          </a:p>
          <a:p>
            <a:pPr lvl="1" eaLnBrk="1" latinLnBrk="0" hangingPunct="1"/>
            <a:r>
              <a:rPr kumimoji="0" lang="en-GB"/>
              <a:t>Second level</a:t>
            </a:r>
          </a:p>
          <a:p>
            <a:pPr lvl="2" eaLnBrk="1" latinLnBrk="0" hangingPunct="1"/>
            <a:r>
              <a:rPr kumimoji="0" lang="en-GB"/>
              <a:t>Third level</a:t>
            </a:r>
          </a:p>
          <a:p>
            <a:pPr lvl="3" eaLnBrk="1" latinLnBrk="0" hangingPunct="1"/>
            <a:r>
              <a:rPr kumimoji="0" lang="en-GB"/>
              <a:t>Fourth level</a:t>
            </a:r>
          </a:p>
          <a:p>
            <a:pPr lvl="4" eaLnBrk="1" latinLnBrk="0" hangingPunct="1"/>
            <a:r>
              <a:rPr kumimoji="0" lang="en-GB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A9C0F31-CDC5-DD41-8F9B-FBA3354E4BCF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F2B4DBE-0579-A842-9DE8-1F7332B5A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96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08152-B4D9-EEE1-CF80-18F7150546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Perioperative SACT in </a:t>
            </a:r>
            <a:r>
              <a:rPr lang="en-GB" dirty="0" err="1"/>
              <a:t>lUNg</a:t>
            </a:r>
            <a:r>
              <a:rPr lang="en-GB" dirty="0"/>
              <a:t> cancer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F5B7A0-8C04-82D9-52EA-9249706D7F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Adam Dangoor</a:t>
            </a:r>
          </a:p>
          <a:p>
            <a:r>
              <a:rPr lang="en-GB" dirty="0"/>
              <a:t>University Hospitals Bristol &amp; Weston</a:t>
            </a:r>
          </a:p>
        </p:txBody>
      </p:sp>
    </p:spTree>
    <p:extLst>
      <p:ext uri="{BB962C8B-B14F-4D97-AF65-F5344CB8AC3E}">
        <p14:creationId xmlns:p14="http://schemas.microsoft.com/office/powerpoint/2010/main" val="1822408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B297B-9F65-EE29-A589-B27D19A21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763699"/>
            <a:ext cx="6853881" cy="730250"/>
          </a:xfrm>
        </p:spPr>
        <p:txBody>
          <a:bodyPr anchor="t">
            <a:norm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Atezolizumab</a:t>
            </a:r>
            <a:r>
              <a:rPr lang="en-GB" sz="3600" dirty="0">
                <a:solidFill>
                  <a:schemeClr val="tx1"/>
                </a:solidFill>
              </a:rPr>
              <a:t> (IMPOWER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3600" dirty="0">
                <a:solidFill>
                  <a:schemeClr val="tx1"/>
                </a:solidFill>
              </a:rPr>
              <a:t>010)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F320EF-71D2-C534-A071-1EF985F28C5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39278542"/>
              </p:ext>
            </p:extLst>
          </p:nvPr>
        </p:nvGraphicFramePr>
        <p:xfrm>
          <a:off x="609600" y="1981200"/>
          <a:ext cx="9448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5977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C7F99-409B-24B3-6A33-65F027332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Nivolumab (</a:t>
            </a:r>
            <a:r>
              <a:rPr lang="en-GB" dirty="0" err="1"/>
              <a:t>CheckMate</a:t>
            </a:r>
            <a:r>
              <a:rPr lang="en-GB" dirty="0"/>
              <a:t> 816)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A10E60-5CA3-621D-4478-85C99D9EC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708" y="1789278"/>
            <a:ext cx="11756868" cy="359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8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F524E-9C65-8D10-6A22-0E103B425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6550"/>
            <a:ext cx="7657070" cy="730250"/>
          </a:xfrm>
        </p:spPr>
        <p:txBody>
          <a:bodyPr anchor="t">
            <a:no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Nivolumab (</a:t>
            </a:r>
            <a:r>
              <a:rPr lang="en-GB" sz="4400" dirty="0" err="1">
                <a:solidFill>
                  <a:schemeClr val="tx1"/>
                </a:solidFill>
              </a:rPr>
              <a:t>CheckMate</a:t>
            </a:r>
            <a:r>
              <a:rPr lang="en-GB" sz="4400" dirty="0">
                <a:solidFill>
                  <a:schemeClr val="tx1"/>
                </a:solidFill>
              </a:rPr>
              <a:t> 816)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06A614-9D12-DCB2-3D1B-2CED3154739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2424616"/>
              </p:ext>
            </p:extLst>
          </p:nvPr>
        </p:nvGraphicFramePr>
        <p:xfrm>
          <a:off x="609600" y="1981200"/>
          <a:ext cx="9448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969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34C4-BCAA-89C8-3092-7503ACA2D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Nivolumab (</a:t>
            </a:r>
            <a:r>
              <a:rPr lang="en-GB" dirty="0" err="1"/>
              <a:t>CheckMate</a:t>
            </a:r>
            <a:r>
              <a:rPr lang="en-GB" dirty="0"/>
              <a:t> 816)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E0493-A7F7-A0CC-D8D4-FDF4075CE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>
            <a:normAutofit/>
          </a:bodyPr>
          <a:lstStyle/>
          <a:p>
            <a:r>
              <a:rPr lang="en-GB" dirty="0"/>
              <a:t>In combination arm:</a:t>
            </a:r>
          </a:p>
          <a:p>
            <a:pPr lvl="1"/>
            <a:r>
              <a:rPr lang="en-GB" sz="2600" dirty="0"/>
              <a:t>Surgery shorter</a:t>
            </a:r>
          </a:p>
          <a:p>
            <a:pPr lvl="1"/>
            <a:r>
              <a:rPr lang="en-GB" sz="2600" dirty="0"/>
              <a:t>Fewer cancellations</a:t>
            </a:r>
          </a:p>
          <a:p>
            <a:pPr lvl="1"/>
            <a:r>
              <a:rPr lang="en-GB" sz="2600" dirty="0"/>
              <a:t>Fewer pneumonectomies</a:t>
            </a:r>
          </a:p>
          <a:p>
            <a:pPr lvl="1"/>
            <a:r>
              <a:rPr lang="en-GB" sz="2600" dirty="0"/>
              <a:t>Greater minimally invasive surgery</a:t>
            </a:r>
          </a:p>
        </p:txBody>
      </p:sp>
      <p:pic>
        <p:nvPicPr>
          <p:cNvPr id="5" name="Content Placeholder 4" descr="Surgeons working in an operating room">
            <a:extLst>
              <a:ext uri="{FF2B5EF4-FFF2-40B4-BE49-F238E27FC236}">
                <a16:creationId xmlns:a16="http://schemas.microsoft.com/office/drawing/2014/main" id="{A629D0F0-8B40-E073-8704-41C17A7672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7438" y="2152671"/>
            <a:ext cx="4876800" cy="3248025"/>
          </a:xfrm>
        </p:spPr>
      </p:pic>
    </p:spTree>
    <p:extLst>
      <p:ext uri="{BB962C8B-B14F-4D97-AF65-F5344CB8AC3E}">
        <p14:creationId xmlns:p14="http://schemas.microsoft.com/office/powerpoint/2010/main" val="3671821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83E31-ECDF-9767-2FDA-D34953954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Additional treatment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1D6A1E-0E74-AF82-02FB-1A71860B80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109617"/>
              </p:ext>
            </p:extLst>
          </p:nvPr>
        </p:nvGraphicFramePr>
        <p:xfrm>
          <a:off x="609600" y="1600201"/>
          <a:ext cx="995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4369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C73CF-9C5C-AD05-B7EE-C28B031CF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6550"/>
            <a:ext cx="9065742" cy="730250"/>
          </a:xfrm>
        </p:spPr>
        <p:txBody>
          <a:bodyPr anchor="t">
            <a:no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Does neoadjuvant treatment redefine </a:t>
            </a:r>
            <a:r>
              <a:rPr lang="en-GB" sz="4400" dirty="0" err="1">
                <a:solidFill>
                  <a:schemeClr val="tx1"/>
                </a:solidFill>
              </a:rPr>
              <a:t>resectability</a:t>
            </a:r>
            <a:r>
              <a:rPr lang="en-GB" sz="4400" dirty="0">
                <a:solidFill>
                  <a:schemeClr val="tx1"/>
                </a:solidFill>
              </a:rPr>
              <a:t>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A958D5-3F17-558A-7303-90C6A745C77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9132387"/>
              </p:ext>
            </p:extLst>
          </p:nvPr>
        </p:nvGraphicFramePr>
        <p:xfrm>
          <a:off x="609600" y="1981200"/>
          <a:ext cx="9448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3791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2F9251-DD31-F8DD-084B-02BE04F8F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Chemoradiotherapy (PACIFIC)</a:t>
            </a:r>
          </a:p>
        </p:txBody>
      </p:sp>
      <p:sp>
        <p:nvSpPr>
          <p:cNvPr id="3081" name="Content Placeholder 2">
            <a:extLst>
              <a:ext uri="{FF2B5EF4-FFF2-40B4-BE49-F238E27FC236}">
                <a16:creationId xmlns:a16="http://schemas.microsoft.com/office/drawing/2014/main" id="{4DB20CF3-BC15-1070-A63F-7934C054B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/>
          <a:p>
            <a:r>
              <a:rPr lang="en-US" dirty="0"/>
              <a:t>Chemoradiotherapy in stage III unresectable NSCLC</a:t>
            </a:r>
          </a:p>
          <a:p>
            <a:r>
              <a:rPr lang="en-US" dirty="0"/>
              <a:t>Durvalumab for 12 months if no progression after CRT</a:t>
            </a:r>
          </a:p>
          <a:p>
            <a:r>
              <a:rPr lang="en-US" dirty="0"/>
              <a:t>24-month OS 66.3% vs 55.6%</a:t>
            </a:r>
          </a:p>
          <a:p>
            <a:r>
              <a:rPr lang="en-US" dirty="0"/>
              <a:t>PFS 17.2 m vs 5.6m</a:t>
            </a:r>
          </a:p>
          <a:p>
            <a:r>
              <a:rPr lang="en-US" dirty="0"/>
              <a:t>Median time to death or distant </a:t>
            </a:r>
            <a:r>
              <a:rPr lang="en-US" dirty="0" err="1"/>
              <a:t>mets</a:t>
            </a:r>
            <a:r>
              <a:rPr lang="en-US" dirty="0"/>
              <a:t> 28.3m vs 16.2m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63B4890-3EDE-9DFD-8D8F-04E8CA7C6D5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9599" y="1536693"/>
            <a:ext cx="6093163" cy="428044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32674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DEF4F-E128-725C-F03C-26133339F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Rapid Advances in </a:t>
            </a:r>
            <a:r>
              <a:rPr lang="en-GB" sz="2400" dirty="0" err="1"/>
              <a:t>Resectable</a:t>
            </a:r>
            <a:r>
              <a:rPr lang="en-GB" sz="2400" dirty="0"/>
              <a:t> Non–Small Cell Lung Cancer -</a:t>
            </a:r>
            <a:br>
              <a:rPr lang="en-GB" sz="2400" dirty="0"/>
            </a:br>
            <a:r>
              <a:rPr lang="en-GB" sz="2400" dirty="0"/>
              <a:t>A Narrative Review. West &amp; Kim. JAMA Oncol 2024;10 (2):249-255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F641CD-4964-B2CD-4AF2-2638BC8F1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852" y="1417638"/>
            <a:ext cx="9316382" cy="525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9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2BD7-A152-FC34-9D06-27D7C2477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Points to consider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718168-7B5C-F260-8FFF-C2677BA7FA2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73820964"/>
              </p:ext>
            </p:extLst>
          </p:nvPr>
        </p:nvGraphicFramePr>
        <p:xfrm>
          <a:off x="1025611" y="1600201"/>
          <a:ext cx="9540789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9150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80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 anchor="ctr">
            <a:normAutofit/>
          </a:bodyPr>
          <a:lstStyle/>
          <a:p>
            <a:r>
              <a:rPr lang="en-GB"/>
              <a:t>1980s &amp; 1990s</a:t>
            </a:r>
          </a:p>
        </p:txBody>
      </p:sp>
      <p:graphicFrame>
        <p:nvGraphicFramePr>
          <p:cNvPr id="21508" name="Content Placeholder 4">
            <a:extLst>
              <a:ext uri="{FF2B5EF4-FFF2-40B4-BE49-F238E27FC236}">
                <a16:creationId xmlns:a16="http://schemas.microsoft.com/office/drawing/2014/main" id="{7368CF5D-F9FF-2A43-EFB7-6BD9A121239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78481430"/>
              </p:ext>
            </p:extLst>
          </p:nvPr>
        </p:nvGraphicFramePr>
        <p:xfrm>
          <a:off x="2238703" y="1600201"/>
          <a:ext cx="832769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09600" y="838686"/>
            <a:ext cx="4267200" cy="730250"/>
          </a:xfrm>
        </p:spPr>
        <p:txBody>
          <a:bodyPr anchor="t">
            <a:normAutofit/>
          </a:bodyPr>
          <a:lstStyle/>
          <a:p>
            <a:r>
              <a:rPr lang="en-GB" sz="3200" dirty="0">
                <a:solidFill>
                  <a:schemeClr val="accent2"/>
                </a:solidFill>
              </a:rPr>
              <a:t>Meta-analysis</a:t>
            </a:r>
            <a:r>
              <a:rPr lang="en-GB" sz="2800" dirty="0">
                <a:solidFill>
                  <a:schemeClr val="accent2"/>
                </a:solidFill>
              </a:rPr>
              <a:t> 1995</a:t>
            </a:r>
          </a:p>
        </p:txBody>
      </p:sp>
      <p:graphicFrame>
        <p:nvGraphicFramePr>
          <p:cNvPr id="22532" name="Content Placeholder 2">
            <a:extLst>
              <a:ext uri="{FF2B5EF4-FFF2-40B4-BE49-F238E27FC236}">
                <a16:creationId xmlns:a16="http://schemas.microsoft.com/office/drawing/2014/main" id="{8DE9DC78-5E53-EFE9-AEAD-42E5C8F2BF9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5916931"/>
              </p:ext>
            </p:extLst>
          </p:nvPr>
        </p:nvGraphicFramePr>
        <p:xfrm>
          <a:off x="609600" y="1981200"/>
          <a:ext cx="9448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47C95-ACFE-2590-9C5E-382EBA5E7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900"/>
              <a:t>Advances in management of advanced disease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DAC2BF-B943-6D7E-FA7B-9ACAC5FC4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832945"/>
              </p:ext>
            </p:extLst>
          </p:nvPr>
        </p:nvGraphicFramePr>
        <p:xfrm>
          <a:off x="609600" y="1600201"/>
          <a:ext cx="995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139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E58EF-48D8-FE42-89FA-F5FC4F697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Adjuvant chemotherapy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5316AA46-1E9D-AAE7-195E-801EFFD167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077296"/>
              </p:ext>
            </p:extLst>
          </p:nvPr>
        </p:nvGraphicFramePr>
        <p:xfrm>
          <a:off x="609600" y="1600201"/>
          <a:ext cx="995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4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C66AD-8399-7571-5DDF-42B7C53B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Interpretation of trials and TNM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4A17FC-5376-9EFE-6DE5-7D12C6D1B4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17" y="1587843"/>
            <a:ext cx="524918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ages of lung cancer adapted from the 8th Edition of TNM in Lung Cancer">
            <a:extLst>
              <a:ext uri="{FF2B5EF4-FFF2-40B4-BE49-F238E27FC236}">
                <a16:creationId xmlns:a16="http://schemas.microsoft.com/office/drawing/2014/main" id="{AC0CB146-7D68-91A7-1A51-70938E61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801" y="1583907"/>
            <a:ext cx="5962382" cy="369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723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D502D-5624-E31C-F723-E61A7F90B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800" dirty="0"/>
              <a:t>For discussion…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172EF2-A271-F395-9836-42BF85C831C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50833293"/>
              </p:ext>
            </p:extLst>
          </p:nvPr>
        </p:nvGraphicFramePr>
        <p:xfrm>
          <a:off x="1532239" y="1600201"/>
          <a:ext cx="903416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508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32E076-C84C-B1BA-491F-CF89BD66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NICE approvals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124D43-7BFD-3862-F719-4425B1BF0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000" dirty="0"/>
              <a:t>TA761, 01/2022: </a:t>
            </a:r>
            <a:r>
              <a:rPr lang="en-GB" sz="2000" dirty="0">
                <a:solidFill>
                  <a:srgbClr val="FFC000"/>
                </a:solidFill>
              </a:rPr>
              <a:t>Osimertinib</a:t>
            </a:r>
            <a:r>
              <a:rPr lang="en-GB" sz="2000" dirty="0"/>
              <a:t> is recommended for use within the Cancer Drugs Fund as </a:t>
            </a:r>
            <a:r>
              <a:rPr lang="en-GB" sz="2000" dirty="0">
                <a:solidFill>
                  <a:schemeClr val="accent2"/>
                </a:solidFill>
              </a:rPr>
              <a:t>adjuvant</a:t>
            </a:r>
            <a:r>
              <a:rPr lang="en-GB" sz="2000" dirty="0"/>
              <a:t> treatment after complete tumour resection in adults with stage IB to IIIA (now IB (&gt;3cm) -IIIA, N2 only IIIB) non‑small‑cell lung cancer (NSCLC) whose tumours have epidermal growth factor receptor (EGFR) exon 19 deletions or exon 21 (L858R) substitution mutations. It is recommended only if:</a:t>
            </a:r>
          </a:p>
          <a:p>
            <a:pPr lvl="1"/>
            <a:r>
              <a:rPr lang="en-GB" sz="1600" dirty="0" err="1"/>
              <a:t>osimertinib</a:t>
            </a:r>
            <a:r>
              <a:rPr lang="en-GB" sz="1600" dirty="0"/>
              <a:t> is stopped at 3 years, or earlier if there is disease recurrence or unacceptable toxicity</a:t>
            </a:r>
          </a:p>
          <a:p>
            <a:endParaRPr lang="en-GB" sz="2000" dirty="0"/>
          </a:p>
          <a:p>
            <a:r>
              <a:rPr lang="en-GB" sz="2000" dirty="0"/>
              <a:t>TA823, 09/2022: </a:t>
            </a:r>
            <a:r>
              <a:rPr lang="en-GB" sz="2000" dirty="0">
                <a:solidFill>
                  <a:srgbClr val="FFC000"/>
                </a:solidFill>
              </a:rPr>
              <a:t>Atezolizumab</a:t>
            </a:r>
            <a:r>
              <a:rPr lang="en-GB" sz="2000" dirty="0"/>
              <a:t> is recommended for use within the Cancer Drugs Fund as an option for </a:t>
            </a:r>
            <a:r>
              <a:rPr lang="en-GB" sz="2000" dirty="0">
                <a:solidFill>
                  <a:schemeClr val="accent2"/>
                </a:solidFill>
              </a:rPr>
              <a:t>adjuvant</a:t>
            </a:r>
            <a:r>
              <a:rPr lang="en-GB" sz="2000" dirty="0"/>
              <a:t> treatment after complete tumour resection in adults with stage II to IIIA (now IIB (&gt;5cm), IIIA, N2 only IIIB) non-small-cell lung cancer (NSCLC) whose:</a:t>
            </a:r>
          </a:p>
          <a:p>
            <a:pPr lvl="1"/>
            <a:r>
              <a:rPr lang="en-GB" sz="1600" dirty="0"/>
              <a:t>tumours have the programmed cell death ligand‑1 (PD‑L1) biomarker expression on 50% or more of their tumour cells and</a:t>
            </a:r>
            <a:endParaRPr lang="en-GB" sz="2000" dirty="0"/>
          </a:p>
          <a:p>
            <a:pPr lvl="1"/>
            <a:r>
              <a:rPr lang="en-GB" sz="1600" dirty="0"/>
              <a:t>whose disease has not progressed after platinum-based adjuvant chemotherapy.</a:t>
            </a:r>
          </a:p>
          <a:p>
            <a:endParaRPr lang="en-GB" sz="2000" dirty="0"/>
          </a:p>
          <a:p>
            <a:r>
              <a:rPr lang="en-GB" sz="2000" dirty="0"/>
              <a:t>TA876, 03/2023: </a:t>
            </a:r>
            <a:r>
              <a:rPr lang="en-GB" sz="2000" dirty="0">
                <a:solidFill>
                  <a:srgbClr val="FFC000"/>
                </a:solidFill>
              </a:rPr>
              <a:t>Nivolumab</a:t>
            </a:r>
            <a:r>
              <a:rPr lang="en-GB" sz="2000" dirty="0"/>
              <a:t> with chemotherapy is recommended, within its marketing authorisation, as an option for the </a:t>
            </a:r>
            <a:r>
              <a:rPr lang="en-GB" sz="2000" dirty="0">
                <a:solidFill>
                  <a:schemeClr val="accent2"/>
                </a:solidFill>
              </a:rPr>
              <a:t>neoadjuvant</a:t>
            </a:r>
            <a:r>
              <a:rPr lang="en-GB" sz="2000" dirty="0"/>
              <a:t> treatment of </a:t>
            </a:r>
            <a:r>
              <a:rPr lang="en-GB" sz="2000" dirty="0" err="1"/>
              <a:t>resectable</a:t>
            </a:r>
            <a:r>
              <a:rPr lang="en-GB" sz="2000" dirty="0"/>
              <a:t> (tumours at least 4 cm or node positive IIA-IIIA or N2 only IIIB) non-small-cell lung cancer (NSCLC) in adults. </a:t>
            </a:r>
          </a:p>
          <a:p>
            <a:endParaRPr lang="en-GB" sz="2000" dirty="0"/>
          </a:p>
          <a:p>
            <a:pPr lvl="1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21623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A349-D9E3-1496-8A36-9AFA74BD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Osimertinib (ADAURA)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01D0C9-E776-6085-7226-0EB6C6055B1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41036902"/>
              </p:ext>
            </p:extLst>
          </p:nvPr>
        </p:nvGraphicFramePr>
        <p:xfrm>
          <a:off x="1606378" y="1600201"/>
          <a:ext cx="896002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6406811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1917</TotalTime>
  <Words>922</Words>
  <Application>Microsoft Office PowerPoint</Application>
  <PresentationFormat>Widescreen</PresentationFormat>
  <Paragraphs>95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Arial</vt:lpstr>
      <vt:lpstr>Franklin Gothic Book</vt:lpstr>
      <vt:lpstr>Wingdings 2</vt:lpstr>
      <vt:lpstr>Technic</vt:lpstr>
      <vt:lpstr>Perioperative SACT in lUNg cancer</vt:lpstr>
      <vt:lpstr>1980s &amp; 1990s</vt:lpstr>
      <vt:lpstr>Meta-analysis 1995</vt:lpstr>
      <vt:lpstr>Advances in management of advanced disease</vt:lpstr>
      <vt:lpstr>Adjuvant chemotherapy</vt:lpstr>
      <vt:lpstr>Interpretation of trials and TNM</vt:lpstr>
      <vt:lpstr>For discussion…</vt:lpstr>
      <vt:lpstr>Current NICE approvals</vt:lpstr>
      <vt:lpstr>Osimertinib (ADAURA)</vt:lpstr>
      <vt:lpstr>Atezolizumab (IMPOWER 010)</vt:lpstr>
      <vt:lpstr>Nivolumab (CheckMate 816)</vt:lpstr>
      <vt:lpstr>Nivolumab (CheckMate 816)</vt:lpstr>
      <vt:lpstr>Nivolumab (CheckMate 816)</vt:lpstr>
      <vt:lpstr>Additional treatment</vt:lpstr>
      <vt:lpstr>Does neoadjuvant treatment redefine resectability?</vt:lpstr>
      <vt:lpstr>Chemoradiotherapy (PACIFIC)</vt:lpstr>
      <vt:lpstr>Rapid Advances in Resectable Non–Small Cell Lung Cancer - A Narrative Review. West &amp; Kim. JAMA Oncol 2024;10 (2):249-255</vt:lpstr>
      <vt:lpstr>Points to consider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Perioperative SACT in lUNg cancer</dc:title>
  <dc:creator>Adam Dangoor</dc:creator>
  <cp:lastModifiedBy>Helen Dunderdale</cp:lastModifiedBy>
  <cp:revision>16</cp:revision>
  <dcterms:created xsi:type="dcterms:W3CDTF">2024-03-17T19:32:52Z</dcterms:created>
  <dcterms:modified xsi:type="dcterms:W3CDTF">2024-05-14T13:49:37Z</dcterms:modified>
</cp:coreProperties>
</file>