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E0D461-A29C-41E6-A439-9B964AD9EF1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overal themes" id="{3F48F898-5DC3-4A04-938F-3568FB77981F}">
          <p14:sldIdLst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6B7CBB-9B5B-4751-9B91-EF9F27583BFC}" v="1" dt="2024-07-16T12:44:41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anne Waldon-Smith" userId="9d8773e2-9a4a-4b19-89fe-9e16978e165b" providerId="ADAL" clId="{C36B7CBB-9B5B-4751-9B91-EF9F27583BFC}"/>
    <pc:docChg chg="undo custSel addSld delSld modSld sldOrd addSection modSection">
      <pc:chgData name="Suzanne Waldon-Smith" userId="9d8773e2-9a4a-4b19-89fe-9e16978e165b" providerId="ADAL" clId="{C36B7CBB-9B5B-4751-9B91-EF9F27583BFC}" dt="2024-07-16T13:18:33.670" v="866" actId="26606"/>
      <pc:docMkLst>
        <pc:docMk/>
      </pc:docMkLst>
      <pc:sldChg chg="addSp delSp modSp mod setBg">
        <pc:chgData name="Suzanne Waldon-Smith" userId="9d8773e2-9a4a-4b19-89fe-9e16978e165b" providerId="ADAL" clId="{C36B7CBB-9B5B-4751-9B91-EF9F27583BFC}" dt="2024-07-16T13:18:33.670" v="866" actId="26606"/>
        <pc:sldMkLst>
          <pc:docMk/>
          <pc:sldMk cId="2032751880" sldId="256"/>
        </pc:sldMkLst>
        <pc:spChg chg="mo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2" creationId="{2DB00829-5156-E7BB-2165-987C8660D0E8}"/>
          </ac:spMkLst>
        </pc:spChg>
        <pc:spChg chg="mo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3" creationId="{A2EAB5CA-24C9-F7C8-06FE-8DA5211A39A5}"/>
          </ac:spMkLst>
        </pc:spChg>
        <pc:spChg chg="add del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8" creationId="{6F5A5072-7B47-4D32-B52A-4EBBF590B8A5}"/>
          </ac:spMkLst>
        </pc:spChg>
        <pc:spChg chg="add del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10" creationId="{9715DAF0-AE1B-46C9-8A6B-DB2AA05AB91D}"/>
          </ac:spMkLst>
        </pc:spChg>
        <pc:spChg chg="add del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12" creationId="{6016219D-510E-4184-9090-6D5578A87BD1}"/>
          </ac:spMkLst>
        </pc:spChg>
        <pc:spChg chg="add del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14" creationId="{AFF4A713-7B75-4B21-90D7-5AB19547C728}"/>
          </ac:spMkLst>
        </pc:spChg>
        <pc:spChg chg="add del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16" creationId="{DC631C0B-6DA6-4E57-8231-CE32B3434A7E}"/>
          </ac:spMkLst>
        </pc:spChg>
        <pc:spChg chg="add del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18" creationId="{C29501E6-A978-4A61-9689-9085AF97A53A}"/>
          </ac:spMkLst>
        </pc:spChg>
        <pc:spChg chg="ad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23" creationId="{577D6B2E-37A3-429E-A37C-F30ED6487282}"/>
          </ac:spMkLst>
        </pc:spChg>
        <pc:spChg chg="ad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25" creationId="{5CEAD642-85CF-4750-8432-7C80C901F001}"/>
          </ac:spMkLst>
        </pc:spChg>
        <pc:spChg chg="ad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27" creationId="{FA33EEAE-15D5-4119-8C1E-89D943F911EF}"/>
          </ac:spMkLst>
        </pc:spChg>
        <pc:spChg chg="ad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29" creationId="{730D8B3B-9B80-4025-B934-26DC7D7CD231}"/>
          </ac:spMkLst>
        </pc:spChg>
        <pc:spChg chg="ad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31" creationId="{1064D5D5-227B-4F66-9AEA-46F570E793BD}"/>
          </ac:spMkLst>
        </pc:spChg>
        <pc:spChg chg="ad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33" creationId="{646B67A4-D328-4747-A82B-65E84FA46368}"/>
          </ac:spMkLst>
        </pc:spChg>
        <pc:spChg chg="ad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35" creationId="{B5A1B09C-1565-46F8-B70F-621C5EB48A09}"/>
          </ac:spMkLst>
        </pc:spChg>
        <pc:spChg chg="add">
          <ac:chgData name="Suzanne Waldon-Smith" userId="9d8773e2-9a4a-4b19-89fe-9e16978e165b" providerId="ADAL" clId="{C36B7CBB-9B5B-4751-9B91-EF9F27583BFC}" dt="2024-07-16T13:18:33.670" v="866" actId="26606"/>
          <ac:spMkLst>
            <pc:docMk/>
            <pc:sldMk cId="2032751880" sldId="256"/>
            <ac:spMk id="37" creationId="{8C516CC8-80AC-446C-A56E-9F54B7210402}"/>
          </ac:spMkLst>
        </pc:spChg>
      </pc:sldChg>
      <pc:sldChg chg="addSp modSp mod setBg">
        <pc:chgData name="Suzanne Waldon-Smith" userId="9d8773e2-9a4a-4b19-89fe-9e16978e165b" providerId="ADAL" clId="{C36B7CBB-9B5B-4751-9B91-EF9F27583BFC}" dt="2024-07-16T13:17:54.820" v="862" actId="26606"/>
        <pc:sldMkLst>
          <pc:docMk/>
          <pc:sldMk cId="1696549172" sldId="257"/>
        </pc:sldMkLst>
        <pc:spChg chg="add">
          <ac:chgData name="Suzanne Waldon-Smith" userId="9d8773e2-9a4a-4b19-89fe-9e16978e165b" providerId="ADAL" clId="{C36B7CBB-9B5B-4751-9B91-EF9F27583BFC}" dt="2024-07-16T13:17:54.820" v="862" actId="26606"/>
          <ac:spMkLst>
            <pc:docMk/>
            <pc:sldMk cId="1696549172" sldId="257"/>
            <ac:spMk id="8" creationId="{AB8C311F-7253-4AED-9701-7FC0708C41C7}"/>
          </ac:spMkLst>
        </pc:spChg>
        <pc:spChg chg="add">
          <ac:chgData name="Suzanne Waldon-Smith" userId="9d8773e2-9a4a-4b19-89fe-9e16978e165b" providerId="ADAL" clId="{C36B7CBB-9B5B-4751-9B91-EF9F27583BFC}" dt="2024-07-16T13:17:54.820" v="862" actId="26606"/>
          <ac:spMkLst>
            <pc:docMk/>
            <pc:sldMk cId="1696549172" sldId="257"/>
            <ac:spMk id="10" creationId="{E2384209-CB15-4CDF-9D31-C44FD9A3F20D}"/>
          </ac:spMkLst>
        </pc:spChg>
        <pc:spChg chg="add">
          <ac:chgData name="Suzanne Waldon-Smith" userId="9d8773e2-9a4a-4b19-89fe-9e16978e165b" providerId="ADAL" clId="{C36B7CBB-9B5B-4751-9B91-EF9F27583BFC}" dt="2024-07-16T13:17:54.820" v="862" actId="26606"/>
          <ac:spMkLst>
            <pc:docMk/>
            <pc:sldMk cId="1696549172" sldId="257"/>
            <ac:spMk id="12" creationId="{2633B3B5-CC90-43F0-8714-D31D1F3F0209}"/>
          </ac:spMkLst>
        </pc:spChg>
        <pc:spChg chg="add">
          <ac:chgData name="Suzanne Waldon-Smith" userId="9d8773e2-9a4a-4b19-89fe-9e16978e165b" providerId="ADAL" clId="{C36B7CBB-9B5B-4751-9B91-EF9F27583BFC}" dt="2024-07-16T13:17:54.820" v="862" actId="26606"/>
          <ac:spMkLst>
            <pc:docMk/>
            <pc:sldMk cId="1696549172" sldId="257"/>
            <ac:spMk id="14" creationId="{A8D57A06-A426-446D-B02C-A2DC6B62E45E}"/>
          </ac:spMkLst>
        </pc:spChg>
        <pc:picChg chg="mod">
          <ac:chgData name="Suzanne Waldon-Smith" userId="9d8773e2-9a4a-4b19-89fe-9e16978e165b" providerId="ADAL" clId="{C36B7CBB-9B5B-4751-9B91-EF9F27583BFC}" dt="2024-07-16T13:17:54.820" v="862" actId="26606"/>
          <ac:picMkLst>
            <pc:docMk/>
            <pc:sldMk cId="1696549172" sldId="257"/>
            <ac:picMk id="3" creationId="{0E5AA06E-AD2C-AE4E-AAFE-1D3888AB31D9}"/>
          </ac:picMkLst>
        </pc:picChg>
      </pc:sldChg>
      <pc:sldChg chg="addSp modSp mod setBg">
        <pc:chgData name="Suzanne Waldon-Smith" userId="9d8773e2-9a4a-4b19-89fe-9e16978e165b" providerId="ADAL" clId="{C36B7CBB-9B5B-4751-9B91-EF9F27583BFC}" dt="2024-07-16T13:17:49.101" v="861" actId="26606"/>
        <pc:sldMkLst>
          <pc:docMk/>
          <pc:sldMk cId="1070844793" sldId="258"/>
        </pc:sldMkLst>
        <pc:spChg chg="add">
          <ac:chgData name="Suzanne Waldon-Smith" userId="9d8773e2-9a4a-4b19-89fe-9e16978e165b" providerId="ADAL" clId="{C36B7CBB-9B5B-4751-9B91-EF9F27583BFC}" dt="2024-07-16T13:17:49.101" v="861" actId="26606"/>
          <ac:spMkLst>
            <pc:docMk/>
            <pc:sldMk cId="1070844793" sldId="258"/>
            <ac:spMk id="8" creationId="{AB8C311F-7253-4AED-9701-7FC0708C41C7}"/>
          </ac:spMkLst>
        </pc:spChg>
        <pc:spChg chg="add">
          <ac:chgData name="Suzanne Waldon-Smith" userId="9d8773e2-9a4a-4b19-89fe-9e16978e165b" providerId="ADAL" clId="{C36B7CBB-9B5B-4751-9B91-EF9F27583BFC}" dt="2024-07-16T13:17:49.101" v="861" actId="26606"/>
          <ac:spMkLst>
            <pc:docMk/>
            <pc:sldMk cId="1070844793" sldId="258"/>
            <ac:spMk id="10" creationId="{E2384209-CB15-4CDF-9D31-C44FD9A3F20D}"/>
          </ac:spMkLst>
        </pc:spChg>
        <pc:spChg chg="add">
          <ac:chgData name="Suzanne Waldon-Smith" userId="9d8773e2-9a4a-4b19-89fe-9e16978e165b" providerId="ADAL" clId="{C36B7CBB-9B5B-4751-9B91-EF9F27583BFC}" dt="2024-07-16T13:17:49.101" v="861" actId="26606"/>
          <ac:spMkLst>
            <pc:docMk/>
            <pc:sldMk cId="1070844793" sldId="258"/>
            <ac:spMk id="12" creationId="{2633B3B5-CC90-43F0-8714-D31D1F3F0209}"/>
          </ac:spMkLst>
        </pc:spChg>
        <pc:spChg chg="add">
          <ac:chgData name="Suzanne Waldon-Smith" userId="9d8773e2-9a4a-4b19-89fe-9e16978e165b" providerId="ADAL" clId="{C36B7CBB-9B5B-4751-9B91-EF9F27583BFC}" dt="2024-07-16T13:17:49.101" v="861" actId="26606"/>
          <ac:spMkLst>
            <pc:docMk/>
            <pc:sldMk cId="1070844793" sldId="258"/>
            <ac:spMk id="14" creationId="{A8D57A06-A426-446D-B02C-A2DC6B62E45E}"/>
          </ac:spMkLst>
        </pc:spChg>
        <pc:picChg chg="add mod">
          <ac:chgData name="Suzanne Waldon-Smith" userId="9d8773e2-9a4a-4b19-89fe-9e16978e165b" providerId="ADAL" clId="{C36B7CBB-9B5B-4751-9B91-EF9F27583BFC}" dt="2024-07-16T13:17:49.101" v="861" actId="26606"/>
          <ac:picMkLst>
            <pc:docMk/>
            <pc:sldMk cId="1070844793" sldId="258"/>
            <ac:picMk id="3" creationId="{0170C370-B55F-1BE3-7264-4890FD74BDCE}"/>
          </ac:picMkLst>
        </pc:picChg>
      </pc:sldChg>
      <pc:sldChg chg="addSp modSp new mod setBg">
        <pc:chgData name="Suzanne Waldon-Smith" userId="9d8773e2-9a4a-4b19-89fe-9e16978e165b" providerId="ADAL" clId="{C36B7CBB-9B5B-4751-9B91-EF9F27583BFC}" dt="2024-07-16T13:17:42.989" v="860" actId="26606"/>
        <pc:sldMkLst>
          <pc:docMk/>
          <pc:sldMk cId="4229431229" sldId="259"/>
        </pc:sldMkLst>
        <pc:spChg chg="add">
          <ac:chgData name="Suzanne Waldon-Smith" userId="9d8773e2-9a4a-4b19-89fe-9e16978e165b" providerId="ADAL" clId="{C36B7CBB-9B5B-4751-9B91-EF9F27583BFC}" dt="2024-07-16T13:17:42.989" v="860" actId="26606"/>
          <ac:spMkLst>
            <pc:docMk/>
            <pc:sldMk cId="4229431229" sldId="259"/>
            <ac:spMk id="8" creationId="{AB8C311F-7253-4AED-9701-7FC0708C41C7}"/>
          </ac:spMkLst>
        </pc:spChg>
        <pc:spChg chg="add">
          <ac:chgData name="Suzanne Waldon-Smith" userId="9d8773e2-9a4a-4b19-89fe-9e16978e165b" providerId="ADAL" clId="{C36B7CBB-9B5B-4751-9B91-EF9F27583BFC}" dt="2024-07-16T13:17:42.989" v="860" actId="26606"/>
          <ac:spMkLst>
            <pc:docMk/>
            <pc:sldMk cId="4229431229" sldId="259"/>
            <ac:spMk id="10" creationId="{E2384209-CB15-4CDF-9D31-C44FD9A3F20D}"/>
          </ac:spMkLst>
        </pc:spChg>
        <pc:spChg chg="add">
          <ac:chgData name="Suzanne Waldon-Smith" userId="9d8773e2-9a4a-4b19-89fe-9e16978e165b" providerId="ADAL" clId="{C36B7CBB-9B5B-4751-9B91-EF9F27583BFC}" dt="2024-07-16T13:17:42.989" v="860" actId="26606"/>
          <ac:spMkLst>
            <pc:docMk/>
            <pc:sldMk cId="4229431229" sldId="259"/>
            <ac:spMk id="12" creationId="{2633B3B5-CC90-43F0-8714-D31D1F3F0209}"/>
          </ac:spMkLst>
        </pc:spChg>
        <pc:spChg chg="add">
          <ac:chgData name="Suzanne Waldon-Smith" userId="9d8773e2-9a4a-4b19-89fe-9e16978e165b" providerId="ADAL" clId="{C36B7CBB-9B5B-4751-9B91-EF9F27583BFC}" dt="2024-07-16T13:17:42.989" v="860" actId="26606"/>
          <ac:spMkLst>
            <pc:docMk/>
            <pc:sldMk cId="4229431229" sldId="259"/>
            <ac:spMk id="14" creationId="{A8D57A06-A426-446D-B02C-A2DC6B62E45E}"/>
          </ac:spMkLst>
        </pc:spChg>
        <pc:picChg chg="add mod">
          <ac:chgData name="Suzanne Waldon-Smith" userId="9d8773e2-9a4a-4b19-89fe-9e16978e165b" providerId="ADAL" clId="{C36B7CBB-9B5B-4751-9B91-EF9F27583BFC}" dt="2024-07-16T13:17:42.989" v="860" actId="26606"/>
          <ac:picMkLst>
            <pc:docMk/>
            <pc:sldMk cId="4229431229" sldId="259"/>
            <ac:picMk id="3" creationId="{964EF0B7-091B-0F22-755D-50B9AB9D7577}"/>
          </ac:picMkLst>
        </pc:picChg>
      </pc:sldChg>
      <pc:sldChg chg="addSp modSp new mod setBg">
        <pc:chgData name="Suzanne Waldon-Smith" userId="9d8773e2-9a4a-4b19-89fe-9e16978e165b" providerId="ADAL" clId="{C36B7CBB-9B5B-4751-9B91-EF9F27583BFC}" dt="2024-07-16T13:17:35.621" v="859" actId="5793"/>
        <pc:sldMkLst>
          <pc:docMk/>
          <pc:sldMk cId="1179972644" sldId="260"/>
        </pc:sldMkLst>
        <pc:spChg chg="add mod">
          <ac:chgData name="Suzanne Waldon-Smith" userId="9d8773e2-9a4a-4b19-89fe-9e16978e165b" providerId="ADAL" clId="{C36B7CBB-9B5B-4751-9B91-EF9F27583BFC}" dt="2024-07-16T13:17:35.621" v="859" actId="5793"/>
          <ac:spMkLst>
            <pc:docMk/>
            <pc:sldMk cId="1179972644" sldId="260"/>
            <ac:spMk id="3" creationId="{83EC89F9-7BE3-1ED7-458F-044E6491E690}"/>
          </ac:spMkLst>
        </pc:spChg>
        <pc:spChg chg="add">
          <ac:chgData name="Suzanne Waldon-Smith" userId="9d8773e2-9a4a-4b19-89fe-9e16978e165b" providerId="ADAL" clId="{C36B7CBB-9B5B-4751-9B91-EF9F27583BFC}" dt="2024-07-16T13:17:27.764" v="858" actId="26606"/>
          <ac:spMkLst>
            <pc:docMk/>
            <pc:sldMk cId="1179972644" sldId="260"/>
            <ac:spMk id="8" creationId="{09588DA8-065E-4F6F-8EFD-43104AB2E0CF}"/>
          </ac:spMkLst>
        </pc:spChg>
        <pc:spChg chg="add">
          <ac:chgData name="Suzanne Waldon-Smith" userId="9d8773e2-9a4a-4b19-89fe-9e16978e165b" providerId="ADAL" clId="{C36B7CBB-9B5B-4751-9B91-EF9F27583BFC}" dt="2024-07-16T13:17:27.764" v="858" actId="26606"/>
          <ac:spMkLst>
            <pc:docMk/>
            <pc:sldMk cId="1179972644" sldId="260"/>
            <ac:spMk id="10" creationId="{C4285719-470E-454C-AF62-8323075F1F5B}"/>
          </ac:spMkLst>
        </pc:spChg>
        <pc:spChg chg="add">
          <ac:chgData name="Suzanne Waldon-Smith" userId="9d8773e2-9a4a-4b19-89fe-9e16978e165b" providerId="ADAL" clId="{C36B7CBB-9B5B-4751-9B91-EF9F27583BFC}" dt="2024-07-16T13:17:27.764" v="858" actId="26606"/>
          <ac:spMkLst>
            <pc:docMk/>
            <pc:sldMk cId="1179972644" sldId="260"/>
            <ac:spMk id="12" creationId="{CD9FE4EF-C4D8-49A0-B2FF-81D8DB7D8A24}"/>
          </ac:spMkLst>
        </pc:spChg>
        <pc:spChg chg="add">
          <ac:chgData name="Suzanne Waldon-Smith" userId="9d8773e2-9a4a-4b19-89fe-9e16978e165b" providerId="ADAL" clId="{C36B7CBB-9B5B-4751-9B91-EF9F27583BFC}" dt="2024-07-16T13:17:27.764" v="858" actId="26606"/>
          <ac:spMkLst>
            <pc:docMk/>
            <pc:sldMk cId="1179972644" sldId="260"/>
            <ac:spMk id="14" creationId="{4300840D-0A0B-4512-BACA-B439D5B9C57C}"/>
          </ac:spMkLst>
        </pc:spChg>
        <pc:spChg chg="add">
          <ac:chgData name="Suzanne Waldon-Smith" userId="9d8773e2-9a4a-4b19-89fe-9e16978e165b" providerId="ADAL" clId="{C36B7CBB-9B5B-4751-9B91-EF9F27583BFC}" dt="2024-07-16T13:17:27.764" v="858" actId="26606"/>
          <ac:spMkLst>
            <pc:docMk/>
            <pc:sldMk cId="1179972644" sldId="260"/>
            <ac:spMk id="16" creationId="{D2B78728-A580-49A7-84F9-6EF6F583ADE0}"/>
          </ac:spMkLst>
        </pc:spChg>
        <pc:spChg chg="add">
          <ac:chgData name="Suzanne Waldon-Smith" userId="9d8773e2-9a4a-4b19-89fe-9e16978e165b" providerId="ADAL" clId="{C36B7CBB-9B5B-4751-9B91-EF9F27583BFC}" dt="2024-07-16T13:17:27.764" v="858" actId="26606"/>
          <ac:spMkLst>
            <pc:docMk/>
            <pc:sldMk cId="1179972644" sldId="260"/>
            <ac:spMk id="18" creationId="{38FAA1A1-D861-433F-88FA-1E9D6FD31D11}"/>
          </ac:spMkLst>
        </pc:spChg>
        <pc:spChg chg="add">
          <ac:chgData name="Suzanne Waldon-Smith" userId="9d8773e2-9a4a-4b19-89fe-9e16978e165b" providerId="ADAL" clId="{C36B7CBB-9B5B-4751-9B91-EF9F27583BFC}" dt="2024-07-16T13:17:27.764" v="858" actId="26606"/>
          <ac:spMkLst>
            <pc:docMk/>
            <pc:sldMk cId="1179972644" sldId="260"/>
            <ac:spMk id="20" creationId="{8D71EDA1-87BF-4D5D-AB79-F346FD19278A}"/>
          </ac:spMkLst>
        </pc:spChg>
      </pc:sldChg>
      <pc:sldChg chg="addSp modSp new mod setBg modNotesTx">
        <pc:chgData name="Suzanne Waldon-Smith" userId="9d8773e2-9a4a-4b19-89fe-9e16978e165b" providerId="ADAL" clId="{C36B7CBB-9B5B-4751-9B91-EF9F27583BFC}" dt="2024-07-16T13:17:17.493" v="857" actId="26606"/>
        <pc:sldMkLst>
          <pc:docMk/>
          <pc:sldMk cId="3690656870" sldId="261"/>
        </pc:sldMkLst>
        <pc:spChg chg="add">
          <ac:chgData name="Suzanne Waldon-Smith" userId="9d8773e2-9a4a-4b19-89fe-9e16978e165b" providerId="ADAL" clId="{C36B7CBB-9B5B-4751-9B91-EF9F27583BFC}" dt="2024-07-16T13:17:17.493" v="857" actId="26606"/>
          <ac:spMkLst>
            <pc:docMk/>
            <pc:sldMk cId="3690656870" sldId="261"/>
            <ac:spMk id="8" creationId="{AB8C311F-7253-4AED-9701-7FC0708C41C7}"/>
          </ac:spMkLst>
        </pc:spChg>
        <pc:spChg chg="add">
          <ac:chgData name="Suzanne Waldon-Smith" userId="9d8773e2-9a4a-4b19-89fe-9e16978e165b" providerId="ADAL" clId="{C36B7CBB-9B5B-4751-9B91-EF9F27583BFC}" dt="2024-07-16T13:17:17.493" v="857" actId="26606"/>
          <ac:spMkLst>
            <pc:docMk/>
            <pc:sldMk cId="3690656870" sldId="261"/>
            <ac:spMk id="10" creationId="{E2384209-CB15-4CDF-9D31-C44FD9A3F20D}"/>
          </ac:spMkLst>
        </pc:spChg>
        <pc:spChg chg="add">
          <ac:chgData name="Suzanne Waldon-Smith" userId="9d8773e2-9a4a-4b19-89fe-9e16978e165b" providerId="ADAL" clId="{C36B7CBB-9B5B-4751-9B91-EF9F27583BFC}" dt="2024-07-16T13:17:17.493" v="857" actId="26606"/>
          <ac:spMkLst>
            <pc:docMk/>
            <pc:sldMk cId="3690656870" sldId="261"/>
            <ac:spMk id="12" creationId="{2633B3B5-CC90-43F0-8714-D31D1F3F0209}"/>
          </ac:spMkLst>
        </pc:spChg>
        <pc:spChg chg="add">
          <ac:chgData name="Suzanne Waldon-Smith" userId="9d8773e2-9a4a-4b19-89fe-9e16978e165b" providerId="ADAL" clId="{C36B7CBB-9B5B-4751-9B91-EF9F27583BFC}" dt="2024-07-16T13:17:17.493" v="857" actId="26606"/>
          <ac:spMkLst>
            <pc:docMk/>
            <pc:sldMk cId="3690656870" sldId="261"/>
            <ac:spMk id="14" creationId="{A8D57A06-A426-446D-B02C-A2DC6B62E45E}"/>
          </ac:spMkLst>
        </pc:spChg>
        <pc:picChg chg="add mod">
          <ac:chgData name="Suzanne Waldon-Smith" userId="9d8773e2-9a4a-4b19-89fe-9e16978e165b" providerId="ADAL" clId="{C36B7CBB-9B5B-4751-9B91-EF9F27583BFC}" dt="2024-07-16T13:17:17.493" v="857" actId="26606"/>
          <ac:picMkLst>
            <pc:docMk/>
            <pc:sldMk cId="3690656870" sldId="261"/>
            <ac:picMk id="3" creationId="{86C8929E-5879-13FF-9F6F-39171B67DAD6}"/>
          </ac:picMkLst>
        </pc:picChg>
      </pc:sldChg>
      <pc:sldChg chg="addSp delSp modSp new mod setBg">
        <pc:chgData name="Suzanne Waldon-Smith" userId="9d8773e2-9a4a-4b19-89fe-9e16978e165b" providerId="ADAL" clId="{C36B7CBB-9B5B-4751-9B91-EF9F27583BFC}" dt="2024-07-16T13:17:12.924" v="856" actId="26606"/>
        <pc:sldMkLst>
          <pc:docMk/>
          <pc:sldMk cId="838676820" sldId="262"/>
        </pc:sldMkLst>
        <pc:spChg chg="add">
          <ac:chgData name="Suzanne Waldon-Smith" userId="9d8773e2-9a4a-4b19-89fe-9e16978e165b" providerId="ADAL" clId="{C36B7CBB-9B5B-4751-9B91-EF9F27583BFC}" dt="2024-07-16T13:17:12.924" v="856" actId="26606"/>
          <ac:spMkLst>
            <pc:docMk/>
            <pc:sldMk cId="838676820" sldId="262"/>
            <ac:spMk id="8" creationId="{AB8C311F-7253-4AED-9701-7FC0708C41C7}"/>
          </ac:spMkLst>
        </pc:spChg>
        <pc:spChg chg="add">
          <ac:chgData name="Suzanne Waldon-Smith" userId="9d8773e2-9a4a-4b19-89fe-9e16978e165b" providerId="ADAL" clId="{C36B7CBB-9B5B-4751-9B91-EF9F27583BFC}" dt="2024-07-16T13:17:12.924" v="856" actId="26606"/>
          <ac:spMkLst>
            <pc:docMk/>
            <pc:sldMk cId="838676820" sldId="262"/>
            <ac:spMk id="10" creationId="{E2384209-CB15-4CDF-9D31-C44FD9A3F20D}"/>
          </ac:spMkLst>
        </pc:spChg>
        <pc:spChg chg="add">
          <ac:chgData name="Suzanne Waldon-Smith" userId="9d8773e2-9a4a-4b19-89fe-9e16978e165b" providerId="ADAL" clId="{C36B7CBB-9B5B-4751-9B91-EF9F27583BFC}" dt="2024-07-16T13:17:12.924" v="856" actId="26606"/>
          <ac:spMkLst>
            <pc:docMk/>
            <pc:sldMk cId="838676820" sldId="262"/>
            <ac:spMk id="12" creationId="{2633B3B5-CC90-43F0-8714-D31D1F3F0209}"/>
          </ac:spMkLst>
        </pc:spChg>
        <pc:spChg chg="add">
          <ac:chgData name="Suzanne Waldon-Smith" userId="9d8773e2-9a4a-4b19-89fe-9e16978e165b" providerId="ADAL" clId="{C36B7CBB-9B5B-4751-9B91-EF9F27583BFC}" dt="2024-07-16T13:17:12.924" v="856" actId="26606"/>
          <ac:spMkLst>
            <pc:docMk/>
            <pc:sldMk cId="838676820" sldId="262"/>
            <ac:spMk id="14" creationId="{A8D57A06-A426-446D-B02C-A2DC6B62E45E}"/>
          </ac:spMkLst>
        </pc:spChg>
        <pc:picChg chg="add mod">
          <ac:chgData name="Suzanne Waldon-Smith" userId="9d8773e2-9a4a-4b19-89fe-9e16978e165b" providerId="ADAL" clId="{C36B7CBB-9B5B-4751-9B91-EF9F27583BFC}" dt="2024-07-16T13:17:12.924" v="856" actId="26606"/>
          <ac:picMkLst>
            <pc:docMk/>
            <pc:sldMk cId="838676820" sldId="262"/>
            <ac:picMk id="3" creationId="{7FCB817B-5101-898F-21B2-DAFCD5A1AA23}"/>
          </ac:picMkLst>
        </pc:picChg>
        <pc:picChg chg="add del">
          <ac:chgData name="Suzanne Waldon-Smith" userId="9d8773e2-9a4a-4b19-89fe-9e16978e165b" providerId="ADAL" clId="{C36B7CBB-9B5B-4751-9B91-EF9F27583BFC}" dt="2024-07-16T12:58:51.752" v="380" actId="21"/>
          <ac:picMkLst>
            <pc:docMk/>
            <pc:sldMk cId="838676820" sldId="262"/>
            <ac:picMk id="5" creationId="{6A800E83-09D1-C754-A48F-B86404486F22}"/>
          </ac:picMkLst>
        </pc:picChg>
      </pc:sldChg>
      <pc:sldChg chg="addSp delSp modSp new mod setBg">
        <pc:chgData name="Suzanne Waldon-Smith" userId="9d8773e2-9a4a-4b19-89fe-9e16978e165b" providerId="ADAL" clId="{C36B7CBB-9B5B-4751-9B91-EF9F27583BFC}" dt="2024-07-16T13:17:05.776" v="855" actId="26606"/>
        <pc:sldMkLst>
          <pc:docMk/>
          <pc:sldMk cId="1893188659" sldId="263"/>
        </pc:sldMkLst>
        <pc:spChg chg="add del">
          <ac:chgData name="Suzanne Waldon-Smith" userId="9d8773e2-9a4a-4b19-89fe-9e16978e165b" providerId="ADAL" clId="{C36B7CBB-9B5B-4751-9B91-EF9F27583BFC}" dt="2024-07-16T13:16:56.778" v="848" actId="26606"/>
          <ac:spMkLst>
            <pc:docMk/>
            <pc:sldMk cId="1893188659" sldId="263"/>
            <ac:spMk id="1031" creationId="{86FF76B9-219D-4469-AF87-0236D29032F1}"/>
          </ac:spMkLst>
        </pc:spChg>
        <pc:spChg chg="add">
          <ac:chgData name="Suzanne Waldon-Smith" userId="9d8773e2-9a4a-4b19-89fe-9e16978e165b" providerId="ADAL" clId="{C36B7CBB-9B5B-4751-9B91-EF9F27583BFC}" dt="2024-07-16T13:17:05.776" v="855" actId="26606"/>
          <ac:spMkLst>
            <pc:docMk/>
            <pc:sldMk cId="1893188659" sldId="263"/>
            <ac:spMk id="1035" creationId="{2633B3B5-CC90-43F0-8714-D31D1F3F0209}"/>
          </ac:spMkLst>
        </pc:spChg>
        <pc:spChg chg="add del">
          <ac:chgData name="Suzanne Waldon-Smith" userId="9d8773e2-9a4a-4b19-89fe-9e16978e165b" providerId="ADAL" clId="{C36B7CBB-9B5B-4751-9B91-EF9F27583BFC}" dt="2024-07-16T13:16:56.778" v="848" actId="26606"/>
          <ac:spMkLst>
            <pc:docMk/>
            <pc:sldMk cId="1893188659" sldId="263"/>
            <ac:spMk id="1037" creationId="{2E80C965-DB6D-4F81-9E9E-B027384D0BD6}"/>
          </ac:spMkLst>
        </pc:spChg>
        <pc:spChg chg="add del">
          <ac:chgData name="Suzanne Waldon-Smith" userId="9d8773e2-9a4a-4b19-89fe-9e16978e165b" providerId="ADAL" clId="{C36B7CBB-9B5B-4751-9B91-EF9F27583BFC}" dt="2024-07-16T13:16:56.778" v="848" actId="26606"/>
          <ac:spMkLst>
            <pc:docMk/>
            <pc:sldMk cId="1893188659" sldId="263"/>
            <ac:spMk id="1039" creationId="{633C5E46-DAC5-4661-9C87-22B08E2A512F}"/>
          </ac:spMkLst>
        </pc:spChg>
        <pc:spChg chg="add del">
          <ac:chgData name="Suzanne Waldon-Smith" userId="9d8773e2-9a4a-4b19-89fe-9e16978e165b" providerId="ADAL" clId="{C36B7CBB-9B5B-4751-9B91-EF9F27583BFC}" dt="2024-07-16T13:16:59.648" v="850" actId="26606"/>
          <ac:spMkLst>
            <pc:docMk/>
            <pc:sldMk cId="1893188659" sldId="263"/>
            <ac:spMk id="1041" creationId="{FF9F2414-84E8-453E-B1F3-389FDE8192D9}"/>
          </ac:spMkLst>
        </pc:spChg>
        <pc:spChg chg="add del">
          <ac:chgData name="Suzanne Waldon-Smith" userId="9d8773e2-9a4a-4b19-89fe-9e16978e165b" providerId="ADAL" clId="{C36B7CBB-9B5B-4751-9B91-EF9F27583BFC}" dt="2024-07-16T13:16:59.648" v="850" actId="26606"/>
          <ac:spMkLst>
            <pc:docMk/>
            <pc:sldMk cId="1893188659" sldId="263"/>
            <ac:spMk id="1042" creationId="{F3060C83-F051-4F0E-ABAD-AA0DFC48B218}"/>
          </ac:spMkLst>
        </pc:spChg>
        <pc:spChg chg="add del">
          <ac:chgData name="Suzanne Waldon-Smith" userId="9d8773e2-9a4a-4b19-89fe-9e16978e165b" providerId="ADAL" clId="{C36B7CBB-9B5B-4751-9B91-EF9F27583BFC}" dt="2024-07-16T13:16:59.648" v="850" actId="26606"/>
          <ac:spMkLst>
            <pc:docMk/>
            <pc:sldMk cId="1893188659" sldId="263"/>
            <ac:spMk id="1043" creationId="{3ECA69A1-7536-43AC-85EF-C7106179F5ED}"/>
          </ac:spMkLst>
        </pc:spChg>
        <pc:spChg chg="add del">
          <ac:chgData name="Suzanne Waldon-Smith" userId="9d8773e2-9a4a-4b19-89fe-9e16978e165b" providerId="ADAL" clId="{C36B7CBB-9B5B-4751-9B91-EF9F27583BFC}" dt="2024-07-16T13:16:59.648" v="850" actId="26606"/>
          <ac:spMkLst>
            <pc:docMk/>
            <pc:sldMk cId="1893188659" sldId="263"/>
            <ac:spMk id="1044" creationId="{83C98ABE-055B-441F-B07E-44F97F083C39}"/>
          </ac:spMkLst>
        </pc:spChg>
        <pc:spChg chg="add del">
          <ac:chgData name="Suzanne Waldon-Smith" userId="9d8773e2-9a4a-4b19-89fe-9e16978e165b" providerId="ADAL" clId="{C36B7CBB-9B5B-4751-9B91-EF9F27583BFC}" dt="2024-07-16T13:16:59.648" v="850" actId="26606"/>
          <ac:spMkLst>
            <pc:docMk/>
            <pc:sldMk cId="1893188659" sldId="263"/>
            <ac:spMk id="1045" creationId="{29FDB030-9B49-4CED-8CCD-4D99382388AC}"/>
          </ac:spMkLst>
        </pc:spChg>
        <pc:spChg chg="add del">
          <ac:chgData name="Suzanne Waldon-Smith" userId="9d8773e2-9a4a-4b19-89fe-9e16978e165b" providerId="ADAL" clId="{C36B7CBB-9B5B-4751-9B91-EF9F27583BFC}" dt="2024-07-16T13:16:59.648" v="850" actId="26606"/>
          <ac:spMkLst>
            <pc:docMk/>
            <pc:sldMk cId="1893188659" sldId="263"/>
            <ac:spMk id="1046" creationId="{3783CA14-24A1-485C-8B30-D6A5D87987AD}"/>
          </ac:spMkLst>
        </pc:spChg>
        <pc:spChg chg="add del">
          <ac:chgData name="Suzanne Waldon-Smith" userId="9d8773e2-9a4a-4b19-89fe-9e16978e165b" providerId="ADAL" clId="{C36B7CBB-9B5B-4751-9B91-EF9F27583BFC}" dt="2024-07-16T13:16:59.648" v="850" actId="26606"/>
          <ac:spMkLst>
            <pc:docMk/>
            <pc:sldMk cId="1893188659" sldId="263"/>
            <ac:spMk id="1047" creationId="{9A97C86A-04D6-40F7-AE84-31AB43E6A846}"/>
          </ac:spMkLst>
        </pc:spChg>
        <pc:spChg chg="add del">
          <ac:chgData name="Suzanne Waldon-Smith" userId="9d8773e2-9a4a-4b19-89fe-9e16978e165b" providerId="ADAL" clId="{C36B7CBB-9B5B-4751-9B91-EF9F27583BFC}" dt="2024-07-16T13:17:02.113" v="852" actId="26606"/>
          <ac:spMkLst>
            <pc:docMk/>
            <pc:sldMk cId="1893188659" sldId="263"/>
            <ac:spMk id="1049" creationId="{01D0AF59-99C3-4251-AB9A-C966C6AD4400}"/>
          </ac:spMkLst>
        </pc:spChg>
        <pc:spChg chg="add del">
          <ac:chgData name="Suzanne Waldon-Smith" userId="9d8773e2-9a4a-4b19-89fe-9e16978e165b" providerId="ADAL" clId="{C36B7CBB-9B5B-4751-9B91-EF9F27583BFC}" dt="2024-07-16T13:17:02.113" v="852" actId="26606"/>
          <ac:spMkLst>
            <pc:docMk/>
            <pc:sldMk cId="1893188659" sldId="263"/>
            <ac:spMk id="1050" creationId="{1855405F-37A2-4869-9154-F8BE3BECE6C3}"/>
          </ac:spMkLst>
        </pc:spChg>
        <pc:spChg chg="add del">
          <ac:chgData name="Suzanne Waldon-Smith" userId="9d8773e2-9a4a-4b19-89fe-9e16978e165b" providerId="ADAL" clId="{C36B7CBB-9B5B-4751-9B91-EF9F27583BFC}" dt="2024-07-16T13:17:05.770" v="854" actId="26606"/>
          <ac:spMkLst>
            <pc:docMk/>
            <pc:sldMk cId="1893188659" sldId="263"/>
            <ac:spMk id="1052" creationId="{32BC26D8-82FB-445E-AA49-62A77D7C1EE0}"/>
          </ac:spMkLst>
        </pc:spChg>
        <pc:spChg chg="add del">
          <ac:chgData name="Suzanne Waldon-Smith" userId="9d8773e2-9a4a-4b19-89fe-9e16978e165b" providerId="ADAL" clId="{C36B7CBB-9B5B-4751-9B91-EF9F27583BFC}" dt="2024-07-16T13:17:05.770" v="854" actId="26606"/>
          <ac:spMkLst>
            <pc:docMk/>
            <pc:sldMk cId="1893188659" sldId="263"/>
            <ac:spMk id="1053" creationId="{CB44330D-EA18-4254-AA95-EB49948539B8}"/>
          </ac:spMkLst>
        </pc:spChg>
        <pc:spChg chg="add">
          <ac:chgData name="Suzanne Waldon-Smith" userId="9d8773e2-9a4a-4b19-89fe-9e16978e165b" providerId="ADAL" clId="{C36B7CBB-9B5B-4751-9B91-EF9F27583BFC}" dt="2024-07-16T13:17:05.776" v="855" actId="26606"/>
          <ac:spMkLst>
            <pc:docMk/>
            <pc:sldMk cId="1893188659" sldId="263"/>
            <ac:spMk id="1055" creationId="{AB8C311F-7253-4AED-9701-7FC0708C41C7}"/>
          </ac:spMkLst>
        </pc:spChg>
        <pc:spChg chg="add">
          <ac:chgData name="Suzanne Waldon-Smith" userId="9d8773e2-9a4a-4b19-89fe-9e16978e165b" providerId="ADAL" clId="{C36B7CBB-9B5B-4751-9B91-EF9F27583BFC}" dt="2024-07-16T13:17:05.776" v="855" actId="26606"/>
          <ac:spMkLst>
            <pc:docMk/>
            <pc:sldMk cId="1893188659" sldId="263"/>
            <ac:spMk id="1056" creationId="{E2384209-CB15-4CDF-9D31-C44FD9A3F20D}"/>
          </ac:spMkLst>
        </pc:spChg>
        <pc:spChg chg="add">
          <ac:chgData name="Suzanne Waldon-Smith" userId="9d8773e2-9a4a-4b19-89fe-9e16978e165b" providerId="ADAL" clId="{C36B7CBB-9B5B-4751-9B91-EF9F27583BFC}" dt="2024-07-16T13:17:05.776" v="855" actId="26606"/>
          <ac:spMkLst>
            <pc:docMk/>
            <pc:sldMk cId="1893188659" sldId="263"/>
            <ac:spMk id="1057" creationId="{A8D57A06-A426-446D-B02C-A2DC6B62E45E}"/>
          </ac:spMkLst>
        </pc:spChg>
        <pc:grpChg chg="add del">
          <ac:chgData name="Suzanne Waldon-Smith" userId="9d8773e2-9a4a-4b19-89fe-9e16978e165b" providerId="ADAL" clId="{C36B7CBB-9B5B-4751-9B91-EF9F27583BFC}" dt="2024-07-16T13:16:56.778" v="848" actId="26606"/>
          <ac:grpSpMkLst>
            <pc:docMk/>
            <pc:sldMk cId="1893188659" sldId="263"/>
            <ac:grpSpMk id="1033" creationId="{DB88BD78-87E1-424D-B479-C37D8E41B12E}"/>
          </ac:grpSpMkLst>
        </pc:grpChg>
        <pc:picChg chg="add mod">
          <ac:chgData name="Suzanne Waldon-Smith" userId="9d8773e2-9a4a-4b19-89fe-9e16978e165b" providerId="ADAL" clId="{C36B7CBB-9B5B-4751-9B91-EF9F27583BFC}" dt="2024-07-16T13:17:05.776" v="855" actId="26606"/>
          <ac:picMkLst>
            <pc:docMk/>
            <pc:sldMk cId="1893188659" sldId="263"/>
            <ac:picMk id="1026" creationId="{ED0519A5-9512-168C-EB2F-EB7BA2628C06}"/>
          </ac:picMkLst>
        </pc:picChg>
      </pc:sldChg>
      <pc:sldChg chg="addSp delSp modSp new mod ord setBg modClrScheme delDesignElem chgLayout">
        <pc:chgData name="Suzanne Waldon-Smith" userId="9d8773e2-9a4a-4b19-89fe-9e16978e165b" providerId="ADAL" clId="{C36B7CBB-9B5B-4751-9B91-EF9F27583BFC}" dt="2024-07-16T13:16:09.471" v="844" actId="26606"/>
        <pc:sldMkLst>
          <pc:docMk/>
          <pc:sldMk cId="950868741" sldId="264"/>
        </pc:sldMkLst>
        <pc:spChg chg="add mod ord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2" creationId="{70412216-B8C3-B2B4-7821-E5A6E00BDA4C}"/>
          </ac:spMkLst>
        </pc:spChg>
        <pc:spChg chg="add del mod ord">
          <ac:chgData name="Suzanne Waldon-Smith" userId="9d8773e2-9a4a-4b19-89fe-9e16978e165b" providerId="ADAL" clId="{C36B7CBB-9B5B-4751-9B91-EF9F27583BFC}" dt="2024-07-16T13:07:43.987" v="423" actId="26606"/>
          <ac:spMkLst>
            <pc:docMk/>
            <pc:sldMk cId="950868741" sldId="264"/>
            <ac:spMk id="3" creationId="{3FA65C10-BA45-7C65-EEEC-5EE0140F8F82}"/>
          </ac:spMkLst>
        </pc:spChg>
        <pc:spChg chg="add del mod ord">
          <ac:chgData name="Suzanne Waldon-Smith" userId="9d8773e2-9a4a-4b19-89fe-9e16978e165b" providerId="ADAL" clId="{C36B7CBB-9B5B-4751-9B91-EF9F27583BFC}" dt="2024-07-16T13:07:43.987" v="423" actId="26606"/>
          <ac:spMkLst>
            <pc:docMk/>
            <pc:sldMk cId="950868741" sldId="264"/>
            <ac:spMk id="4" creationId="{85288C46-615B-93CD-C78A-8D9928F8F4FB}"/>
          </ac:spMkLst>
        </pc:spChg>
        <pc:spChg chg="add del">
          <ac:chgData name="Suzanne Waldon-Smith" userId="9d8773e2-9a4a-4b19-89fe-9e16978e165b" providerId="ADAL" clId="{C36B7CBB-9B5B-4751-9B91-EF9F27583BFC}" dt="2024-07-16T13:07:43.976" v="422" actId="26606"/>
          <ac:spMkLst>
            <pc:docMk/>
            <pc:sldMk cId="950868741" sldId="264"/>
            <ac:spMk id="6" creationId="{5E7AA7E8-8006-4E1F-A566-FCF37EE6F35D}"/>
          </ac:spMkLst>
        </pc:spChg>
        <pc:spChg chg="add del">
          <ac:chgData name="Suzanne Waldon-Smith" userId="9d8773e2-9a4a-4b19-89fe-9e16978e165b" providerId="ADAL" clId="{C36B7CBB-9B5B-4751-9B91-EF9F27583BFC}" dt="2024-07-16T13:06:50.911" v="419" actId="700"/>
          <ac:spMkLst>
            <pc:docMk/>
            <pc:sldMk cId="950868741" sldId="264"/>
            <ac:spMk id="7" creationId="{5E7AA7E8-8006-4E1F-A566-FCF37EE6F35D}"/>
          </ac:spMkLst>
        </pc:spChg>
        <pc:spChg chg="add del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13" creationId="{CD9FE4EF-C4D8-49A0-B2FF-81D8DB7D8A24}"/>
          </ac:spMkLst>
        </pc:spChg>
        <pc:spChg chg="add del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14" creationId="{09588DA8-065E-4F6F-8EFD-43104AB2E0CF}"/>
          </ac:spMkLst>
        </pc:spChg>
        <pc:spChg chg="add del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15" creationId="{4300840D-0A0B-4512-BACA-B439D5B9C57C}"/>
          </ac:spMkLst>
        </pc:spChg>
        <pc:spChg chg="add del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16" creationId="{C4285719-470E-454C-AF62-8323075F1F5B}"/>
          </ac:spMkLst>
        </pc:spChg>
        <pc:spChg chg="add del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17" creationId="{D2B78728-A580-49A7-84F9-6EF6F583ADE0}"/>
          </ac:spMkLst>
        </pc:spChg>
        <pc:spChg chg="add del mod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18" creationId="{85288C46-615B-93CD-C78A-8D9928F8F4FB}"/>
          </ac:spMkLst>
        </pc:spChg>
        <pc:spChg chg="add del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19" creationId="{38FAA1A1-D861-433F-88FA-1E9D6FD31D11}"/>
          </ac:spMkLst>
        </pc:spChg>
        <pc:spChg chg="add del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21" creationId="{8D71EDA1-87BF-4D5D-AB79-F346FD19278A}"/>
          </ac:spMkLst>
        </pc:spChg>
        <pc:spChg chg="add del">
          <ac:chgData name="Suzanne Waldon-Smith" userId="9d8773e2-9a4a-4b19-89fe-9e16978e165b" providerId="ADAL" clId="{C36B7CBB-9B5B-4751-9B91-EF9F27583BFC}" dt="2024-07-16T13:16:09.451" v="843" actId="26606"/>
          <ac:spMkLst>
            <pc:docMk/>
            <pc:sldMk cId="950868741" sldId="264"/>
            <ac:spMk id="26" creationId="{081EA652-8C6A-4E69-BEB9-170809474553}"/>
          </ac:spMkLst>
        </pc:spChg>
        <pc:spChg chg="add del">
          <ac:chgData name="Suzanne Waldon-Smith" userId="9d8773e2-9a4a-4b19-89fe-9e16978e165b" providerId="ADAL" clId="{C36B7CBB-9B5B-4751-9B91-EF9F27583BFC}" dt="2024-07-16T13:16:09.451" v="843" actId="26606"/>
          <ac:spMkLst>
            <pc:docMk/>
            <pc:sldMk cId="950868741" sldId="264"/>
            <ac:spMk id="28" creationId="{5298780A-33B9-4EA2-8F67-DE68AD62841B}"/>
          </ac:spMkLst>
        </pc:spChg>
        <pc:spChg chg="add del">
          <ac:chgData name="Suzanne Waldon-Smith" userId="9d8773e2-9a4a-4b19-89fe-9e16978e165b" providerId="ADAL" clId="{C36B7CBB-9B5B-4751-9B91-EF9F27583BFC}" dt="2024-07-16T13:16:09.451" v="843" actId="26606"/>
          <ac:spMkLst>
            <pc:docMk/>
            <pc:sldMk cId="950868741" sldId="264"/>
            <ac:spMk id="30" creationId="{7F488E8B-4E1E-4402-8935-D4E6C02615C7}"/>
          </ac:spMkLst>
        </pc:spChg>
        <pc:spChg chg="add">
          <ac:chgData name="Suzanne Waldon-Smith" userId="9d8773e2-9a4a-4b19-89fe-9e16978e165b" providerId="ADAL" clId="{C36B7CBB-9B5B-4751-9B91-EF9F27583BFC}" dt="2024-07-16T13:16:09.471" v="844" actId="26606"/>
          <ac:spMkLst>
            <pc:docMk/>
            <pc:sldMk cId="950868741" sldId="264"/>
            <ac:spMk id="34" creationId="{E51BA4DF-2BD4-4EC2-B1DB-B27C8AC71864}"/>
          </ac:spMkLst>
        </pc:spChg>
        <pc:graphicFrameChg chg="add">
          <ac:chgData name="Suzanne Waldon-Smith" userId="9d8773e2-9a4a-4b19-89fe-9e16978e165b" providerId="ADAL" clId="{C36B7CBB-9B5B-4751-9B91-EF9F27583BFC}" dt="2024-07-16T13:16:09.471" v="844" actId="26606"/>
          <ac:graphicFrameMkLst>
            <pc:docMk/>
            <pc:sldMk cId="950868741" sldId="264"/>
            <ac:graphicFrameMk id="23" creationId="{799BFE6B-0215-B51F-DBD4-F110C372BEC1}"/>
          </ac:graphicFrameMkLst>
        </pc:graphicFrameChg>
        <pc:picChg chg="add">
          <ac:chgData name="Suzanne Waldon-Smith" userId="9d8773e2-9a4a-4b19-89fe-9e16978e165b" providerId="ADAL" clId="{C36B7CBB-9B5B-4751-9B91-EF9F27583BFC}" dt="2024-07-16T13:16:09.471" v="844" actId="26606"/>
          <ac:picMkLst>
            <pc:docMk/>
            <pc:sldMk cId="950868741" sldId="264"/>
            <ac:picMk id="24" creationId="{0DB24282-E06B-87F2-F70E-891C34122FF1}"/>
          </ac:picMkLst>
        </pc:picChg>
        <pc:cxnChg chg="add del">
          <ac:chgData name="Suzanne Waldon-Smith" userId="9d8773e2-9a4a-4b19-89fe-9e16978e165b" providerId="ADAL" clId="{C36B7CBB-9B5B-4751-9B91-EF9F27583BFC}" dt="2024-07-16T13:06:50.911" v="419" actId="700"/>
          <ac:cxnSpMkLst>
            <pc:docMk/>
            <pc:sldMk cId="950868741" sldId="264"/>
            <ac:cxnSpMk id="9" creationId="{56020367-4FD5-4596-8E10-C5F095CD8DBF}"/>
          </ac:cxnSpMkLst>
        </pc:cxnChg>
        <pc:cxnChg chg="add del">
          <ac:chgData name="Suzanne Waldon-Smith" userId="9d8773e2-9a4a-4b19-89fe-9e16978e165b" providerId="ADAL" clId="{C36B7CBB-9B5B-4751-9B91-EF9F27583BFC}" dt="2024-07-16T13:07:43.976" v="422" actId="26606"/>
          <ac:cxnSpMkLst>
            <pc:docMk/>
            <pc:sldMk cId="950868741" sldId="264"/>
            <ac:cxnSpMk id="11" creationId="{56020367-4FD5-4596-8E10-C5F095CD8DBF}"/>
          </ac:cxnSpMkLst>
        </pc:cxnChg>
        <pc:cxnChg chg="add del">
          <ac:chgData name="Suzanne Waldon-Smith" userId="9d8773e2-9a4a-4b19-89fe-9e16978e165b" providerId="ADAL" clId="{C36B7CBB-9B5B-4751-9B91-EF9F27583BFC}" dt="2024-07-16T13:16:09.451" v="843" actId="26606"/>
          <ac:cxnSpMkLst>
            <pc:docMk/>
            <pc:sldMk cId="950868741" sldId="264"/>
            <ac:cxnSpMk id="32" creationId="{23AAC9B5-8015-485C-ACF9-A750390E9A56}"/>
          </ac:cxnSpMkLst>
        </pc:cxnChg>
      </pc:sldChg>
      <pc:sldChg chg="new del">
        <pc:chgData name="Suzanne Waldon-Smith" userId="9d8773e2-9a4a-4b19-89fe-9e16978e165b" providerId="ADAL" clId="{C36B7CBB-9B5B-4751-9B91-EF9F27583BFC}" dt="2024-07-16T13:01:07.315" v="382" actId="680"/>
        <pc:sldMkLst>
          <pc:docMk/>
          <pc:sldMk cId="3112320328" sldId="264"/>
        </pc:sldMkLst>
      </pc:sldChg>
      <pc:sldChg chg="new del">
        <pc:chgData name="Suzanne Waldon-Smith" userId="9d8773e2-9a4a-4b19-89fe-9e16978e165b" providerId="ADAL" clId="{C36B7CBB-9B5B-4751-9B91-EF9F27583BFC}" dt="2024-07-16T12:54:25.654" v="378" actId="2696"/>
        <pc:sldMkLst>
          <pc:docMk/>
          <pc:sldMk cId="3378809623" sldId="26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655DB-B305-40F7-91B8-9684B463F11A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8F1A3B6-385F-4AB4-A4F8-FE086E17EAE0}">
      <dgm:prSet/>
      <dgm:spPr/>
      <dgm:t>
        <a:bodyPr/>
        <a:lstStyle/>
        <a:p>
          <a:r>
            <a:rPr lang="en-US"/>
            <a:t>Always Supportive and patient</a:t>
          </a:r>
        </a:p>
      </dgm:t>
    </dgm:pt>
    <dgm:pt modelId="{E187EE1C-9138-40E1-BA80-3C3D93FB1F38}" type="parTrans" cxnId="{E952F368-2025-430E-A14B-8C84AA485559}">
      <dgm:prSet/>
      <dgm:spPr/>
      <dgm:t>
        <a:bodyPr/>
        <a:lstStyle/>
        <a:p>
          <a:endParaRPr lang="en-US"/>
        </a:p>
      </dgm:t>
    </dgm:pt>
    <dgm:pt modelId="{F3CD3F39-E27C-4A66-BB2F-44B83EF2D76F}" type="sibTrans" cxnId="{E952F368-2025-430E-A14B-8C84AA485559}">
      <dgm:prSet/>
      <dgm:spPr/>
      <dgm:t>
        <a:bodyPr/>
        <a:lstStyle/>
        <a:p>
          <a:endParaRPr lang="en-US"/>
        </a:p>
      </dgm:t>
    </dgm:pt>
    <dgm:pt modelId="{0B5E4B33-50EB-4D90-97D5-34AAE917051C}">
      <dgm:prSet/>
      <dgm:spPr/>
      <dgm:t>
        <a:bodyPr/>
        <a:lstStyle/>
        <a:p>
          <a:r>
            <a:rPr lang="en-US"/>
            <a:t>Informative and patient</a:t>
          </a:r>
        </a:p>
      </dgm:t>
    </dgm:pt>
    <dgm:pt modelId="{2369DBB3-D421-4EFE-9366-EED1E576EAD8}" type="parTrans" cxnId="{4ECD7018-0560-4BF4-85E1-67151393A188}">
      <dgm:prSet/>
      <dgm:spPr/>
      <dgm:t>
        <a:bodyPr/>
        <a:lstStyle/>
        <a:p>
          <a:endParaRPr lang="en-US"/>
        </a:p>
      </dgm:t>
    </dgm:pt>
    <dgm:pt modelId="{323194D4-0810-47B0-8BAF-E9544FFF09B3}" type="sibTrans" cxnId="{4ECD7018-0560-4BF4-85E1-67151393A188}">
      <dgm:prSet/>
      <dgm:spPr/>
      <dgm:t>
        <a:bodyPr/>
        <a:lstStyle/>
        <a:p>
          <a:endParaRPr lang="en-US"/>
        </a:p>
      </dgm:t>
    </dgm:pt>
    <dgm:pt modelId="{D1BC3388-3CD4-4D5B-A083-DB3D47AABA4B}">
      <dgm:prSet/>
      <dgm:spPr/>
      <dgm:t>
        <a:bodyPr/>
        <a:lstStyle/>
        <a:p>
          <a:r>
            <a:rPr lang="en-US"/>
            <a:t>All the staff were very attentive and Caring people</a:t>
          </a:r>
        </a:p>
      </dgm:t>
    </dgm:pt>
    <dgm:pt modelId="{202BE7EB-D439-4D25-9B0A-2E2D9CB3AA92}" type="parTrans" cxnId="{E6B4A87F-9D44-471B-AAD8-D5CCDE4BEFF3}">
      <dgm:prSet/>
      <dgm:spPr/>
      <dgm:t>
        <a:bodyPr/>
        <a:lstStyle/>
        <a:p>
          <a:endParaRPr lang="en-US"/>
        </a:p>
      </dgm:t>
    </dgm:pt>
    <dgm:pt modelId="{53B28B92-A1C9-4730-9A30-2E6D17255313}" type="sibTrans" cxnId="{E6B4A87F-9D44-471B-AAD8-D5CCDE4BEFF3}">
      <dgm:prSet/>
      <dgm:spPr/>
      <dgm:t>
        <a:bodyPr/>
        <a:lstStyle/>
        <a:p>
          <a:endParaRPr lang="en-US"/>
        </a:p>
      </dgm:t>
    </dgm:pt>
    <dgm:pt modelId="{9E3CFFF5-034A-4726-A66F-DAB7E4840A63}">
      <dgm:prSet/>
      <dgm:spPr/>
      <dgm:t>
        <a:bodyPr/>
        <a:lstStyle/>
        <a:p>
          <a:r>
            <a:rPr lang="en-US"/>
            <a:t>Nothing could be improved</a:t>
          </a:r>
        </a:p>
      </dgm:t>
    </dgm:pt>
    <dgm:pt modelId="{61B42165-267A-4A73-A9E7-2703D809E5B4}" type="parTrans" cxnId="{A641A8CA-22C5-4E1C-8317-F614054594BA}">
      <dgm:prSet/>
      <dgm:spPr/>
      <dgm:t>
        <a:bodyPr/>
        <a:lstStyle/>
        <a:p>
          <a:endParaRPr lang="en-US"/>
        </a:p>
      </dgm:t>
    </dgm:pt>
    <dgm:pt modelId="{D09023DA-B0E9-49FA-BC9F-3BEE85595217}" type="sibTrans" cxnId="{A641A8CA-22C5-4E1C-8317-F614054594BA}">
      <dgm:prSet/>
      <dgm:spPr/>
      <dgm:t>
        <a:bodyPr/>
        <a:lstStyle/>
        <a:p>
          <a:endParaRPr lang="en-US"/>
        </a:p>
      </dgm:t>
    </dgm:pt>
    <dgm:pt modelId="{3A67DE8D-75E7-4085-B119-F8A9B3B4934D}">
      <dgm:prSet/>
      <dgm:spPr/>
      <dgm:t>
        <a:bodyPr/>
        <a:lstStyle/>
        <a:p>
          <a:r>
            <a:rPr lang="en-US"/>
            <a:t>I really don’t think anyone could improve the care provided by the staff</a:t>
          </a:r>
        </a:p>
      </dgm:t>
    </dgm:pt>
    <dgm:pt modelId="{E4E956BB-A58D-4CB3-A8D1-9F36A6D39F35}" type="parTrans" cxnId="{AE890942-4FC8-4FFF-8D53-951A2225FB40}">
      <dgm:prSet/>
      <dgm:spPr/>
      <dgm:t>
        <a:bodyPr/>
        <a:lstStyle/>
        <a:p>
          <a:endParaRPr lang="en-US"/>
        </a:p>
      </dgm:t>
    </dgm:pt>
    <dgm:pt modelId="{80D94974-CF50-4527-A194-214F49067226}" type="sibTrans" cxnId="{AE890942-4FC8-4FFF-8D53-951A2225FB40}">
      <dgm:prSet/>
      <dgm:spPr/>
      <dgm:t>
        <a:bodyPr/>
        <a:lstStyle/>
        <a:p>
          <a:endParaRPr lang="en-US"/>
        </a:p>
      </dgm:t>
    </dgm:pt>
    <dgm:pt modelId="{1448C48F-3FDA-4CF2-BA90-7CFC06AF9D9C}">
      <dgm:prSet/>
      <dgm:spPr/>
      <dgm:t>
        <a:bodyPr/>
        <a:lstStyle/>
        <a:p>
          <a:r>
            <a:rPr lang="en-US"/>
            <a:t>The nurses were very empathetic</a:t>
          </a:r>
        </a:p>
      </dgm:t>
    </dgm:pt>
    <dgm:pt modelId="{585572C7-BBC8-4967-A992-B69A2788D542}" type="parTrans" cxnId="{D3D8AE8B-644F-4E3A-9653-30E436F8D751}">
      <dgm:prSet/>
      <dgm:spPr/>
      <dgm:t>
        <a:bodyPr/>
        <a:lstStyle/>
        <a:p>
          <a:endParaRPr lang="en-US"/>
        </a:p>
      </dgm:t>
    </dgm:pt>
    <dgm:pt modelId="{02FC6F33-0098-412C-BE91-AC579B784A82}" type="sibTrans" cxnId="{D3D8AE8B-644F-4E3A-9653-30E436F8D751}">
      <dgm:prSet/>
      <dgm:spPr/>
      <dgm:t>
        <a:bodyPr/>
        <a:lstStyle/>
        <a:p>
          <a:endParaRPr lang="en-US"/>
        </a:p>
      </dgm:t>
    </dgm:pt>
    <dgm:pt modelId="{DFAD2FD4-0044-4785-AC3C-E80E5B9479A6}">
      <dgm:prSet/>
      <dgm:spPr/>
      <dgm:t>
        <a:bodyPr/>
        <a:lstStyle/>
        <a:p>
          <a:r>
            <a:rPr lang="en-US"/>
            <a:t>Extremely positive</a:t>
          </a:r>
        </a:p>
      </dgm:t>
    </dgm:pt>
    <dgm:pt modelId="{A03482FC-FE98-4BD4-945D-5448FF0CA246}" type="parTrans" cxnId="{1F8A7887-448A-4387-81D6-002CDA95FF2C}">
      <dgm:prSet/>
      <dgm:spPr/>
      <dgm:t>
        <a:bodyPr/>
        <a:lstStyle/>
        <a:p>
          <a:endParaRPr lang="en-US"/>
        </a:p>
      </dgm:t>
    </dgm:pt>
    <dgm:pt modelId="{DDADC35F-9AF8-403C-ACB1-2D4488C569C7}" type="sibTrans" cxnId="{1F8A7887-448A-4387-81D6-002CDA95FF2C}">
      <dgm:prSet/>
      <dgm:spPr/>
      <dgm:t>
        <a:bodyPr/>
        <a:lstStyle/>
        <a:p>
          <a:endParaRPr lang="en-US"/>
        </a:p>
      </dgm:t>
    </dgm:pt>
    <dgm:pt modelId="{15DFAB4E-7FAE-42DA-A358-F3AA498E917F}">
      <dgm:prSet/>
      <dgm:spPr/>
      <dgm:t>
        <a:bodyPr/>
        <a:lstStyle/>
        <a:p>
          <a:r>
            <a:rPr lang="en-US"/>
            <a:t>The professionalism, humanism, humbleness, kindness and generosity of the Oncology team makes me grateful to all the team. Thankyou  NHS</a:t>
          </a:r>
        </a:p>
      </dgm:t>
    </dgm:pt>
    <dgm:pt modelId="{5CF1F863-BA0F-45BA-A482-C005FD979CFC}" type="parTrans" cxnId="{62EA0EE6-00B6-49AF-B622-3EE5017A276B}">
      <dgm:prSet/>
      <dgm:spPr/>
      <dgm:t>
        <a:bodyPr/>
        <a:lstStyle/>
        <a:p>
          <a:endParaRPr lang="en-US"/>
        </a:p>
      </dgm:t>
    </dgm:pt>
    <dgm:pt modelId="{822374C0-DD21-4E4E-BF10-A56BC4D24561}" type="sibTrans" cxnId="{62EA0EE6-00B6-49AF-B622-3EE5017A276B}">
      <dgm:prSet/>
      <dgm:spPr/>
      <dgm:t>
        <a:bodyPr/>
        <a:lstStyle/>
        <a:p>
          <a:endParaRPr lang="en-US"/>
        </a:p>
      </dgm:t>
    </dgm:pt>
    <dgm:pt modelId="{82582E54-2051-4137-81C4-0ADC3C593B3F}" type="pres">
      <dgm:prSet presAssocID="{46C655DB-B305-40F7-91B8-9684B463F11A}" presName="linear" presStyleCnt="0">
        <dgm:presLayoutVars>
          <dgm:animLvl val="lvl"/>
          <dgm:resizeHandles val="exact"/>
        </dgm:presLayoutVars>
      </dgm:prSet>
      <dgm:spPr/>
    </dgm:pt>
    <dgm:pt modelId="{F71EE038-0EEC-402D-9547-CC735AA2DE94}" type="pres">
      <dgm:prSet presAssocID="{F8F1A3B6-385F-4AB4-A4F8-FE086E17EAE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4DF44D14-A28A-439F-A8C1-155C2718492D}" type="pres">
      <dgm:prSet presAssocID="{F3CD3F39-E27C-4A66-BB2F-44B83EF2D76F}" presName="spacer" presStyleCnt="0"/>
      <dgm:spPr/>
    </dgm:pt>
    <dgm:pt modelId="{771A7C75-9AD3-4D3B-81CC-457B2BAA64E4}" type="pres">
      <dgm:prSet presAssocID="{0B5E4B33-50EB-4D90-97D5-34AAE917051C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14A48830-D435-4605-AF3C-F9598DFF4CA5}" type="pres">
      <dgm:prSet presAssocID="{323194D4-0810-47B0-8BAF-E9544FFF09B3}" presName="spacer" presStyleCnt="0"/>
      <dgm:spPr/>
    </dgm:pt>
    <dgm:pt modelId="{AD463E36-D5A8-43FA-A1FD-C5790D715BB4}" type="pres">
      <dgm:prSet presAssocID="{D1BC3388-3CD4-4D5B-A083-DB3D47AABA4B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F52CBB0B-88CE-4997-BAD2-20A41B857529}" type="pres">
      <dgm:prSet presAssocID="{53B28B92-A1C9-4730-9A30-2E6D17255313}" presName="spacer" presStyleCnt="0"/>
      <dgm:spPr/>
    </dgm:pt>
    <dgm:pt modelId="{7571681B-095A-452C-9B45-327AE636FBC1}" type="pres">
      <dgm:prSet presAssocID="{9E3CFFF5-034A-4726-A66F-DAB7E4840A63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B5919063-BFB0-4244-9A3D-26633AE35271}" type="pres">
      <dgm:prSet presAssocID="{D09023DA-B0E9-49FA-BC9F-3BEE85595217}" presName="spacer" presStyleCnt="0"/>
      <dgm:spPr/>
    </dgm:pt>
    <dgm:pt modelId="{679E2887-487A-422B-93F9-1F9B62070457}" type="pres">
      <dgm:prSet presAssocID="{3A67DE8D-75E7-4085-B119-F8A9B3B4934D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7A7C2830-A611-4420-82C4-D5547EDBAE8B}" type="pres">
      <dgm:prSet presAssocID="{80D94974-CF50-4527-A194-214F49067226}" presName="spacer" presStyleCnt="0"/>
      <dgm:spPr/>
    </dgm:pt>
    <dgm:pt modelId="{BB491895-D9B3-49BB-9BFF-2EF5AEDD721F}" type="pres">
      <dgm:prSet presAssocID="{1448C48F-3FDA-4CF2-BA90-7CFC06AF9D9C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A7DF380F-A03B-4004-B476-D719E5394114}" type="pres">
      <dgm:prSet presAssocID="{02FC6F33-0098-412C-BE91-AC579B784A82}" presName="spacer" presStyleCnt="0"/>
      <dgm:spPr/>
    </dgm:pt>
    <dgm:pt modelId="{6ABB29E2-EEAB-4C5A-88EC-A79C56E0A3AE}" type="pres">
      <dgm:prSet presAssocID="{DFAD2FD4-0044-4785-AC3C-E80E5B9479A6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BFFEDDE9-4754-45E9-A98A-E4C998F35AE7}" type="pres">
      <dgm:prSet presAssocID="{DDADC35F-9AF8-403C-ACB1-2D4488C569C7}" presName="spacer" presStyleCnt="0"/>
      <dgm:spPr/>
    </dgm:pt>
    <dgm:pt modelId="{7C63414E-466D-4007-B3C4-13B9A4A3F50E}" type="pres">
      <dgm:prSet presAssocID="{15DFAB4E-7FAE-42DA-A358-F3AA498E917F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7509DB02-0CA5-4355-9AAD-0333C4CF84DB}" type="presOf" srcId="{DFAD2FD4-0044-4785-AC3C-E80E5B9479A6}" destId="{6ABB29E2-EEAB-4C5A-88EC-A79C56E0A3AE}" srcOrd="0" destOrd="0" presId="urn:microsoft.com/office/officeart/2005/8/layout/vList2"/>
    <dgm:cxn modelId="{CF169115-8970-40E0-9D17-F70A5B6845D0}" type="presOf" srcId="{46C655DB-B305-40F7-91B8-9684B463F11A}" destId="{82582E54-2051-4137-81C4-0ADC3C593B3F}" srcOrd="0" destOrd="0" presId="urn:microsoft.com/office/officeart/2005/8/layout/vList2"/>
    <dgm:cxn modelId="{4ECD7018-0560-4BF4-85E1-67151393A188}" srcId="{46C655DB-B305-40F7-91B8-9684B463F11A}" destId="{0B5E4B33-50EB-4D90-97D5-34AAE917051C}" srcOrd="1" destOrd="0" parTransId="{2369DBB3-D421-4EFE-9366-EED1E576EAD8}" sibTransId="{323194D4-0810-47B0-8BAF-E9544FFF09B3}"/>
    <dgm:cxn modelId="{C099DE2C-6F74-4411-BDB7-1CC2A98AAF8F}" type="presOf" srcId="{1448C48F-3FDA-4CF2-BA90-7CFC06AF9D9C}" destId="{BB491895-D9B3-49BB-9BFF-2EF5AEDD721F}" srcOrd="0" destOrd="0" presId="urn:microsoft.com/office/officeart/2005/8/layout/vList2"/>
    <dgm:cxn modelId="{AE890942-4FC8-4FFF-8D53-951A2225FB40}" srcId="{46C655DB-B305-40F7-91B8-9684B463F11A}" destId="{3A67DE8D-75E7-4085-B119-F8A9B3B4934D}" srcOrd="4" destOrd="0" parTransId="{E4E956BB-A58D-4CB3-A8D1-9F36A6D39F35}" sibTransId="{80D94974-CF50-4527-A194-214F49067226}"/>
    <dgm:cxn modelId="{E952F368-2025-430E-A14B-8C84AA485559}" srcId="{46C655DB-B305-40F7-91B8-9684B463F11A}" destId="{F8F1A3B6-385F-4AB4-A4F8-FE086E17EAE0}" srcOrd="0" destOrd="0" parTransId="{E187EE1C-9138-40E1-BA80-3C3D93FB1F38}" sibTransId="{F3CD3F39-E27C-4A66-BB2F-44B83EF2D76F}"/>
    <dgm:cxn modelId="{6560B649-B818-4C81-AFFD-75F4C3DCC148}" type="presOf" srcId="{9E3CFFF5-034A-4726-A66F-DAB7E4840A63}" destId="{7571681B-095A-452C-9B45-327AE636FBC1}" srcOrd="0" destOrd="0" presId="urn:microsoft.com/office/officeart/2005/8/layout/vList2"/>
    <dgm:cxn modelId="{E6B4A87F-9D44-471B-AAD8-D5CCDE4BEFF3}" srcId="{46C655DB-B305-40F7-91B8-9684B463F11A}" destId="{D1BC3388-3CD4-4D5B-A083-DB3D47AABA4B}" srcOrd="2" destOrd="0" parTransId="{202BE7EB-D439-4D25-9B0A-2E2D9CB3AA92}" sibTransId="{53B28B92-A1C9-4730-9A30-2E6D17255313}"/>
    <dgm:cxn modelId="{1F8A7887-448A-4387-81D6-002CDA95FF2C}" srcId="{46C655DB-B305-40F7-91B8-9684B463F11A}" destId="{DFAD2FD4-0044-4785-AC3C-E80E5B9479A6}" srcOrd="6" destOrd="0" parTransId="{A03482FC-FE98-4BD4-945D-5448FF0CA246}" sibTransId="{DDADC35F-9AF8-403C-ACB1-2D4488C569C7}"/>
    <dgm:cxn modelId="{D3D8AE8B-644F-4E3A-9653-30E436F8D751}" srcId="{46C655DB-B305-40F7-91B8-9684B463F11A}" destId="{1448C48F-3FDA-4CF2-BA90-7CFC06AF9D9C}" srcOrd="5" destOrd="0" parTransId="{585572C7-BBC8-4967-A992-B69A2788D542}" sibTransId="{02FC6F33-0098-412C-BE91-AC579B784A82}"/>
    <dgm:cxn modelId="{A5092A95-A969-46B7-866C-CF7E79F16968}" type="presOf" srcId="{F8F1A3B6-385F-4AB4-A4F8-FE086E17EAE0}" destId="{F71EE038-0EEC-402D-9547-CC735AA2DE94}" srcOrd="0" destOrd="0" presId="urn:microsoft.com/office/officeart/2005/8/layout/vList2"/>
    <dgm:cxn modelId="{B6627395-A6B8-491D-8946-2A61B6D33B5E}" type="presOf" srcId="{15DFAB4E-7FAE-42DA-A358-F3AA498E917F}" destId="{7C63414E-466D-4007-B3C4-13B9A4A3F50E}" srcOrd="0" destOrd="0" presId="urn:microsoft.com/office/officeart/2005/8/layout/vList2"/>
    <dgm:cxn modelId="{D5554FAE-8852-4578-AD78-DECEC675C3A3}" type="presOf" srcId="{D1BC3388-3CD4-4D5B-A083-DB3D47AABA4B}" destId="{AD463E36-D5A8-43FA-A1FD-C5790D715BB4}" srcOrd="0" destOrd="0" presId="urn:microsoft.com/office/officeart/2005/8/layout/vList2"/>
    <dgm:cxn modelId="{A641A8CA-22C5-4E1C-8317-F614054594BA}" srcId="{46C655DB-B305-40F7-91B8-9684B463F11A}" destId="{9E3CFFF5-034A-4726-A66F-DAB7E4840A63}" srcOrd="3" destOrd="0" parTransId="{61B42165-267A-4A73-A9E7-2703D809E5B4}" sibTransId="{D09023DA-B0E9-49FA-BC9F-3BEE85595217}"/>
    <dgm:cxn modelId="{66D898E1-7351-426C-A444-EE5C1C72E730}" type="presOf" srcId="{3A67DE8D-75E7-4085-B119-F8A9B3B4934D}" destId="{679E2887-487A-422B-93F9-1F9B62070457}" srcOrd="0" destOrd="0" presId="urn:microsoft.com/office/officeart/2005/8/layout/vList2"/>
    <dgm:cxn modelId="{62EA0EE6-00B6-49AF-B622-3EE5017A276B}" srcId="{46C655DB-B305-40F7-91B8-9684B463F11A}" destId="{15DFAB4E-7FAE-42DA-A358-F3AA498E917F}" srcOrd="7" destOrd="0" parTransId="{5CF1F863-BA0F-45BA-A482-C005FD979CFC}" sibTransId="{822374C0-DD21-4E4E-BF10-A56BC4D24561}"/>
    <dgm:cxn modelId="{4C6C5BFB-7316-4D43-B5D7-712898A890AB}" type="presOf" srcId="{0B5E4B33-50EB-4D90-97D5-34AAE917051C}" destId="{771A7C75-9AD3-4D3B-81CC-457B2BAA64E4}" srcOrd="0" destOrd="0" presId="urn:microsoft.com/office/officeart/2005/8/layout/vList2"/>
    <dgm:cxn modelId="{8CC43D24-C750-456A-83D0-26918B90EDAF}" type="presParOf" srcId="{82582E54-2051-4137-81C4-0ADC3C593B3F}" destId="{F71EE038-0EEC-402D-9547-CC735AA2DE94}" srcOrd="0" destOrd="0" presId="urn:microsoft.com/office/officeart/2005/8/layout/vList2"/>
    <dgm:cxn modelId="{1C75623F-60E6-472C-90FE-6F1922ED72DC}" type="presParOf" srcId="{82582E54-2051-4137-81C4-0ADC3C593B3F}" destId="{4DF44D14-A28A-439F-A8C1-155C2718492D}" srcOrd="1" destOrd="0" presId="urn:microsoft.com/office/officeart/2005/8/layout/vList2"/>
    <dgm:cxn modelId="{28C761E4-3CD1-4590-B8F6-6ACC3AF8C19D}" type="presParOf" srcId="{82582E54-2051-4137-81C4-0ADC3C593B3F}" destId="{771A7C75-9AD3-4D3B-81CC-457B2BAA64E4}" srcOrd="2" destOrd="0" presId="urn:microsoft.com/office/officeart/2005/8/layout/vList2"/>
    <dgm:cxn modelId="{F59A05EF-B56A-4F69-A278-47A7E1876013}" type="presParOf" srcId="{82582E54-2051-4137-81C4-0ADC3C593B3F}" destId="{14A48830-D435-4605-AF3C-F9598DFF4CA5}" srcOrd="3" destOrd="0" presId="urn:microsoft.com/office/officeart/2005/8/layout/vList2"/>
    <dgm:cxn modelId="{66011F77-93A7-4639-8F5B-E56C407C0276}" type="presParOf" srcId="{82582E54-2051-4137-81C4-0ADC3C593B3F}" destId="{AD463E36-D5A8-43FA-A1FD-C5790D715BB4}" srcOrd="4" destOrd="0" presId="urn:microsoft.com/office/officeart/2005/8/layout/vList2"/>
    <dgm:cxn modelId="{1B7B63DF-5AE7-4CDD-A440-A0124D97E935}" type="presParOf" srcId="{82582E54-2051-4137-81C4-0ADC3C593B3F}" destId="{F52CBB0B-88CE-4997-BAD2-20A41B857529}" srcOrd="5" destOrd="0" presId="urn:microsoft.com/office/officeart/2005/8/layout/vList2"/>
    <dgm:cxn modelId="{51EA93B8-C7DD-4A1F-AD16-04602277D57E}" type="presParOf" srcId="{82582E54-2051-4137-81C4-0ADC3C593B3F}" destId="{7571681B-095A-452C-9B45-327AE636FBC1}" srcOrd="6" destOrd="0" presId="urn:microsoft.com/office/officeart/2005/8/layout/vList2"/>
    <dgm:cxn modelId="{C4ED7DB2-44D0-4F57-AEA9-A51DC5AD0ED0}" type="presParOf" srcId="{82582E54-2051-4137-81C4-0ADC3C593B3F}" destId="{B5919063-BFB0-4244-9A3D-26633AE35271}" srcOrd="7" destOrd="0" presId="urn:microsoft.com/office/officeart/2005/8/layout/vList2"/>
    <dgm:cxn modelId="{68D1DC7B-C5D8-418A-B84A-F634B96F5834}" type="presParOf" srcId="{82582E54-2051-4137-81C4-0ADC3C593B3F}" destId="{679E2887-487A-422B-93F9-1F9B62070457}" srcOrd="8" destOrd="0" presId="urn:microsoft.com/office/officeart/2005/8/layout/vList2"/>
    <dgm:cxn modelId="{5E4FC8B1-94B8-4915-B835-1E68B38C9239}" type="presParOf" srcId="{82582E54-2051-4137-81C4-0ADC3C593B3F}" destId="{7A7C2830-A611-4420-82C4-D5547EDBAE8B}" srcOrd="9" destOrd="0" presId="urn:microsoft.com/office/officeart/2005/8/layout/vList2"/>
    <dgm:cxn modelId="{15842F64-F685-4A3D-9833-488D996E57F2}" type="presParOf" srcId="{82582E54-2051-4137-81C4-0ADC3C593B3F}" destId="{BB491895-D9B3-49BB-9BFF-2EF5AEDD721F}" srcOrd="10" destOrd="0" presId="urn:microsoft.com/office/officeart/2005/8/layout/vList2"/>
    <dgm:cxn modelId="{805E3052-9019-41A6-BC89-1438319EF4CC}" type="presParOf" srcId="{82582E54-2051-4137-81C4-0ADC3C593B3F}" destId="{A7DF380F-A03B-4004-B476-D719E5394114}" srcOrd="11" destOrd="0" presId="urn:microsoft.com/office/officeart/2005/8/layout/vList2"/>
    <dgm:cxn modelId="{3FDB68A1-C13B-4364-BBF0-991CC985372B}" type="presParOf" srcId="{82582E54-2051-4137-81C4-0ADC3C593B3F}" destId="{6ABB29E2-EEAB-4C5A-88EC-A79C56E0A3AE}" srcOrd="12" destOrd="0" presId="urn:microsoft.com/office/officeart/2005/8/layout/vList2"/>
    <dgm:cxn modelId="{A678292C-3D9F-461A-A268-C96008C3AE23}" type="presParOf" srcId="{82582E54-2051-4137-81C4-0ADC3C593B3F}" destId="{BFFEDDE9-4754-45E9-A98A-E4C998F35AE7}" srcOrd="13" destOrd="0" presId="urn:microsoft.com/office/officeart/2005/8/layout/vList2"/>
    <dgm:cxn modelId="{25261C12-0431-4DD0-B155-F7EFBF24BF9C}" type="presParOf" srcId="{82582E54-2051-4137-81C4-0ADC3C593B3F}" destId="{7C63414E-466D-4007-B3C4-13B9A4A3F50E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EE038-0EEC-402D-9547-CC735AA2DE94}">
      <dsp:nvSpPr>
        <dsp:cNvPr id="0" name=""/>
        <dsp:cNvSpPr/>
      </dsp:nvSpPr>
      <dsp:spPr>
        <a:xfrm>
          <a:off x="0" y="154758"/>
          <a:ext cx="6798539" cy="3992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Always Supportive and patient</a:t>
          </a:r>
        </a:p>
      </dsp:txBody>
      <dsp:txXfrm>
        <a:off x="19490" y="174248"/>
        <a:ext cx="6759559" cy="360282"/>
      </dsp:txXfrm>
    </dsp:sp>
    <dsp:sp modelId="{771A7C75-9AD3-4D3B-81CC-457B2BAA64E4}">
      <dsp:nvSpPr>
        <dsp:cNvPr id="0" name=""/>
        <dsp:cNvSpPr/>
      </dsp:nvSpPr>
      <dsp:spPr>
        <a:xfrm>
          <a:off x="0" y="582821"/>
          <a:ext cx="6798539" cy="399262"/>
        </a:xfrm>
        <a:prstGeom prst="roundRect">
          <a:avLst/>
        </a:prstGeom>
        <a:gradFill rotWithShape="0">
          <a:gsLst>
            <a:gs pos="0">
              <a:schemeClr val="accent2">
                <a:hueOff val="920516"/>
                <a:satOff val="-2642"/>
                <a:lumOff val="-42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920516"/>
                <a:satOff val="-2642"/>
                <a:lumOff val="-42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920516"/>
                <a:satOff val="-2642"/>
                <a:lumOff val="-42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Informative and patient</a:t>
          </a:r>
        </a:p>
      </dsp:txBody>
      <dsp:txXfrm>
        <a:off x="19490" y="602311"/>
        <a:ext cx="6759559" cy="360282"/>
      </dsp:txXfrm>
    </dsp:sp>
    <dsp:sp modelId="{AD463E36-D5A8-43FA-A1FD-C5790D715BB4}">
      <dsp:nvSpPr>
        <dsp:cNvPr id="0" name=""/>
        <dsp:cNvSpPr/>
      </dsp:nvSpPr>
      <dsp:spPr>
        <a:xfrm>
          <a:off x="0" y="1010883"/>
          <a:ext cx="6798539" cy="399262"/>
        </a:xfrm>
        <a:prstGeom prst="roundRect">
          <a:avLst/>
        </a:prstGeom>
        <a:gradFill rotWithShape="0">
          <a:gsLst>
            <a:gs pos="0">
              <a:schemeClr val="accent2">
                <a:hueOff val="1841033"/>
                <a:satOff val="-5284"/>
                <a:lumOff val="-84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841033"/>
                <a:satOff val="-5284"/>
                <a:lumOff val="-84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841033"/>
                <a:satOff val="-5284"/>
                <a:lumOff val="-84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All the staff were very attentive and Caring people</a:t>
          </a:r>
        </a:p>
      </dsp:txBody>
      <dsp:txXfrm>
        <a:off x="19490" y="1030373"/>
        <a:ext cx="6759559" cy="360282"/>
      </dsp:txXfrm>
    </dsp:sp>
    <dsp:sp modelId="{7571681B-095A-452C-9B45-327AE636FBC1}">
      <dsp:nvSpPr>
        <dsp:cNvPr id="0" name=""/>
        <dsp:cNvSpPr/>
      </dsp:nvSpPr>
      <dsp:spPr>
        <a:xfrm>
          <a:off x="0" y="1438946"/>
          <a:ext cx="6798539" cy="399262"/>
        </a:xfrm>
        <a:prstGeom prst="roundRect">
          <a:avLst/>
        </a:prstGeom>
        <a:gradFill rotWithShape="0">
          <a:gsLst>
            <a:gs pos="0">
              <a:schemeClr val="accent2">
                <a:hueOff val="2761549"/>
                <a:satOff val="-7926"/>
                <a:lumOff val="-126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761549"/>
                <a:satOff val="-7926"/>
                <a:lumOff val="-126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761549"/>
                <a:satOff val="-7926"/>
                <a:lumOff val="-126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Nothing could be improved</a:t>
          </a:r>
        </a:p>
      </dsp:txBody>
      <dsp:txXfrm>
        <a:off x="19490" y="1458436"/>
        <a:ext cx="6759559" cy="360282"/>
      </dsp:txXfrm>
    </dsp:sp>
    <dsp:sp modelId="{679E2887-487A-422B-93F9-1F9B62070457}">
      <dsp:nvSpPr>
        <dsp:cNvPr id="0" name=""/>
        <dsp:cNvSpPr/>
      </dsp:nvSpPr>
      <dsp:spPr>
        <a:xfrm>
          <a:off x="0" y="1867008"/>
          <a:ext cx="6798539" cy="399262"/>
        </a:xfrm>
        <a:prstGeom prst="roundRect">
          <a:avLst/>
        </a:prstGeom>
        <a:gradFill rotWithShape="0">
          <a:gsLst>
            <a:gs pos="0">
              <a:schemeClr val="accent2">
                <a:hueOff val="3682065"/>
                <a:satOff val="-10567"/>
                <a:lumOff val="-169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682065"/>
                <a:satOff val="-10567"/>
                <a:lumOff val="-169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682065"/>
                <a:satOff val="-10567"/>
                <a:lumOff val="-169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I really don’t think anyone could improve the care provided by the staff</a:t>
          </a:r>
        </a:p>
      </dsp:txBody>
      <dsp:txXfrm>
        <a:off x="19490" y="1886498"/>
        <a:ext cx="6759559" cy="360282"/>
      </dsp:txXfrm>
    </dsp:sp>
    <dsp:sp modelId="{BB491895-D9B3-49BB-9BFF-2EF5AEDD721F}">
      <dsp:nvSpPr>
        <dsp:cNvPr id="0" name=""/>
        <dsp:cNvSpPr/>
      </dsp:nvSpPr>
      <dsp:spPr>
        <a:xfrm>
          <a:off x="0" y="2295071"/>
          <a:ext cx="6798539" cy="399262"/>
        </a:xfrm>
        <a:prstGeom prst="roundRect">
          <a:avLst/>
        </a:prstGeom>
        <a:gradFill rotWithShape="0">
          <a:gsLst>
            <a:gs pos="0">
              <a:schemeClr val="accent2">
                <a:hueOff val="4602581"/>
                <a:satOff val="-13209"/>
                <a:lumOff val="-211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602581"/>
                <a:satOff val="-13209"/>
                <a:lumOff val="-211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602581"/>
                <a:satOff val="-13209"/>
                <a:lumOff val="-211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The nurses were very empathetic</a:t>
          </a:r>
        </a:p>
      </dsp:txBody>
      <dsp:txXfrm>
        <a:off x="19490" y="2314561"/>
        <a:ext cx="6759559" cy="360282"/>
      </dsp:txXfrm>
    </dsp:sp>
    <dsp:sp modelId="{6ABB29E2-EEAB-4C5A-88EC-A79C56E0A3AE}">
      <dsp:nvSpPr>
        <dsp:cNvPr id="0" name=""/>
        <dsp:cNvSpPr/>
      </dsp:nvSpPr>
      <dsp:spPr>
        <a:xfrm>
          <a:off x="0" y="2723133"/>
          <a:ext cx="6798539" cy="399262"/>
        </a:xfrm>
        <a:prstGeom prst="roundRect">
          <a:avLst/>
        </a:prstGeom>
        <a:gradFill rotWithShape="0">
          <a:gsLst>
            <a:gs pos="0">
              <a:schemeClr val="accent2">
                <a:hueOff val="5523098"/>
                <a:satOff val="-15851"/>
                <a:lumOff val="-253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523098"/>
                <a:satOff val="-15851"/>
                <a:lumOff val="-253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523098"/>
                <a:satOff val="-15851"/>
                <a:lumOff val="-253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Extremely positive</a:t>
          </a:r>
        </a:p>
      </dsp:txBody>
      <dsp:txXfrm>
        <a:off x="19490" y="2742623"/>
        <a:ext cx="6759559" cy="360282"/>
      </dsp:txXfrm>
    </dsp:sp>
    <dsp:sp modelId="{7C63414E-466D-4007-B3C4-13B9A4A3F50E}">
      <dsp:nvSpPr>
        <dsp:cNvPr id="0" name=""/>
        <dsp:cNvSpPr/>
      </dsp:nvSpPr>
      <dsp:spPr>
        <a:xfrm>
          <a:off x="0" y="3151196"/>
          <a:ext cx="6798539" cy="399262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The professionalism, humanism, humbleness, kindness and generosity of the Oncology team makes me grateful to all the team. Thankyou  NHS</a:t>
          </a:r>
        </a:p>
      </dsp:txBody>
      <dsp:txXfrm>
        <a:off x="19490" y="3170686"/>
        <a:ext cx="6759559" cy="360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6B429-6EB4-455C-A29A-EA06EFDCFD9F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848B7-7A66-4431-8F7D-3BD65FE4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Response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848B7-7A66-4431-8F7D-3BD65FE4921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70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A8E7-51B7-485E-78E7-868BE09F8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FB97C-73DB-8BB0-2C70-9CCB48398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C17BE-A07C-1FBC-E22C-FBD15ECA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DA33A-7B68-8020-50EB-189E3FA3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42B97-284F-9025-C36E-693A9994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7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3D436-B559-055C-4EBA-14BB4CD0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BEE8F-51A4-69DD-F377-EF49E7970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129B9-BA16-A030-273D-A3A0164E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7A5D8-5D3D-FF72-E3FA-CE53468D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A6BE6-3531-6CFE-8814-5FF54E26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8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5A1A3-2235-12C8-AE99-B18FF4F1C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BE478-F3AF-8133-FC10-63CCBCF7C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14824-A991-F3B5-2C2C-F845C34E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6E7B-9843-19D3-6E32-8DAF22F5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0A1A9-79A0-8C64-CF06-CC231105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49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6B40-FBFA-7EE0-CFB0-E1BF665AD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5982D-539B-70B1-0D0F-4FC342413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07B63-E81A-039A-2457-F8DF086D4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F6BF4-20DF-5789-A73B-E6CC2EB0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CA177-2DF1-3CEC-1E8D-2AEE43ED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49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018E-630D-B1A5-19EB-64B7CB43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3CA55-41AF-2C83-8C1C-3E9FC9BF2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718F8-23EE-9876-710C-FC34E6ED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EF627-0CF3-FA92-CEA4-4A823D4ED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C41AF-DC8A-4853-DF43-9D5205C7A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7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74E5-0FA9-BF02-34A1-2D597B8D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5E680-2357-EC14-4B57-D285C2640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7411F-1FA8-3161-7CF4-8152178EA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C863A-13E1-86C5-1072-5AF738D4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03925-296E-7807-307C-8D1C563F4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1ED7E-42C5-61D4-AE26-A6337CB3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1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FF8B6-E9EF-EBCA-CBFB-31D2BC499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95146-6FB2-D3CC-CB4E-99B63C589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9335F-15EE-7154-561B-73239DFD6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1E173-85EB-373C-0986-FB1C805C5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B0964-4527-6DF0-9879-58DAA6AA5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67D80F-B186-7020-09C5-B5710B72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04F52-0AAE-64C1-EDBA-6AC5A1921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D245A-C461-53B9-5C52-8D72A2BD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6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8A387-F65A-4E6D-A25A-C27DE02B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5B6DD-D1DF-7D1B-DFC1-F06C9554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BA55B-8CEF-FFBC-02C8-D4F86B22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2C556-39FB-0D34-6913-EFEF728F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97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24AE2E-632F-7C6C-5635-4D13D922C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F54B8-101E-2446-757B-41B54E52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BE4E0-B374-3CCC-57D9-B166A7D4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86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FF846-1C5B-11AF-D02B-2EFBD8750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567CD-A5F8-C3A7-5F02-1B92C8B2B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ADA56-39D2-B813-0A0A-77B35E763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89B4C-212C-2F1C-0CDC-9DC9E3F2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0B91E-4964-2E44-7CD8-674CBA86E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029E7-D181-5964-DA74-23C9BD00F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2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80215-43A4-023E-FF96-8CF9EEFC5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668DF-319C-6DC2-B4F2-647A88B8E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BACA0-B2B8-37CB-B827-D3ABF37C7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B6AFE-4819-32BA-2AF2-E311FE921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38CF6-C615-1987-FD83-EA843739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DD4D9-E6B2-A74D-68E1-AC0DA0CD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5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A5E4F-0AEA-E715-3A11-B84FAB00F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5F983-3BFE-804B-054C-84A64F736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57330-DD33-B3D2-CAED-64DDD24A6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09EEE7-38F4-48DE-8744-5437834B2229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D7194-3A46-7876-EC82-67550657D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ED728-5264-99C2-BCD8-2E008D4D5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B17324-E81F-4339-AD43-2F6B5FED5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5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c-meridian.com/uhbristol/completion/custom/default.aspx?slid=490&amp;did" TargetMode="External"/><Relationship Id="rId2" Type="http://schemas.openxmlformats.org/officeDocument/2006/relationships/hyperlink" Target="https://www.oc-meridian.com/uhbristol/survey/PatientQuestionnaireforCNSNeuroOncology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B00829-5156-E7BB-2165-987C8660D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FFFFFF"/>
                </a:solidFill>
              </a:rPr>
              <a:t>Patient Experience - 03/06/24-26/06/24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AB5CA-24C9-F7C8-06FE-8DA5211A3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en-GB" sz="1100">
                <a:solidFill>
                  <a:srgbClr val="FFFFFF"/>
                </a:solidFill>
              </a:rPr>
              <a:t>IQVIA Patient feedback Hub</a:t>
            </a:r>
          </a:p>
          <a:p>
            <a:pPr algn="l"/>
            <a:r>
              <a:rPr lang="en-GB" sz="1100">
                <a:solidFill>
                  <a:srgbClr val="FFFFFF"/>
                </a:solidFill>
              </a:rPr>
              <a:t>Neuro-Oncology CNS feedback form</a:t>
            </a:r>
          </a:p>
          <a:p>
            <a:pPr algn="l"/>
            <a:r>
              <a:rPr lang="en-GB" sz="1100">
                <a:solidFill>
                  <a:srgbClr val="FFFFFF"/>
                </a:solidFill>
              </a:rPr>
              <a:t>Bristol Haematology Oncology Centre</a:t>
            </a:r>
          </a:p>
          <a:p>
            <a:pPr algn="l"/>
            <a:r>
              <a:rPr lang="en-GB" sz="1100">
                <a:solidFill>
                  <a:srgbClr val="FFFFFF"/>
                </a:solidFill>
              </a:rPr>
              <a:t>Suzanne Waldon-Smith 16/07/24</a:t>
            </a:r>
          </a:p>
        </p:txBody>
      </p:sp>
    </p:spTree>
    <p:extLst>
      <p:ext uri="{BB962C8B-B14F-4D97-AF65-F5344CB8AC3E}">
        <p14:creationId xmlns:p14="http://schemas.microsoft.com/office/powerpoint/2010/main" val="203275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5AA06E-AD2C-AE4E-AAFE-1D3888AB3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517" y="457200"/>
            <a:ext cx="716096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4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70C370-B55F-1BE3-7264-4890FD74B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344" y="457200"/>
            <a:ext cx="693131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4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4EF0B7-091B-0F22-755D-50B9AB9D7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23697"/>
            <a:ext cx="11277600" cy="56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3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EC89F9-7BE3-1ED7-458F-044E6491E690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highlight>
                  <a:srgbClr val="FFFFFF"/>
                </a:highlight>
              </a:rPr>
              <a:t>Here are the completion links for the survey and I have attached the QR code.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br>
              <a:rPr lang="en-US" sz="1900" b="0" i="0" dirty="0">
                <a:effectLst/>
                <a:highlight>
                  <a:srgbClr val="FFFFFF"/>
                </a:highlight>
              </a:rPr>
            </a:br>
            <a:endParaRPr lang="en-US" sz="1900" b="0" i="0" dirty="0">
              <a:effectLst/>
              <a:highlight>
                <a:srgbClr val="FFFFFF"/>
              </a:highlight>
            </a:endParaRP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highlight>
                  <a:srgbClr val="FFFFFF"/>
                </a:highlight>
              </a:rPr>
              <a:t>Web - </a:t>
            </a:r>
            <a:r>
              <a:rPr lang="en-US" sz="1900" b="0" i="0" dirty="0">
                <a:effectLst/>
                <a:highlight>
                  <a:srgbClr val="FFFFFF"/>
                </a:highlight>
                <a:hlinkClick r:id="rId2"/>
              </a:rPr>
              <a:t>https://www.oc-meridian.com/uhbristol/survey/PatientQuestionnaireforCNSNeuroOncology</a:t>
            </a:r>
            <a:br>
              <a:rPr lang="en-US" sz="1900" b="0" i="0" dirty="0">
                <a:effectLst/>
                <a:highlight>
                  <a:srgbClr val="FFFFFF"/>
                </a:highlight>
              </a:rPr>
            </a:br>
            <a:br>
              <a:rPr lang="en-US" sz="1900" b="0" i="0" dirty="0">
                <a:effectLst/>
                <a:highlight>
                  <a:srgbClr val="FFFFFF"/>
                </a:highlight>
              </a:rPr>
            </a:br>
            <a:r>
              <a:rPr lang="en-US" sz="1900" b="0" i="0" dirty="0">
                <a:effectLst/>
                <a:highlight>
                  <a:srgbClr val="FFFFFF"/>
                </a:highlight>
              </a:rPr>
              <a:t>QR Code - https://www.oc-meridian.com/uhbristol/completion/custom/default.aspx?slid=489&amp;did=</a:t>
            </a:r>
            <a:br>
              <a:rPr lang="en-US" sz="1900" b="0" i="0" dirty="0">
                <a:effectLst/>
                <a:highlight>
                  <a:srgbClr val="FFFFFF"/>
                </a:highlight>
              </a:rPr>
            </a:br>
            <a:br>
              <a:rPr lang="en-US" sz="1900" b="0" i="0" dirty="0">
                <a:effectLst/>
                <a:highlight>
                  <a:srgbClr val="FFFFFF"/>
                </a:highlight>
              </a:rPr>
            </a:br>
            <a:endParaRPr lang="en-US" sz="1900" b="0" i="0" dirty="0">
              <a:effectLst/>
              <a:highlight>
                <a:srgbClr val="FFFFFF"/>
              </a:highlight>
            </a:endParaRP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highlight>
                  <a:srgbClr val="FFFFFF"/>
                </a:highlight>
              </a:rPr>
              <a:t>Paper - </a:t>
            </a:r>
            <a:r>
              <a:rPr lang="en-US" sz="1900" b="0" i="0" dirty="0">
                <a:effectLst/>
                <a:highlight>
                  <a:srgbClr val="FFFFFF"/>
                </a:highlight>
                <a:hlinkClick r:id="rId3"/>
              </a:rPr>
              <a:t>https://www.oc-meridian.com/uhbristol/completion/custom/default.aspx?slid=490&amp;did</a:t>
            </a:r>
            <a:r>
              <a:rPr lang="en-US" sz="1900" b="0" i="0" dirty="0">
                <a:effectLst/>
                <a:highlight>
                  <a:srgbClr val="FFFFFF"/>
                </a:highlight>
              </a:rPr>
              <a:t>=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>
              <a:highlight>
                <a:srgbClr val="FFFFFF"/>
              </a:highlight>
            </a:endParaRP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0" i="0" dirty="0">
                <a:effectLst/>
                <a:highlight>
                  <a:srgbClr val="FFFFFF"/>
                </a:highlight>
              </a:rPr>
              <a:t>Link sent to patients at the end of the patients chemoradiotherapy/radiotherapy</a:t>
            </a:r>
          </a:p>
        </p:txBody>
      </p:sp>
    </p:spTree>
    <p:extLst>
      <p:ext uri="{BB962C8B-B14F-4D97-AF65-F5344CB8AC3E}">
        <p14:creationId xmlns:p14="http://schemas.microsoft.com/office/powerpoint/2010/main" val="117997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C8929E-5879-13FF-9F6F-39171B67D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264" y="457200"/>
            <a:ext cx="774947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5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CB817B-5101-898F-21B2-DAFCD5A1A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353" y="457200"/>
            <a:ext cx="773529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76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5" name="Rectangle 105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5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ED0519A5-9512-168C-EB2F-EB7BA2628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0310" y="457200"/>
            <a:ext cx="723138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18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412216-B8C3-B2B4-7821-E5A6E00BD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4"/>
            <a:ext cx="6798541" cy="167562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Overall Themes of Feedback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DB24282-E06B-87F2-F70E-891C34122F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326" r="29829" b="-1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graphicFrame>
        <p:nvGraphicFramePr>
          <p:cNvPr id="23" name="Text Placeholder 3">
            <a:extLst>
              <a:ext uri="{FF2B5EF4-FFF2-40B4-BE49-F238E27FC236}">
                <a16:creationId xmlns:a16="http://schemas.microsoft.com/office/drawing/2014/main" id="{799BFE6B-0215-B51F-DBD4-F110C372BE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268862"/>
              </p:ext>
            </p:extLst>
          </p:nvPr>
        </p:nvGraphicFramePr>
        <p:xfrm>
          <a:off x="4553734" y="2409830"/>
          <a:ext cx="6798539" cy="3705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0868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192</Words>
  <Application>Microsoft Office PowerPoint</Application>
  <PresentationFormat>Widescreen</PresentationFormat>
  <Paragraphs>22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Patient Experience - 03/06/24-26/06/24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Overall Themes of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Suzanne Waldon-Smith</dc:creator>
  <cp:lastModifiedBy>Suzanne Waldon-Smith</cp:lastModifiedBy>
  <cp:revision>1</cp:revision>
  <dcterms:created xsi:type="dcterms:W3CDTF">2024-07-16T12:05:42Z</dcterms:created>
  <dcterms:modified xsi:type="dcterms:W3CDTF">2024-07-16T13:18:36Z</dcterms:modified>
</cp:coreProperties>
</file>