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278" r:id="rId5"/>
    <p:sldId id="274" r:id="rId6"/>
    <p:sldId id="276" r:id="rId7"/>
    <p:sldId id="275" r:id="rId8"/>
    <p:sldId id="257" r:id="rId9"/>
    <p:sldId id="259" r:id="rId10"/>
    <p:sldId id="258" r:id="rId11"/>
    <p:sldId id="273" r:id="rId12"/>
    <p:sldId id="268" r:id="rId13"/>
    <p:sldId id="266" r:id="rId14"/>
    <p:sldId id="27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0477" autoAdjust="0"/>
  </p:normalViewPr>
  <p:slideViewPr>
    <p:cSldViewPr snapToGrid="0">
      <p:cViewPr>
        <p:scale>
          <a:sx n="66" d="100"/>
          <a:sy n="66" d="100"/>
        </p:scale>
        <p:origin x="1282" y="12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112EC8-3AB1-47C1-A3BD-D0CEA66C3677}" type="datetimeFigureOut">
              <a:rPr lang="en-GB" smtClean="0"/>
              <a:t>10/07/2024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B215E5-A80A-4DAD-A142-C910F83034B2}" type="slidenum">
              <a:rPr lang="en-GB" smtClean="0"/>
              <a:t>‹#›</a:t>
            </a:fld>
            <a:endParaRPr lang="en-GB"/>
          </a:p>
        </p:txBody>
      </p:sp>
    </p:spTree>
    <p:extLst>
      <p:ext uri="{BB962C8B-B14F-4D97-AF65-F5344CB8AC3E}">
        <p14:creationId xmlns:p14="http://schemas.microsoft.com/office/powerpoint/2010/main" val="1777930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 rough overview</a:t>
            </a:r>
            <a:r>
              <a:rPr lang="en-GB" baseline="0" dirty="0"/>
              <a:t> of the personalised care &amp; support service pathway. Whilst this represents someone entering our service at the beginning of their cancer journey, people can access us at any time and will be supported appropriately. </a:t>
            </a:r>
            <a:endParaRPr lang="en-GB" dirty="0"/>
          </a:p>
        </p:txBody>
      </p:sp>
      <p:sp>
        <p:nvSpPr>
          <p:cNvPr id="4" name="Slide Number Placeholder 3"/>
          <p:cNvSpPr>
            <a:spLocks noGrp="1"/>
          </p:cNvSpPr>
          <p:nvPr>
            <p:ph type="sldNum" sz="quarter" idx="5"/>
          </p:nvPr>
        </p:nvSpPr>
        <p:spPr/>
        <p:txBody>
          <a:bodyPr/>
          <a:lstStyle/>
          <a:p>
            <a:fld id="{BAB215E5-A80A-4DAD-A142-C910F83034B2}" type="slidenum">
              <a:rPr lang="en-GB" smtClean="0"/>
              <a:t>2</a:t>
            </a:fld>
            <a:endParaRPr lang="en-GB"/>
          </a:p>
        </p:txBody>
      </p:sp>
    </p:spTree>
    <p:extLst>
      <p:ext uri="{BB962C8B-B14F-4D97-AF65-F5344CB8AC3E}">
        <p14:creationId xmlns:p14="http://schemas.microsoft.com/office/powerpoint/2010/main" val="1469327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those that are not familiar with the concerns checklist our service reviews with patients, I wanted to highlight just how extensive this support is.</a:t>
            </a:r>
            <a:endParaRPr lang="en-GB" baseline="0" dirty="0"/>
          </a:p>
          <a:p>
            <a:endParaRPr lang="en-GB" baseline="0" dirty="0"/>
          </a:p>
          <a:p>
            <a:pPr marL="171450" indent="-171450">
              <a:buFontTx/>
              <a:buChar char="-"/>
            </a:pPr>
            <a:r>
              <a:rPr lang="en-GB" baseline="0" dirty="0"/>
              <a:t>Preparing meals/drinks: Meals on wheels, Wiltshire foods</a:t>
            </a:r>
          </a:p>
          <a:p>
            <a:pPr marL="171450" indent="-171450">
              <a:buFontTx/>
              <a:buChar char="-"/>
            </a:pPr>
            <a:r>
              <a:rPr lang="en-GB" baseline="0" dirty="0"/>
              <a:t>Washing and dressing: Care connect</a:t>
            </a:r>
          </a:p>
          <a:p>
            <a:pPr marL="171450" indent="-171450">
              <a:buFontTx/>
              <a:buChar char="-"/>
            </a:pPr>
            <a:r>
              <a:rPr lang="en-GB" baseline="0" dirty="0"/>
              <a:t>Isolated/patient carers support group: Refer to.. Bristol &amp; Bath Myeloma UK support group or Bristol/WSM Haematology Support Group, local support groups include You Tree, trust psychological support</a:t>
            </a:r>
          </a:p>
        </p:txBody>
      </p:sp>
      <p:sp>
        <p:nvSpPr>
          <p:cNvPr id="4" name="Slide Number Placeholder 3"/>
          <p:cNvSpPr>
            <a:spLocks noGrp="1"/>
          </p:cNvSpPr>
          <p:nvPr>
            <p:ph type="sldNum" sz="quarter" idx="10"/>
          </p:nvPr>
        </p:nvSpPr>
        <p:spPr/>
        <p:txBody>
          <a:bodyPr/>
          <a:lstStyle/>
          <a:p>
            <a:fld id="{BAE40A23-A2F9-4968-B9DE-FA0B393863BF}" type="slidenum">
              <a:rPr lang="en-GB" smtClean="0"/>
              <a:t>3</a:t>
            </a:fld>
            <a:endParaRPr lang="en-GB"/>
          </a:p>
        </p:txBody>
      </p:sp>
    </p:spTree>
    <p:extLst>
      <p:ext uri="{BB962C8B-B14F-4D97-AF65-F5344CB8AC3E}">
        <p14:creationId xmlns:p14="http://schemas.microsoft.com/office/powerpoint/2010/main" val="3039212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wanted to share an example of how this mode of support is delivered within Lymphoma</a:t>
            </a:r>
          </a:p>
        </p:txBody>
      </p:sp>
      <p:sp>
        <p:nvSpPr>
          <p:cNvPr id="4" name="Slide Number Placeholder 3"/>
          <p:cNvSpPr>
            <a:spLocks noGrp="1"/>
          </p:cNvSpPr>
          <p:nvPr>
            <p:ph type="sldNum" sz="quarter" idx="5"/>
          </p:nvPr>
        </p:nvSpPr>
        <p:spPr/>
        <p:txBody>
          <a:bodyPr/>
          <a:lstStyle/>
          <a:p>
            <a:fld id="{BAB215E5-A80A-4DAD-A142-C910F83034B2}" type="slidenum">
              <a:rPr lang="en-GB" smtClean="0"/>
              <a:t>4</a:t>
            </a:fld>
            <a:endParaRPr lang="en-GB"/>
          </a:p>
        </p:txBody>
      </p:sp>
    </p:spTree>
    <p:extLst>
      <p:ext uri="{BB962C8B-B14F-4D97-AF65-F5344CB8AC3E}">
        <p14:creationId xmlns:p14="http://schemas.microsoft.com/office/powerpoint/2010/main" val="2386960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a blend of face to face and virtual delivery, we offer the above events to patients</a:t>
            </a:r>
          </a:p>
          <a:p>
            <a:endParaRPr lang="en-GB" dirty="0"/>
          </a:p>
          <a:p>
            <a:pPr marL="171450" indent="-171450">
              <a:buFontTx/>
              <a:buChar char="-"/>
            </a:pPr>
            <a:r>
              <a:rPr lang="en-GB" dirty="0"/>
              <a:t>First Steps: Ran &amp; coordinated by CSWs</a:t>
            </a:r>
          </a:p>
          <a:p>
            <a:pPr marL="171450" indent="-171450">
              <a:buFontTx/>
              <a:buChar char="-"/>
            </a:pPr>
            <a:r>
              <a:rPr lang="en-GB" dirty="0"/>
              <a:t>Next Steps: Coordinated by CSWs with guest speakers from – dietetics, OT, Psychology</a:t>
            </a:r>
          </a:p>
          <a:p>
            <a:pPr marL="171450" indent="-171450">
              <a:buFontTx/>
              <a:buChar char="-"/>
            </a:pPr>
            <a:r>
              <a:rPr lang="en-GB" dirty="0"/>
              <a:t>Living with advanced cancer: Coordinated by CSWs with Guest Speakers </a:t>
            </a:r>
          </a:p>
        </p:txBody>
      </p:sp>
      <p:sp>
        <p:nvSpPr>
          <p:cNvPr id="4" name="Slide Number Placeholder 3"/>
          <p:cNvSpPr>
            <a:spLocks noGrp="1"/>
          </p:cNvSpPr>
          <p:nvPr>
            <p:ph type="sldNum" sz="quarter" idx="5"/>
          </p:nvPr>
        </p:nvSpPr>
        <p:spPr/>
        <p:txBody>
          <a:bodyPr/>
          <a:lstStyle/>
          <a:p>
            <a:fld id="{BAB215E5-A80A-4DAD-A142-C910F83034B2}" type="slidenum">
              <a:rPr lang="en-GB" smtClean="0"/>
              <a:t>5</a:t>
            </a:fld>
            <a:endParaRPr lang="en-GB"/>
          </a:p>
        </p:txBody>
      </p:sp>
    </p:spTree>
    <p:extLst>
      <p:ext uri="{BB962C8B-B14F-4D97-AF65-F5344CB8AC3E}">
        <p14:creationId xmlns:p14="http://schemas.microsoft.com/office/powerpoint/2010/main" val="38741839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Our cancer information &amp; support centres act as a hub for our personalised</a:t>
            </a:r>
            <a:r>
              <a:rPr lang="en-GB" baseline="0" dirty="0"/>
              <a:t> care &amp; support service. With one in the entrance to Bristol Haematology &amp; Oncology Centre and the other on the first floor of Weston General Hospital, we provide an open, safe, physical presence where anyone affected by, or living with cancer can come and access support. Our cancer support workers rotate through this service, with support of the centre &amp; service managers. </a:t>
            </a:r>
          </a:p>
          <a:p>
            <a:endParaRPr lang="en-GB" baseline="0" dirty="0"/>
          </a:p>
          <a:p>
            <a:r>
              <a:rPr lang="en-GB" baseline="0" dirty="0"/>
              <a:t>As part of our service, we encourage all new oncology members of staff to visit their closest centre. We present at the health care support worker induction day, have been included in the doctors induction &amp; cancer nurse specialists also visit and spend time with the centre and support workers. This allows collaborative working across all departments within the oncology pathway. </a:t>
            </a:r>
          </a:p>
          <a:p>
            <a:endParaRPr lang="en-GB" dirty="0"/>
          </a:p>
          <a:p>
            <a:endParaRPr lang="en-GB" dirty="0"/>
          </a:p>
          <a:p>
            <a:r>
              <a:rPr lang="en-GB" dirty="0"/>
              <a:t>We understand that many people living with and affected by cancer,</a:t>
            </a:r>
            <a:r>
              <a:rPr lang="en-GB" baseline="0" dirty="0"/>
              <a:t> will not access support offered through a hospital and therefore our focus for the coming year is on going to where these people are. As a result of this, our community engagement recently has included:</a:t>
            </a:r>
          </a:p>
          <a:p>
            <a:r>
              <a:rPr lang="en-GB" sz="1200" b="1" kern="1200" dirty="0">
                <a:solidFill>
                  <a:schemeClr val="tx1"/>
                </a:solidFill>
                <a:effectLst/>
                <a:latin typeface="+mn-lt"/>
                <a:ea typeface="+mn-ea"/>
                <a:cs typeface="+mn-cs"/>
              </a:rPr>
              <a:t>Community engagement</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Monthly appearance at the local support group to our hospital</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Promotion of our services within targeted communities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Pop up stand at the local Healthy Living centre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Pop up stand at the Clevedon flower show – over 30 contacts made</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Promotion at local social clubs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Presentation to BNSSG Practice nurses promoting our services and providing information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Plans to target resources in GP practices</a:t>
            </a:r>
          </a:p>
          <a:p>
            <a:endParaRPr lang="en-GB" dirty="0"/>
          </a:p>
        </p:txBody>
      </p:sp>
      <p:sp>
        <p:nvSpPr>
          <p:cNvPr id="4" name="Slide Number Placeholder 3"/>
          <p:cNvSpPr>
            <a:spLocks noGrp="1"/>
          </p:cNvSpPr>
          <p:nvPr>
            <p:ph type="sldNum" sz="quarter" idx="10"/>
          </p:nvPr>
        </p:nvSpPr>
        <p:spPr/>
        <p:txBody>
          <a:bodyPr/>
          <a:lstStyle/>
          <a:p>
            <a:fld id="{54D5938E-C8A6-4A04-B7AE-922611DD28BA}" type="slidenum">
              <a:rPr lang="en-GB" smtClean="0"/>
              <a:t>6</a:t>
            </a:fld>
            <a:endParaRPr lang="en-GB"/>
          </a:p>
        </p:txBody>
      </p:sp>
    </p:spTree>
    <p:extLst>
      <p:ext uri="{BB962C8B-B14F-4D97-AF65-F5344CB8AC3E}">
        <p14:creationId xmlns:p14="http://schemas.microsoft.com/office/powerpoint/2010/main" val="25797689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GB" sz="1800" b="0" i="0" dirty="0">
                <a:solidFill>
                  <a:srgbClr val="000000"/>
                </a:solidFill>
                <a:effectLst/>
                <a:highlight>
                  <a:srgbClr val="FFFFFF"/>
                </a:highlight>
                <a:latin typeface="Aptos" panose="020B0004020202020204" pitchFamily="34" charset="0"/>
              </a:rPr>
              <a:t>Group co-created by CNS &amp; Support workers for patients local to Weston Super Mare.</a:t>
            </a:r>
          </a:p>
          <a:p>
            <a:pPr algn="l" fontAlgn="base"/>
            <a:endParaRPr lang="en-GB" sz="1800" b="0" i="0" dirty="0">
              <a:solidFill>
                <a:srgbClr val="000000"/>
              </a:solidFill>
              <a:effectLst/>
              <a:highlight>
                <a:srgbClr val="FFFFFF"/>
              </a:highlight>
              <a:latin typeface="Aptos" panose="020B0004020202020204" pitchFamily="34" charset="0"/>
            </a:endParaRPr>
          </a:p>
          <a:p>
            <a:pPr algn="l" fontAlgn="base"/>
            <a:r>
              <a:rPr lang="en-GB" sz="1800" b="0" i="0" dirty="0">
                <a:solidFill>
                  <a:srgbClr val="000000"/>
                </a:solidFill>
                <a:effectLst/>
                <a:highlight>
                  <a:srgbClr val="FFFFFF"/>
                </a:highlight>
                <a:latin typeface="Aptos" panose="020B0004020202020204" pitchFamily="34" charset="0"/>
              </a:rPr>
              <a:t>Some feedback:</a:t>
            </a:r>
          </a:p>
          <a:p>
            <a:pPr algn="l" fontAlgn="base"/>
            <a:endParaRPr lang="en-GB" sz="1800" b="0" i="0" dirty="0">
              <a:solidFill>
                <a:srgbClr val="000000"/>
              </a:solidFill>
              <a:effectLst/>
              <a:highlight>
                <a:srgbClr val="FFFFFF"/>
              </a:highlight>
              <a:latin typeface="Aptos" panose="020B0004020202020204" pitchFamily="34" charset="0"/>
            </a:endParaRPr>
          </a:p>
          <a:p>
            <a:pPr algn="l" fontAlgn="base"/>
            <a:r>
              <a:rPr lang="en-GB" sz="1800" b="0" i="0" dirty="0">
                <a:solidFill>
                  <a:srgbClr val="000000"/>
                </a:solidFill>
                <a:effectLst/>
                <a:highlight>
                  <a:srgbClr val="FFFFFF"/>
                </a:highlight>
                <a:latin typeface="Aptos" panose="020B0004020202020204" pitchFamily="34" charset="0"/>
              </a:rPr>
              <a:t>‘The patients who come have been really supportive of one another.  They mostly talk about their experiences of the treatments, bone marrow biopsies, what support helped managing fatigue, low moods etc’ The support worker voiced how successful it is as its quite nice to talk about how to get that support. We talk about exercise at different levels, appetite and changes in taste, what sorts of things help.  I usually take some booklets and leave them on the table so they can also look through them or take them. Although its only an hour a month its surprising how much they get out of it’</a:t>
            </a:r>
          </a:p>
          <a:p>
            <a:pPr algn="l" fontAlgn="base"/>
            <a:endParaRPr lang="en-GB" sz="1800" b="0" i="0" dirty="0">
              <a:solidFill>
                <a:srgbClr val="000000"/>
              </a:solidFill>
              <a:effectLst/>
              <a:highlight>
                <a:srgbClr val="FFFFFF"/>
              </a:highlight>
              <a:latin typeface="Aptos" panose="020B0004020202020204" pitchFamily="34" charset="0"/>
            </a:endParaRPr>
          </a:p>
          <a:p>
            <a:pPr algn="l" fontAlgn="base"/>
            <a:endParaRPr lang="en-GB" sz="1800" b="0" i="0" dirty="0">
              <a:solidFill>
                <a:srgbClr val="000000"/>
              </a:solidFill>
              <a:effectLst/>
              <a:highlight>
                <a:srgbClr val="FFFFFF"/>
              </a:highlight>
              <a:latin typeface="Aptos" panose="020B0004020202020204" pitchFamily="34" charset="0"/>
            </a:endParaRPr>
          </a:p>
          <a:p>
            <a:endParaRPr lang="en-GB" dirty="0"/>
          </a:p>
        </p:txBody>
      </p:sp>
      <p:sp>
        <p:nvSpPr>
          <p:cNvPr id="4" name="Slide Number Placeholder 3"/>
          <p:cNvSpPr>
            <a:spLocks noGrp="1"/>
          </p:cNvSpPr>
          <p:nvPr>
            <p:ph type="sldNum" sz="quarter" idx="5"/>
          </p:nvPr>
        </p:nvSpPr>
        <p:spPr/>
        <p:txBody>
          <a:bodyPr/>
          <a:lstStyle/>
          <a:p>
            <a:fld id="{BAB215E5-A80A-4DAD-A142-C910F83034B2}" type="slidenum">
              <a:rPr lang="en-GB" smtClean="0"/>
              <a:t>7</a:t>
            </a:fld>
            <a:endParaRPr lang="en-GB"/>
          </a:p>
        </p:txBody>
      </p:sp>
    </p:spTree>
    <p:extLst>
      <p:ext uri="{BB962C8B-B14F-4D97-AF65-F5344CB8AC3E}">
        <p14:creationId xmlns:p14="http://schemas.microsoft.com/office/powerpoint/2010/main" val="2098516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t>Every patient diagnosed with cancer should be referred to the Macmillan CAB service. They can complete a full assessment of an individuals finances, and ensure they access all support available to them. This is an external service, that comes into our hospital to support.</a:t>
            </a:r>
          </a:p>
          <a:p>
            <a:endParaRPr lang="en-GB" altLang="en-US" dirty="0"/>
          </a:p>
          <a:p>
            <a:pPr marL="171450" indent="-171450">
              <a:buFont typeface="Arial" panose="020B0604020202020204" pitchFamily="34" charset="0"/>
              <a:buChar char="•"/>
            </a:pPr>
            <a:r>
              <a:rPr lang="en-GB" altLang="en-US" dirty="0"/>
              <a:t>Means tested Grants </a:t>
            </a:r>
          </a:p>
          <a:p>
            <a:pPr marL="171450" indent="-171450">
              <a:buFont typeface="Arial" panose="020B0604020202020204" pitchFamily="34" charset="0"/>
              <a:buChar char="•"/>
            </a:pPr>
            <a:r>
              <a:rPr lang="en-GB" altLang="en-US" dirty="0"/>
              <a:t>Benefit entitlements – there are many types, some related to a cancer diagnosis, some solely based on your financial situation</a:t>
            </a:r>
          </a:p>
          <a:p>
            <a:pPr marL="171450" indent="-171450">
              <a:buFont typeface="Arial" panose="020B0604020202020204" pitchFamily="34" charset="0"/>
              <a:buChar char="•"/>
            </a:pPr>
            <a:r>
              <a:rPr lang="en-GB" altLang="en-US" dirty="0"/>
              <a:t>Blue badge applications (not just because of a diagnosis)</a:t>
            </a:r>
          </a:p>
          <a:p>
            <a:endParaRPr lang="en-GB" dirty="0"/>
          </a:p>
          <a:p>
            <a:r>
              <a:rPr lang="en-GB" dirty="0"/>
              <a:t>Extremely powerful feedback from our patient in Bristol </a:t>
            </a:r>
          </a:p>
        </p:txBody>
      </p:sp>
      <p:sp>
        <p:nvSpPr>
          <p:cNvPr id="4" name="Slide Number Placeholder 3"/>
          <p:cNvSpPr>
            <a:spLocks noGrp="1"/>
          </p:cNvSpPr>
          <p:nvPr>
            <p:ph type="sldNum" sz="quarter" idx="5"/>
          </p:nvPr>
        </p:nvSpPr>
        <p:spPr/>
        <p:txBody>
          <a:bodyPr/>
          <a:lstStyle/>
          <a:p>
            <a:fld id="{261E6F88-1B48-498D-B57E-CF95A07E1280}" type="slidenum">
              <a:rPr lang="en-GB" smtClean="0"/>
              <a:t>8</a:t>
            </a:fld>
            <a:endParaRPr lang="en-GB"/>
          </a:p>
        </p:txBody>
      </p:sp>
    </p:spTree>
    <p:extLst>
      <p:ext uri="{BB962C8B-B14F-4D97-AF65-F5344CB8AC3E}">
        <p14:creationId xmlns:p14="http://schemas.microsoft.com/office/powerpoint/2010/main" val="1496333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Other Macmillan services</a:t>
            </a:r>
            <a:r>
              <a:rPr lang="en-GB" baseline="0" dirty="0"/>
              <a:t> within UHBW include..</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Macmillan therapy team - </a:t>
            </a:r>
            <a:r>
              <a:rPr lang="en-GB" sz="1200" dirty="0"/>
              <a:t>The support workers can refer to the </a:t>
            </a:r>
            <a:r>
              <a:rPr lang="en-GB" sz="1200" b="1" dirty="0"/>
              <a:t>Macmillan Treatment Therapy</a:t>
            </a:r>
            <a:r>
              <a:rPr lang="en-GB" sz="1200" b="0" dirty="0"/>
              <a:t> if patients have issues such as fatigue, musculoskeletal problems, breathlessness or physical activity concerns. Dedicated team of physiotherapists &amp; occupational therapists can assess &amp; support them appropriately. </a:t>
            </a:r>
            <a:endParaRPr lang="en-GB" sz="1200" dirty="0"/>
          </a:p>
          <a:p>
            <a:endParaRPr lang="en-GB" sz="1200" dirty="0"/>
          </a:p>
          <a:p>
            <a:r>
              <a:rPr lang="en-GB" sz="1200" dirty="0"/>
              <a:t>Dieticians – Service accepts referrals for both inpatients &amp; outpatients. Their</a:t>
            </a:r>
            <a:r>
              <a:rPr lang="en-GB" sz="1200" baseline="0" dirty="0"/>
              <a:t> support </a:t>
            </a:r>
            <a:r>
              <a:rPr lang="en-GB" sz="1200" b="0" i="0" kern="1200" dirty="0">
                <a:solidFill>
                  <a:schemeClr val="tx1"/>
                </a:solidFill>
                <a:effectLst/>
                <a:latin typeface="+mn-lt"/>
                <a:ea typeface="+mn-ea"/>
                <a:cs typeface="+mn-cs"/>
              </a:rPr>
              <a:t>may include dietary alterations, the provision of supplement drinks or liquid tube feeds when someone is unable to eat food safely or in sufficient quantity.</a:t>
            </a:r>
            <a:endParaRPr lang="en-GB" sz="1200" dirty="0"/>
          </a:p>
          <a:p>
            <a:endParaRPr lang="en-GB" sz="1200" dirty="0"/>
          </a:p>
          <a:p>
            <a:r>
              <a:rPr lang="en-GB" sz="1200" dirty="0"/>
              <a:t>Psychology – All support workers have psychological skills training,</a:t>
            </a:r>
            <a:r>
              <a:rPr lang="en-GB" sz="1200" baseline="0" dirty="0"/>
              <a:t> however we are able to refer to the Psychology department who offer 1:1 support, new family &amp; supporters service to ensure they’re supported which has been extremely successful</a:t>
            </a:r>
          </a:p>
          <a:p>
            <a:endParaRPr lang="en-GB" dirty="0">
              <a:ea typeface="Calibri"/>
              <a:cs typeface="Calibri"/>
            </a:endParaRPr>
          </a:p>
          <a:p>
            <a:r>
              <a:rPr lang="en-GB" dirty="0">
                <a:ea typeface="Calibri"/>
                <a:cs typeface="Calibri"/>
              </a:rPr>
              <a:t>Late effects – Macmillan funded pilot service for patients 6 months post radiotherapy experiencing any side effects. Appointment includes initial assessment by Zoe our LE radiographer, and this has been transformative for many of our patients.</a:t>
            </a:r>
          </a:p>
          <a:p>
            <a:endParaRPr lang="en-GB" dirty="0">
              <a:ea typeface="Calibri"/>
              <a:cs typeface="Calibri"/>
            </a:endParaRPr>
          </a:p>
          <a:p>
            <a:r>
              <a:rPr lang="en-GB" dirty="0">
                <a:ea typeface="Calibri"/>
                <a:cs typeface="Calibri"/>
              </a:rPr>
              <a:t>Carers Liaison service – support for those who have caring responsibilities and become patients themselves, or those who care for our patients.</a:t>
            </a:r>
          </a:p>
        </p:txBody>
      </p:sp>
      <p:sp>
        <p:nvSpPr>
          <p:cNvPr id="4" name="Slide Number Placeholder 3"/>
          <p:cNvSpPr>
            <a:spLocks noGrp="1"/>
          </p:cNvSpPr>
          <p:nvPr>
            <p:ph type="sldNum" sz="quarter" idx="10"/>
          </p:nvPr>
        </p:nvSpPr>
        <p:spPr/>
        <p:txBody>
          <a:bodyPr/>
          <a:lstStyle/>
          <a:p>
            <a:fld id="{BAE40A23-A2F9-4968-B9DE-FA0B393863BF}" type="slidenum">
              <a:rPr lang="en-GB" smtClean="0"/>
              <a:t>9</a:t>
            </a:fld>
            <a:endParaRPr lang="en-GB"/>
          </a:p>
        </p:txBody>
      </p:sp>
    </p:spTree>
    <p:extLst>
      <p:ext uri="{BB962C8B-B14F-4D97-AF65-F5344CB8AC3E}">
        <p14:creationId xmlns:p14="http://schemas.microsoft.com/office/powerpoint/2010/main" val="3770536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2AF3CA3-800F-624E-CA73-9DBF212B1E1C}"/>
              </a:ext>
            </a:extLst>
          </p:cNvPr>
          <p:cNvSpPr/>
          <p:nvPr userDrawn="1"/>
        </p:nvSpPr>
        <p:spPr>
          <a:xfrm>
            <a:off x="1556084" y="1942107"/>
            <a:ext cx="9079832" cy="3224463"/>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2" name="Title 1">
            <a:extLst>
              <a:ext uri="{FF2B5EF4-FFF2-40B4-BE49-F238E27FC236}">
                <a16:creationId xmlns:a16="http://schemas.microsoft.com/office/drawing/2014/main" id="{B9D096BC-78FA-F23D-0DD1-69C4987CCBEF}"/>
              </a:ext>
            </a:extLst>
          </p:cNvPr>
          <p:cNvSpPr>
            <a:spLocks noGrp="1"/>
          </p:cNvSpPr>
          <p:nvPr>
            <p:ph type="ctrTitle"/>
          </p:nvPr>
        </p:nvSpPr>
        <p:spPr>
          <a:xfrm>
            <a:off x="1524000" y="1942105"/>
            <a:ext cx="9144000" cy="1567857"/>
          </a:xfrm>
        </p:spPr>
        <p:txBody>
          <a:bodyPr anchor="b"/>
          <a:lstStyle>
            <a:lvl1pPr algn="ctr">
              <a:defRPr sz="6000"/>
            </a:lvl1pPr>
          </a:lstStyle>
          <a:p>
            <a:r>
              <a:rPr lang="en-US"/>
              <a:t>Click to edit Master title style</a:t>
            </a:r>
            <a:endParaRPr lang="en-GB" dirty="0"/>
          </a:p>
        </p:txBody>
      </p:sp>
      <p:sp>
        <p:nvSpPr>
          <p:cNvPr id="3" name="Subtitle 2">
            <a:extLst>
              <a:ext uri="{FF2B5EF4-FFF2-40B4-BE49-F238E27FC236}">
                <a16:creationId xmlns:a16="http://schemas.microsoft.com/office/drawing/2014/main" id="{23F80E42-C39C-27FF-8C97-6AE5F95D5A12}"/>
              </a:ext>
            </a:extLst>
          </p:cNvPr>
          <p:cNvSpPr>
            <a:spLocks noGrp="1"/>
          </p:cNvSpPr>
          <p:nvPr>
            <p:ph type="subTitle" idx="1"/>
          </p:nvPr>
        </p:nvSpPr>
        <p:spPr>
          <a:xfrm>
            <a:off x="1524000" y="4588002"/>
            <a:ext cx="9144000" cy="57856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1593509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F4A07-FC13-BCF6-B771-97BDFBA8C5C0}"/>
              </a:ext>
            </a:extLst>
          </p:cNvPr>
          <p:cNvSpPr>
            <a:spLocks noGrp="1"/>
          </p:cNvSpPr>
          <p:nvPr>
            <p:ph type="title"/>
          </p:nvPr>
        </p:nvSpPr>
        <p:spPr>
          <a:xfrm>
            <a:off x="854075" y="1788407"/>
            <a:ext cx="10515600" cy="1325563"/>
          </a:xfrm>
        </p:spPr>
        <p:txBody>
          <a:bodyPr/>
          <a:lstStyle/>
          <a:p>
            <a:r>
              <a:rPr lang="en-US"/>
              <a:t>Click to edit Master title style</a:t>
            </a:r>
            <a:endParaRPr lang="en-GB"/>
          </a:p>
        </p:txBody>
      </p:sp>
      <p:sp>
        <p:nvSpPr>
          <p:cNvPr id="7" name="Text Placeholder 6">
            <a:extLst>
              <a:ext uri="{FF2B5EF4-FFF2-40B4-BE49-F238E27FC236}">
                <a16:creationId xmlns:a16="http://schemas.microsoft.com/office/drawing/2014/main" id="{501F8F35-C802-B67E-654A-08579B619839}"/>
              </a:ext>
            </a:extLst>
          </p:cNvPr>
          <p:cNvSpPr>
            <a:spLocks noGrp="1"/>
          </p:cNvSpPr>
          <p:nvPr>
            <p:ph type="body" sz="quarter" idx="10"/>
          </p:nvPr>
        </p:nvSpPr>
        <p:spPr>
          <a:xfrm>
            <a:off x="854076" y="3113970"/>
            <a:ext cx="10515600" cy="2117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88782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619E452-FBAD-4DB1-B3FE-AB6C9B365CB7}" type="datetimeFigureOut">
              <a:rPr lang="en-GB" smtClean="0"/>
              <a:t>10/07/2024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ACD66F9-54EF-4178-9569-333E4FCABBB3}" type="slidenum">
              <a:rPr lang="en-GB" smtClean="0"/>
              <a:t>‹#›</a:t>
            </a:fld>
            <a:endParaRPr lang="en-GB"/>
          </a:p>
        </p:txBody>
      </p:sp>
    </p:spTree>
    <p:extLst>
      <p:ext uri="{BB962C8B-B14F-4D97-AF65-F5344CB8AC3E}">
        <p14:creationId xmlns:p14="http://schemas.microsoft.com/office/powerpoint/2010/main" val="3020691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19E452-FBAD-4DB1-B3FE-AB6C9B365CB7}" type="datetimeFigureOut">
              <a:rPr lang="en-GB" smtClean="0"/>
              <a:t>10/07/2024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ACD66F9-54EF-4178-9569-333E4FCABBB3}" type="slidenum">
              <a:rPr lang="en-GB" smtClean="0"/>
              <a:t>‹#›</a:t>
            </a:fld>
            <a:endParaRPr lang="en-GB"/>
          </a:p>
        </p:txBody>
      </p:sp>
    </p:spTree>
    <p:extLst>
      <p:ext uri="{BB962C8B-B14F-4D97-AF65-F5344CB8AC3E}">
        <p14:creationId xmlns:p14="http://schemas.microsoft.com/office/powerpoint/2010/main" val="3443179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619E452-FBAD-4DB1-B3FE-AB6C9B365CB7}" type="datetimeFigureOut">
              <a:rPr lang="en-GB" smtClean="0"/>
              <a:t>10/07/2024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ACD66F9-54EF-4178-9569-333E4FCABBB3}" type="slidenum">
              <a:rPr lang="en-GB" smtClean="0"/>
              <a:t>‹#›</a:t>
            </a:fld>
            <a:endParaRPr lang="en-GB"/>
          </a:p>
        </p:txBody>
      </p:sp>
    </p:spTree>
    <p:extLst>
      <p:ext uri="{BB962C8B-B14F-4D97-AF65-F5344CB8AC3E}">
        <p14:creationId xmlns:p14="http://schemas.microsoft.com/office/powerpoint/2010/main" val="4228294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90BD60-706A-66D8-B3C7-374B55A7D067}"/>
              </a:ext>
            </a:extLst>
          </p:cNvPr>
          <p:cNvSpPr>
            <a:spLocks noGrp="1"/>
          </p:cNvSpPr>
          <p:nvPr>
            <p:ph type="title"/>
          </p:nvPr>
        </p:nvSpPr>
        <p:spPr>
          <a:xfrm>
            <a:off x="1502796" y="2315165"/>
            <a:ext cx="9446149" cy="726744"/>
          </a:xfrm>
          <a:prstGeom prst="rect">
            <a:avLst/>
          </a:prstGeom>
        </p:spPr>
        <p:txBody>
          <a:bodyPr vert="horz" lIns="91440" tIns="45720" rIns="91440" bIns="45720" rtlCol="0" anchor="ctr">
            <a:normAutofit/>
          </a:bodyPr>
          <a:lstStyle/>
          <a:p>
            <a:r>
              <a:rPr lang="en-US" dirty="0"/>
              <a:t>Title</a:t>
            </a:r>
            <a:endParaRPr lang="en-GB" dirty="0"/>
          </a:p>
        </p:txBody>
      </p:sp>
      <p:sp>
        <p:nvSpPr>
          <p:cNvPr id="3" name="Text Placeholder 2">
            <a:extLst>
              <a:ext uri="{FF2B5EF4-FFF2-40B4-BE49-F238E27FC236}">
                <a16:creationId xmlns:a16="http://schemas.microsoft.com/office/drawing/2014/main" id="{DCE40C0E-378B-FB30-D851-2A46B218EF25}"/>
              </a:ext>
            </a:extLst>
          </p:cNvPr>
          <p:cNvSpPr>
            <a:spLocks noGrp="1"/>
          </p:cNvSpPr>
          <p:nvPr>
            <p:ph type="body" idx="1"/>
          </p:nvPr>
        </p:nvSpPr>
        <p:spPr>
          <a:xfrm>
            <a:off x="1502797" y="3041908"/>
            <a:ext cx="9446148" cy="2082959"/>
          </a:xfrm>
          <a:prstGeom prst="rect">
            <a:avLst/>
          </a:prstGeom>
        </p:spPr>
        <p:txBody>
          <a:bodyPr vert="horz" lIns="91440" tIns="45720" rIns="91440" bIns="45720" rtlCol="0">
            <a:normAutofit/>
          </a:bodyPr>
          <a:lstStyle/>
          <a:p>
            <a:pPr lvl="0"/>
            <a:r>
              <a:rPr lang="en-US" dirty="0"/>
              <a:t>Subtitle</a:t>
            </a:r>
            <a:endParaRPr lang="en-GB" dirty="0"/>
          </a:p>
        </p:txBody>
      </p:sp>
      <p:pic>
        <p:nvPicPr>
          <p:cNvPr id="8" name="Picture 7" descr="Graphical user interface, application&#10;&#10;Description automatically generated">
            <a:extLst>
              <a:ext uri="{FF2B5EF4-FFF2-40B4-BE49-F238E27FC236}">
                <a16:creationId xmlns:a16="http://schemas.microsoft.com/office/drawing/2014/main" id="{94DEDEB2-E639-DD73-47FE-4D5E11C5A94F}"/>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358684" y="31392"/>
            <a:ext cx="2709113" cy="1352786"/>
          </a:xfrm>
          <a:prstGeom prst="rect">
            <a:avLst/>
          </a:prstGeom>
        </p:spPr>
      </p:pic>
      <p:sp>
        <p:nvSpPr>
          <p:cNvPr id="9" name="Rectangle 8">
            <a:extLst>
              <a:ext uri="{FF2B5EF4-FFF2-40B4-BE49-F238E27FC236}">
                <a16:creationId xmlns:a16="http://schemas.microsoft.com/office/drawing/2014/main" id="{B0B362E8-A271-9E73-2E75-8A7CC1DDF3FF}"/>
              </a:ext>
            </a:extLst>
          </p:cNvPr>
          <p:cNvSpPr/>
          <p:nvPr userDrawn="1"/>
        </p:nvSpPr>
        <p:spPr>
          <a:xfrm>
            <a:off x="0" y="1403929"/>
            <a:ext cx="12192000" cy="51812"/>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pic>
        <p:nvPicPr>
          <p:cNvPr id="11" name="Picture 10" descr="Text&#10;&#10;Description automatically generated">
            <a:extLst>
              <a:ext uri="{FF2B5EF4-FFF2-40B4-BE49-F238E27FC236}">
                <a16:creationId xmlns:a16="http://schemas.microsoft.com/office/drawing/2014/main" id="{87A42188-4815-73B6-A7A8-94BAA8A0C073}"/>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86247" y="5819588"/>
            <a:ext cx="930303" cy="828519"/>
          </a:xfrm>
          <a:prstGeom prst="rect">
            <a:avLst/>
          </a:prstGeom>
        </p:spPr>
      </p:pic>
      <p:pic>
        <p:nvPicPr>
          <p:cNvPr id="13" name="Picture 12" descr="Text, application&#10;&#10;Description automatically generated">
            <a:extLst>
              <a:ext uri="{FF2B5EF4-FFF2-40B4-BE49-F238E27FC236}">
                <a16:creationId xmlns:a16="http://schemas.microsoft.com/office/drawing/2014/main" id="{0890819A-85AB-B2A0-5DC2-EDB6E65FD402}"/>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702455" y="5813726"/>
            <a:ext cx="1203297" cy="834381"/>
          </a:xfrm>
          <a:prstGeom prst="rect">
            <a:avLst/>
          </a:prstGeom>
        </p:spPr>
      </p:pic>
    </p:spTree>
    <p:extLst>
      <p:ext uri="{BB962C8B-B14F-4D97-AF65-F5344CB8AC3E}">
        <p14:creationId xmlns:p14="http://schemas.microsoft.com/office/powerpoint/2010/main" val="3888561518"/>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5" Type="http://schemas.openxmlformats.org/officeDocument/2006/relationships/image" Target="../media/image7.jpe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data:image/png;base64,%20iVBORw0KGgoAAAANSUhEUgAAAZIAAAEuCAYAAACkipT0AAAAAXNSR0IArs4c6QAAAARnQU1BAACxjwv8YQUAAAAJcEhZcwAADsMAAA7DAcdvqGQAAP+lSURBVHhe7P1nj6XZlt+JrTg+ThwT3ruMSF++btX1bchukmrOaEgOiWaTGpqBNJDmhb5DfgbphUBAEiBAgxGgFxoNZ4bNJqfdbV5TVVm3bFalC+/N8d7q/1tPnMzIrMy6Vd23CUHQjnzynPOY/Wyz9n+ZvfbaQ3/2h//3fxUNRSwajVq72bahvlm317F2u2sWDvv5qLWs0e1Zcvm2Tc2tW7I3ZP/mT/7MTnJly45PWSabMd1sO3vH1q6VLJsw+5vfe8t+8ZM/sn67ZlevLFokGrJOr2ehSMhCQ0PWbrWs0+54/qRuTy/umYVC/Ghbu6OyxNPWbdQsGtYz8VH7bDdnw5Mzui1iDze3LK48b15btES4a5OpEdvZ2LR//0d/aItzk/Y3fvMHenfTeqGukeWQ3h2Jxu08X7bTXMmuXr9t3VbFGvWaxeLDuha2nu4Jqy36esNQOKrnVPeIzltQnn5fV1TmcFj36F7+dLOe0396SciGdCaoB21ICqlCnW7Xup2O9bp9i8ajNhyL2daXj+zBow1bXF+36cUlG5+et4/vfW5nO3v22s3rlkypEXl+KKS+aFqo37XOUNhCqSWbXL5pjUbHfvYXf2TpmFn5dMeSaotrauehUD8oB22mPuu2y9bxsif1GbZut6b8WhTQ2r22NVWPRq1llZru0fvq6q9yw6wWStgb3/8btnjtppdxeGzcqJKqpjpzZ5D6eteTRDs8SRfnda7X96eCpK96pb9rcJ46cjclH6RnnvmaJIq6+KYcLj1yuSSXk1rk4tuziTINHnr+1d7P3ypFdDyt/8vS03xVh35wf//5+3XpRW/vvqRMF299YRJFXHx7Lmk8vii95G5PQ9DAUFtVDZuJruLc3D2z//6//T/Z+dmB/W/++b+w6clx++i9n9nHH921T7/cUkW6dn1tygrFok1Oztl9jdfhVM9ef2XdUqmMHR6e2IcffGzf++6PNV7aVqsWLT06Yflq24qVpo6K7WzveYPMzc3YWDarl/Ztb2tLzax+7dTse++8bqnshH364KHt7ufVTkmNwbju09geUr/0O5bQ0Fq/MmvbOw/1jpotLs/Y6pWsZcfiPs5jkZQwZ9QKuZZ99tmXNhxN2NUb69bqFO3xg02bHJ+xZFK4oLHUbFeFYUM2OZayuMbc2JiujUzaeblm1VrNtvZ2hIn0VsfGRoc1rsM2MzcHxNnhXtH2D/csM2qWzmRtZvKqvf+LT6xSObcf/9YbNjaZ8va9dvMdGx9dt7aafP/kl7b3WLibnLFU8swWV/tWqx9arXVujea0rS//geWLkxYKt+z+9p/b6dlf2NWVlDUKNbuucVwu9WxrJ2e5XM3eefs166nsDx9uW7lqdvPW9+3m7d+0cjNlHfoz1LFQO2phjftoVDjcytnh1mNdz9krb9+0vb0je7S5PxSJjfzZ0E/+3f+jH4GQRMBD+nMQEvBB10MCzJAqEuo0rB+O259+vmsrV27b7dVVG0oMW7XVUQFqVleDNRot+/LBloZQx0aiffu9v/lD+8Wf/3tr18u2vjqnig0JgEOOQUN6H+DW7QDyOh+JOC13BW6AtaDXgbobTtiQ7hHGW0ed++HDI+unxmxyes62dg/Eurq2sjBp+dye9atVW19ZFrj+mTpo0/7gH/0DMQHeBXB45ipD2PKFih2dFe36zdtiLk1rNpte74jK0Ncf3/shHWqAugCWsiaTcTWPGlXXehoM3MM/EuXlR1/o09U7uB9ghHmQqBf3cLRaYo46NzIyYsWzU9vY2LIujEvH+My8BlXKzg+PbDyTsexoRm3Uslgs4sDf13stHLOqZazSG7HFxRVrVXN2uvfIj1ioZ1dXF5R/V4wxbl06UMzLrKFytazVCCsvEVSzbH39Dokp1ZrqNzH0ekODtt4RE9K5ltojOWqv/OC37ZV3f2zDo2PW0sAV3TtNMF69yhfpZd8RSEice/4egPryedooaKfgN+ny95clbvnKMxe/Jeu8ML0sW8o0wPDn3/1NyvKy9HXPPnNN3/n9lXerHi+qi9978f1yekm1PdHGL0rf+rxePAQf07jsC3BEeny1amHP/vzf/Df25Wcf2Zuvviph7sf20d2f2d7Ohm3v5S0aG7K1lQk7PTm10bFZ+/z+PVtYGrOxTNymJCCenhbs/Lxo87PLdrC/L8BOWzg+YmelhpjOvjWFNxGNlZoYyvj4uGUyIzaaSerePRsejlmk37TXbl+3Ur1un325IUG3ZuFoVm0VEXBDwSbhM6znYmIaMVtemrONR49tZnbU1q/NSraqWWI4Zc1az85OxAQ2D+34+FTnEnbtqjBPiLq/f2CVfF3PTNjszKhls3GNq5CNDEfEcKK6N22P9RzCarVR1/uFn2qdkBosLuYzPj7mwsKZ6gqjCkX6NjkVs1ExzNPjmsqza9NzI/bud69aQrizubtnb779A3v19R9YqVRUY1ft8f1TOz06s1u3MjYx2bRS8dia3Ybun9c7rosZTgrkD2xn90sbTXfFOIuWGklY/rRnCzNvSHgu2Xlh14qlqtp/WfWK2QcfPrDf+M3/zK6svWWNTsr6Evjp/rDablh43qpvWzrSsqbavlg/Fz8w2zs8t/GJJbVv9P8S/md/8PfuwDg6AmykZsAdEERa7YpakdKR5nv9uH25XbR8uWn74rLvffCR1dVhs1Pjtjo/ZZOjI1avli1/fqhOq3rD7x/uWk0axeR4RkDWECCKQVzk6QMBZnEBuJxvq7N9cGhUA8xI4OI/en9H3yPi8g2rdSOWTI+rsQD4ERFQQppU0x7cu2fT09NiOkNWLRft6tU1gZ7q0JUmoPf4C9U0DWldxUpNhDyuzgXgeSEgEnzh3q6OZhOiOZb0VNIAiKpN2sobraWvtqIe3BvUxfO/SF4/HdSL7zBH11iUOEfbwjijMQG7tJOQmFapoAF0fCTgb9uEBgiEGzBdnlVfqA7Ug+E6FM3YkbSqw8NjdW7FFuam7OxoX9pC27KZlN83pMHW0SubaEEi4Lbar1Zv29bWro2kE2KaImxnnCoj4h0Uo/uHdL4l5Lr51rv227/398W8h62u8neEZF0dfWlU+un1C+rOAXOlLQbtEXzvPzl/+d6LQ/kM2o2DdtI/fb98PPfMS4/B/ZfLobb+Sn6DI+iPFx56iEGONsTn4PAyfqvDSdgP2upyXpePIF++QzdqY5j04Lc/e3Fc/L58UN7LeX2jQ3k9n48feveLz7/g3MWBXMPI5R4XGtR2wwLUsKT2o709e/jgkbWadYH8tuhH41Y40GrVpZGHLB4bloSbsJOzI5tfmJYGEFN9QhrLaQ2Bnp3nhDPneUuKOYQiCeFI3g50dKX5jKYnL9pKdC0hCG2gL6xaXpm32elJgWNBEnlJgJrUtWFrKT/audmo6lNCkgTCdqtiK8vzltD4m56eEJBPWK1WF8D2rVLq273PduzRowMBtFRzjTneU66UnLFWK2IOoZjybUvDyDq4g4MjybSUh7hwo287+0diegh0MT3Tl+AYt5HUsAurlUrbDvdzdnxQVHuELBaNOwbMzCzY/S82LSLB8fr1eWFTVdgXFgPI6pmiBPVTtcu2sFD5RiRAr45YPFEWZkqr2Tm0/YOCmHrPTvMPrFr/0ppVAX+sb2/efF2Mc8yaNmzjk99Tm96yXWliD+5/IDw4Vf3nRWMa9+0hMfN5tU9Umk7EEhEJ+2qTcLtp7Yq0kLNfCCaOxRxPVLdzMSox6tMTW11atfm52Q/C/+t/+ft3MDWBJRAnn54EQKIXdVjbpY1eP2FnFQFgMmOZ9LAdn+SsUq1b8fxM4mrN8lJnr11bs1deuWEz0wLDRNQODvZUqZpNS7qOST2gQ5HYSYBHSBJwNBL17ySuOaCLUocwCQEOksphDpHhYSsK3EtNs0x2XHeHBcri8sq3qY6s1spUSATesfPTY7uyumgRdWJY4I8m4qq4UluEVaxUJZGMe76kAMhUd72fu0KSLCoimLIaMjmSsgkRGqPF20n3wWi434Hg4rlBPiTP57nvg3s5IiqzlD0NqpjaJSppJuFMCiPf440NEW1Fqv+4CEVqpSSDDhqJVAEYRDesATIyKiIv28MvP7flhRnLnR17vScnpSPTh9gHRYT0Jio1jGgoPKzPIdvY2vT2SKVTuk/10a3xWNzL1NczDQ3SpRuv2sTydeky6DcqP/XzKtI+1Jfvqh+fuv/i4jMpoKiXpKBpniTaKGjD4JlB2/2qxN3U8Wm6eP7i65OiXTr6oN6Lzuv0k+cuPp9ce+73tzlorxed53j2GraE596l5HV4QaJ9nzz63PGyNKDT59PLz198eS5xmtJiRuXHkArZk9ASF8CFO3nb392W4Ni2ne0djeGmhKaQxmzaSuW86DksDRiQHbExaRzdXksAnND4berasO3uHlquUHKtfWZqRjhTsOOzkp5tagxpzLfVauK48URMgNYQ+JcllY8KMprCE7T9tISmhug7YzXwqVQRPjR0rS/gT4lZoR10bX1t1XZ2tqVRpDXWa2J4Asj6kMB818rFnpgDghvPKG+NvZGRYVtcXBYQp12Dn5mdVdnOrFyu6F1ZK+RLGldx29jcU34NaSIau9JGwCXM3MPCryGL2e72ieoRFxORAKmytTr1C2tN0nJioI1m1dLZqE1OTKoNh4RvKeFsWcwuaYXCkT28/1BM5USC8ph9/PFP7fDgUHWsK5+2BMeGhPxdmxrL2nhWWs5wxxJiJmdnLY39eRsZvWpxMecvPvvQjsTsXn39u3Yqhn10dKw+AK9PVb5tCbYHdizNa1JMeyIVtfL5fQt1D+zw5KEV6qdiIHvS1A6cwcbjEZW/fzf8L/+Lf3gHwuBAAn5CO1CRA42gRA3Zk4pzXgtZudlSx2UEdi0xi5QaNilOlrU//8mf2Kf3vhC327E5ATqSWbGYl6p6psIknfsPGMkAKDABwY05NwBaUph79HpADKwPi9O2dK1tEYunsgLfmCohVVXliorhlQqn6tCyTU9NqUNMEvqhVOhFN23RSSTKAyNotbtWkEqXzYwKQLFlU9Xg/SQ0gZ7K1ZZIj/QxkkpLdQ00kiG1T0QvQHMa3E8alJ35EPIafA7S4BwSCd/9mv4h1aEZJEeSTmijknAgwIw+UYHJQSxIZdYg0Q8INRTPWFVE2JCGhw35jVdv2tHBrgZYU/0wrrz1kN5F2/k4F3D2JXG0pVEm0rOWyIyrX0p2cnzsjCyYowqJkSE9ifno9+zqNRtfXLOW8oCJkKUn1TEAbs7pmpiWV8SPZ9Olpzw9aQ/v46fXLrfT4Dxt+ez5p+lZJkNbXgCwnw6e8f/5T4d/17WnT+lbcJs/9PT84OTlb0Ea9JkfF+e+NvWlTV58DXJ72UEKvnvOPPT8O5758TQ5kL/gj+c9jxccl9PLzl9Oly8N+oRzvY402U5NY6WtcjBjKWEk3LVifseOdz+13MmRTUu6TSSS0pwPbH5xToAsiV0DMhZPaVz1BOKHouGyDYsh1GptgW1YQHbsoN6RdjMtJlIpVqTohGz/KCeGFJQDcy9CakwaPSCdTSclcac0/kuWB8xFw2gkaMRj45PSYkLSbnK2urJsb735miToeZubnbZyqWwFAXdVwuKJhOKaNIViXgJxrqo6hh1HstkRN2uXpRGMjo5ZsVC2Bw82hIXM8XZcE0mLYZ2dFVyoPj+XNlSoqhtDzsTW1lclXF/V96by79jO1rEzkNRIxvGo020IS1M2PjFujZoE4LO8TUykbHVt2apV/T4vSRCXFqe6wnARvGGwPVO7pYbs8OhcbTGhek6pjSdscX5JmsaJzUys2eLsjKghb3Ux9r2DqrTEVjBf2ttV2bvCm0VpeYcSPsdUn440ohlbml9UG70igaBqy/q+NLsk5randtr2Nn8kxrt3dCT8oyfCYoQlMbgx5TFyN4Q5q4OpRn+XiYtCc87NH0NNHW1XS6u1ij7jOquObPSsqkyHxFCkN1hNat3m9r5AKidwO0SI9wnfjiRiVMEBMfLJwGfcXAZkwNY1CD5BTiXmBzodSSsaOT01ZrdVtMnxYbuyMmNZqWBSylTxIN+OOjjKxDlMS6AfVh04YFjkizTKfZ6vOPjg3U/rrGGhc8cnpzpO7CyXUzmHJPnQcmExgqg0tMAUx72XD+rEtQFT4TWc96Tfg/sAbi9Dj+EXUduYtQTIIdo0GrLJmWlnKO5s4ExWbSWOM3gvprGFxQUxmglnaF1UXWkUOCt4dZS33u73DuneMDYevadnIxYZmbZ+YsqGR+csmRq3jz+976o4ZoW+jkQ8IUlGmorupq1g5kAiE/30pWsmnOTwdwyO/+9L1PpJ6fSD8vvBuYvvl8+/7Pvzx9ddGxy0D1L6tzv0rB4Nnn8uvxel5+65fPx1JrKPhPvWqp5bp5ETZVUl8VWl/TdtqFcRkzgVwBZsT1rJwf6x09cXX2xYpVwT00gKvM5te/fMcvmGMgurzlgqwhqvIdcemJdNJlOSes+lddf8mJiYEH1D63UdNVWyo+fPrNWsaWy2BPgTGpvDYiYNz7/Z7AkAS7b5eFe3CriTWXv8aNM+/OBD296iXEe28XDLquWWHR0WpYE07fgo7xrCSArtXBrEiMZDcshGhTVXr62KwVV0T051SAUaiJhcJJIQvgxbUzjYbJo0qbokf+pRd4sHjjsff/SRGGLHjg/KYiYamf2o6lSwRqtsr71+xW7dXlE9qmJgeccaTNM7O3uWK1ctJm2g3svb+MywzYsBIrgznGcXFiyWyIqJrdjjjbx9cu+hhr3wWNrR3MyUNJoRK9VqVq737OC0ZA0xk7dfi9tMeseONt+zKWHM5ILqVG/a51/es0NpF7t7G96+H3zwZxI0vxDObNuDrf9glsjZiLShw3zHQtFlCQSvSONLKm8Js8Lmx1v3lMcHFv4X/+Qf3IE7BiQiUr6gRqR3wB4gi+AJJGm43I7Y7vGJXbmyKC4nzqRKDw9Lgp2bscePH4v7Bwzi+vXrko4nrFosWklgPJ5NSvqP6g0AqrQMB15kZogSbuvWVgdYB2FKooYZEvdgkorfqoU6qmx//rNf2Lwa8vj4UNDetyury05ke4fHNj42YZnhhCSiA5sez0rtEmPAoKsyhaWZIEFj4y/SSQkxHGx2Xqrg/4hAHgJpS/zJnZ1LRd8Xp55yz62oNIce8ySSqnrKxM2A4hNeNj1LewHiwRnAHKZEA4pnqE589TbVVUxymJ+QpkU7fk0XxQhhQoJxMQCcEZgfoT2DfAQ2Uj8xAfz5n/6F3bp5QwNs3EZUj0I+JwlG0sFYRrepXZUvA9In6MUgunqHOy4kpq0zFFW9HtnK/JxtbW1I8pu0YTEQJ2K9P6R+SoxO2eTyuuFeQBrS+6kPZXmS9D1oOer7knTp/gEDJ9Elg3T5/Nfm9cJ0cT8FoyEvv8PPBQenueJXn97yXHruJv0bFJ9WeHLp4nPw/UVpoCV9u3SRo8abf/Nx+PQtg3cOjpe+4eKR5+9/8cHf8+cuxp/+AsuV/mPscBJ6V5lCtGunajubn1nM6mb1op0e3JdUvW/N6q57QhaKDdFwRNpG07UMhEAEkcPjvIC37wJVYjjiJhxM2FUxgUKhIon9gubbmJMyliuWpWkUbTg5bK/cvmnZTFLCIt2KBGtiEkm3UFTEBGAk0VhSYEzfRVQO5kclqEngiuMtGcci0JF2suSMTaKmT95HEwlbXF2xrDBjTEerVRMGtMRUUmJYeWlOTY3RYE42GotJmykiailvxrG0fUmDYAbX4mKWzLfQTpj2y8Kafi9mOWkX4NzU1LgYrcbqdMZmpBlhhtva2lfdy9LWItJiFvy9G1t7lp2IiXn07EhCLdpOOBxzhnh+lpMWVRbjw+pTt1KlbFMT0/bZ519aqZqXgC9NRO9gkj+bmbZwVFpc/NT63YK0oTkbikzY3v6htZuBZYKujcfDlkolbXf3sdo1r3e1rdbK2/G5hADlOT05ZzNzK2I+Db37TIrCka2sLlqldiQ8K90N//M/+Pt3vOMAMTUPbnQ0InaXsMAbezqqbEjfy1LL8uLMC+KODx/ck3ZQFpCp8gLz7Y0tn8+A+BcXlwRq41Yq5Cx/JoCfGBHRxB1InUj1QpgXjT044MQcmNccTCWhYFIbClEufVejtCVpfHDvkV1Zu+odvLO3a3115OLquo2NTdpUdszCeiZ3vG9jmWG9E3ONF8nf2xU7h8jyRTGSWELSBRqG3ouXmIAcNbpUrmvcRKQiPrDzU2klJ8eWFhEnRKyHR4eSArJqk4BBYfukvCAjAzvExIcYYLMtCaXFdTWj36NrYhzOTFRemIhrLvrz+vsY1f8qn7eRysJ1HCACTQZm6w9roEqyEwN8eO+eEzAebKVC3mrlnDo7ref1UhiU2qsTUX92pQGZtMG4ACCx4BJcrXxiU+PjtrezZTOTk252VNW9LaXOiZFIYlm6Ym1JjPTFkC5SB8qpjP0z+M4P//a1iToOEo+QB+ny+SAFv58/70zhhYn7Lu6lnP53cUbPDECRvrl056UvlxLvHByD354C6uPX4Mzg++VSPS0zZ/WEfn+1fl+X9BxMxB8JPhHintbr2b+XJa58oyN4nR/PtI/aLagvZuWL8nADzETX8PD00ajfucOH9t6f/Gurn+/awe6XOl+1RKwnoMlbudK1usZrvVq3pMZZREJdQpqG9ZnTbGqseC19nDC5fn4moO2I1i3qk+9tDdSWjkYLByDGlyRgSdlYJmLKa3J63DotCVsaZJigq5VGMOYgZDERxjnutwhx6fSItVtieP2G3by+6sIh858rV9Y0pJCsmzacGbEm+KWxnBRjyYl5tTvilzoA8Ki0/oY0ICbdmaPpM85UJspZ0XuwWoyIqTUbLb07ZEdH52ISLQH3qJvc84UzW1icE2MQc22ULZPJiNHkhSnMofSlVSWlnaxJuO3ao0db7pK/sIDWkbG9raId7hft7EzaXrWpaybhUdqZ6jiSGlHdW3Z6XlVZos4cs8p7WNw2pnbAwjA+IZwbKltTWNTtSePS3/ajL6SZ7dvI8KilUxmdb4ph7UsTS9qksGF3d1Nl6fjEeyxKvzRsZ/+RffLpe9KgyiKHqJjbqc3Npyw7Gr4rjeQ/v0OXIgUHnkJwWjUUUrcaCkqKiWgiasx+LG1jU9O2rAbZfPxAxCPpo1q2a2sr4rhnVhfn5v6Z6SlbELc9Pznyyfh0Oi7NJU5u3lG8y+lTwOjkq38u8+rZJ5I696HOCujxcoK7YgL6d3/xnl27dl33hnxiLa1Gq4tLvveL9yw9PGzjklhOj/YE/pJ4RMDkDPHpQ3nS8X0xkooTBi5xMAQYA0RNx7eaXXV6yTJiGFevXvPO23i84Z9j4xOSTupu03RphFHGofypD0wECYUJLCYMk2JAaD0DQOGT9nXznd4Z1P/p+cEnifwHySVcldPnjkTZB7t7trQ47/10dLingVlRfzWlkaV1r25VOfSU6iRG1GXEtq2td6XHr0gSDNvJ/mObnhizve0NW5if8Ql9d3LQMyG1Syw7bhOLYiRqc9rFx8xFuiieJy8rL/wWyZ+/lMez6dvlFdx/8QyA+1xZ+Pn8ucEjg7MXP/35QV1cu/QEaD69l0R+g+NyNZ59z/NPfbv0zDso118hr2+SLhfd68E/ASwHF737ESwFRFGN3bjwIBpifrJpP//JH0uQKVoudyowrdv5McsBwnZ8WhHwNnyS+MZNScHKCoYBI0H6RlMZkqCSKxZdypWY7LSGSRXJvd6sC6BwqtG41L3QWqlc0jv0nMZOqVTVWGzb+OiEC35VMSzaPeweYH3DrR9NqCGm1dGYwdowLaFpbGxM4H1qjzf2bHf/xI6PzgAilSnwvioXCz5/whwL4w6T1szMrM9JMqGOVQOHgcE4qFUbGpN94QVMUu2j9zfqbfe2Yt4xnyvZzo40tWbHrl+/aTsau2UJq32Ny729YzHKhgTeIVtamlQZ1UZneKfxDrOxiaQ0JzEI9+4akaDes9HRlDPGhJhdXm0HfdTVPmcnJddOmA8NhWLCbF1Xe+fOc84kYhIk9w72fT6o3alZKp2UFnPFbly/KkaYE1M4keZRtY60N+p/cnwunL3mJrdCoaDyt9xbt91pqCx4eXXtRJg4MhoTT8jeFZYJ/NRgvhDPGydowJBuxnW0JbbM+oeWOrBWKdgnv7xrhbMzW1mYs9/+zR/ab/7o+9JKxLFFXE01NglVELv9ADHw/ALURI1u1gIXgwT7AJABUb5zf6AZuWaiT7A2uNbzCjDIuypTQxJFIh63jNRAvJqYfK+JEGA6EBLeFJiHkOqR3F0DUAWRYpoicCbnWXQpmlWeTK5FRQBSjcXJz0Qwn37xwBcAvfv9H0qSGlEHnErKOFI+kgbUQVFpKCxMREXH4yEkAoKJNNTgDRExmlyMlU8qL4zDByi1UwYQOcRNeZiAd8aiinIM7uM8v7lncITUJgmB/rAIbm/zvlXO9i0eaolpSvIYzUh0EkPQMzAFbz8K602KSNC3rc3H6oum1Ocrrj5j/nIPLyVnbHqnet+JiTbkUWXl7w76Sp+u8Vw6/K5fV/q2eQXt4ilotieJdhwcl5NI6akkrkGI+cYPXRt892vK0AWb55+/nK/+gfMcUGvwPQBDJFaXWpXh4Ps3PZ4WygvytMCe7+B4+u5f56FKB0xE34WlWEa9rl1psu1K0YrHW9apnlmvXXMh6eYrr7gW8Mprbwv4JwVCNTVLQO+Ms1QqLZCSNH2a1wsk1wojAuuDBLo8AhDzlyFnHNjcG6K9BibkYTy5aoFZTAVjDQnjC32JOYjzM43fZt9O8R7FJVdjGO3k7Oxc7zoXFgHmaQFoXJgQtUx2VIxM0n8nKibU1jPB0dH7q5LyGSNRlRkcwUSFCz4ONhlJ9I1G1U4Fmq6ZRIbdxDU5OWHDyluQpHboC2OqtrI6abdvr+iZsE1PpyU845hT1wGOJaRp7Ki8JTGBMZWxIoBmDYjaoy2tqN6VhpBTm0XUZjPCz6zlzrrWaTKn2rb4cE/gL9AeHXWPsWqVtpEGmBixubkFm51etEqpa9tbOR0F2z+oSMOo2edf7Nnnn+/bp5/uiREwv520pbVpW12fFvPSsZK2VEaMuy6mpD4Bn1m4nJfGUygIYxNpfwcT8xPjo/barWtiZkm1TdNGx8ckBAh3m8LPf/qP/t4dQIOOB5gBYl8AB/C7/qmOBpREVDVxyrsff2pzCwv2b//wD+3xo0cO6otz83br1m1lPKkCNX1O4ea1q3Z6vK/K5W00O6xOHRHxBJoO9AqxggFI1aiurHJ3KZ/RqvN8wd7POQdVla8hbeG9T+/rXa+4HbKshsQThGfPxHmzIymblaR9eritx1lJmnZiCPzoAb0hPVO3U3FZ/Lyb0i7wAvFFlwJVJIlkKusr6nf29h1cV5eXLR6PuUZSKpZseWVFRMOaDQG3ykS7KXsncl+/oc6gXOnsmJhcWsQdSFOXmQJ1GjA2Pi8nztFOMJfBgfrNfa5nkJfeiTsifvFVfMyrFf8dk9YX0SAYcsblxZMUiYAgxiCKr3WStrP9WHm2LKH7Dva2bGpyTO2L0IAUJDFIdYioDWZWr1n7QrMBw+iSoE/oIR0iCCTIAOmCFFwL6qCn/PvzSZcuMvtqCqTvb5uCZ4L3fbPnB3cGR/DnBB78e/a4qBOfg++D5Frcs6cu0pOn/Rg8G9z6gvPPHbTPoInckDS4FpzQ9yCHv0oit6f5Xv7uFz15d1y8KyIaxGUjf7Jv25sPJUydClz37FgA0+tqbIpBnJzuayxXbF5CZkOAfHZessJ52Y72z62kcVcTNrhDimrXlsDFPOi1G6s2OTEsyfnUzc1EvkDrYB6RodF0h5JgjHVZAwKjkXSP5D8Y1wiSLCPALI/plvlX5kTAGDRw5lCzzB+qHjtbey6VVxtijMIzBL6OpOxms6TrbbecMFfJ2rF4LOwuysPJmGMUa1JggGgD0WjIJ8m7ku6HJe1/73uv2fLqtLvF8s5wuCeGd2bXrq/a+BSLLc+kQeQdZxBAz4RBTHpjUUGY3d87kaDecu3q5Pg0YHItlVg01u6XbX19Qe1lEmal+TUl2Ksd4sJrBFfeF43Efb6F9VS03fjEqE1Nj9v5ac6+9/3v2+zcsrQnFl6PWVvXWT4wms6IYZf0m7kSaULSfEbFqIg8gLv2jRtXHVf4jZdauVRRWyRsVFpdTYyPtWmCC7XnMaatf3QnoBjsgVJrJKk7uCENqcKQUQjVUJ1S1/lf3nsgQlnxFZ5bW9tuVhoRgPuk0faOXb123eZmZ1TIEWci+dMTcbmueyK5dwr5iYDcfAV16DdgGZBrwFxIuO3CZEAxgFN9q3Mxm1u56ZPt5VLJ302nMOpy+YLembK5qQk7O96zyFBHjcmqVogl6BCfI1EZcP8dUoeh4fAwE2LBhJk0hFjSRmcXNQjytjA/rzo+tls3rrsbY0VaDtINdks0LoiNBZz0MJI9mtj+4ZEYSU0EMupuvSERPwRwmWF43VUezjEwgnPUPWAil9NAS4FBwahoi4jqnHSmIW1IBB1VX52qnWNJMWwRAoNKo8fBKCwVutcTgWmAdoeykvI0YPpNaZFJJ3rCWGDa0pB0zWpIzw4Np21ajIRFoPQJjITPwcFf8J3WCz6fT8E9X03evxd9/NX04me+Pg2e4fNXPz+46/nj8v/Pnn95or9Izz/j4P+CP+p9+ffL/p69T9/9N0mtPfjuYyn4/k0P17Ce/F26pv9e/B3Nh2+iI6wWGreZTNKl7Ea1JAn7nps9QqKTRw8filYJgbLmDivVestKZWktAri08AGNAoBLSJ2enhrVOGQuQUyiU7DF+XTgwitwwzU1sI7ovcIHgJGxyXhDy2YdBPSNAIkA1BbTKZUKuq8tQSom8JwUMxDQ+8K+datLm2BtRkfvw6mkKoZW0jhuijEwv0GDhiM9i4Xb9sor1+zWq7fs8ORY2FIRPgzZ0uqs5XLH0mZy0j5Y/0FZEnpvQ0BftvHxuP3Wb7xht25ekSZw5B6rpULNqqo7zjBjY1nbE7NF48pkR3ysNdtNZwALy2kbn0xYs85ckhikyjqS6dnK1UlpJQLwAgIii5OFC9IStjfOxcT3JJiPe0d5W8RCEnKPVL4TZ6SjEgyJihGJwgx79oMfvGFTUxmN9XNhaMqKha493tiUxjSpPjm3yZmW+qUknEqr/en0vg2PxNVPEeFizo5PgzUmc/OLtrd/bMfS+NAQh6Wp4OmZSScRZO+G/9k//od3oJqAXgKJGQm4IwBUW1scE45fMTGSkN1/vK0GmfC5hv3DY8uqUkuS2nHRe/h4yx6KoEpiRm+8/qrlJWVgOw1JIs5k0q7pdDDpUF4dgDIvHkhDvJcDgkH9jajRWZQHSDMnwkKgWHrK1teuerya6ekp5+gA/KE6azybsVkB4/npgYZyR2ViMZEkecw2eiPMyNVrSUuAOWYxrkGAdWk42CP7uh5Jjdni0qo0lJrPA2FbxR15b3df180WFxeUj4haQE67DbSr3b1D13QePdpQ501qAEkLE8FxEyqjM0aloJ5oGrSs2w5cMuITRkLbDBgNn7QN5jKX81Vud1bQny9oxIlB51PptI2pnOThvaVBiLbY7+i9krSIEtC1EatJckSampqcskNpJJPjWRFKIPFF1Nch9Uk/Ic1OjKSHuME76TAvVZD8FZ6enns+BVD11UQ7OQG8ML08v5enwTN8vuz5p9dedsfXXXlp8so8zX1wPP320op+u/QkY+X3JGs/8a0SdEffPe2/IF3+/cw1dXxgVg7o28eRjgQSd591TGIiusY8QrGQ9zUhlWJLv7t2eHzmNvfUSMySSY0T3Uk4nriAb35hVmOtKMBL2ux0xtauSPCU4IVUXa81fHU3oYEQ/ABuxoiPBX0DR5gfGR1N29LCtAC2qnPDrgW5dULMKSkgHNY7NzceiSFUnamkdf/YWNqyGvPUJ3DpF9ZFqHDNfgTgSoJn7B6dYBprSCAet2QCgbZjS4vL0gRwgEHwLEmwbuq9IXv3nVvCg0l7LOwrFkO29VhMqNoVI8gYa9WKkuYJrTK7MGNLSytujmo2CPEybHMLSVuRFhPqi3GKyU7NJO3t76xYZrQnwbyk4mGmDwnbzsRECtaqxz00y49/9F2d2/PvGbVhTfkxb0I0D7yvqrW8PoeEjcN636k93rxnp6pTvTFkn39+35m5DYkhRrvSjHZsbHTcRuIL0tbO9L62ReLSBiVsNjE3Cndwi97dPVC/DFs0MeyhnVjd/+qrr4ph5u30+PBu+Pd//x/cEUo70UAtvopaYBaSZI7Nsa/MEOgtKs7Tk+Tx6JEaMWTj04uWK0sVHMkIlATg4nCbO3tuVhkWgL766m0V4FwVOHKNZlIgx3oSAvMAjOpCQb1eC6iKOAF8iDai7xF1LitRkcZ1hzBb6qRAkwmrT77Yss+++EKN81gNP6UOXrK15VUxhaS1GjWbFYDnz09Uj7oknzFVS9yD8SeipJqYwfRVgyKs6xMWS7Batq63qM667vNB0YwaO+2Sz8bGhgYIiwVHfdVtFa81DQR4IOVEwqB9kKZos3Kt7Ry/xipeMWOkJp5hAMBIgoPzDC4kr5CYMoOxrg5MqKwBIxmkgUmMeQvaiLZisrGrSgXqLd5pwy6xRTCvqc/ctK427rUYfGJIQ1L7wwm3YVfKzM+EbGJ80va2H7lzAqtTO3ppV0yK50LxtM2vXtdzASMBXbwngq9Be178JvGpU8F3v5/f+tMF8O7Joet+3+D5rxzAUvB3+R5eAM1wfDVd5Oo383nx/cnTT591Kdfz+OpBLi9KXH15eTle8KcL/hr6i+/KwN+g7z3Koc/nD/17kgblDcr8tGSXzwOul39/kwP6eZoPn8ExSAy3y+cpO1/4E8l500J5iUjHzg4fult/XRpupZizVrMh0GnbWb5q27tHujmIPVWp5BzU1q4s2IgA7PhA0r1AjdXl01PY9ycFaCOStPctKVrGI+vqjUWrNAScbY1ZjVNwiAl4lgpgSShXWxrINYta0d5+fdm+887rgqek7R2c+n3hSF8gKvwSKKaShBKRAFXHy6mgcdJxk3NcY60jXEpJ8n79tRW7sj7rE/CffborzSBuKytLNiWwH+oKUyZnpPUHbsUNMaZ4uCUmE7Hf+K3XNI77qk/NdncK9tmXm9YSo2FOFfPXef5U5dVYj7V8vO1s51wYnhiNSXNL2zKWlULHHt2/rzpW7H/xt39kPTFGogI8erCvc4STSVml0BaGBELl8pVRgbw0lURIIJ6z0YmsBMUhGx2bFg717erqpPqnZbMz0jgawlPh9uz0gt37fEO/O7a+fkV1W1THdn3xeO6sZ9X8sH15b8eKuYKYYEmCZseuXFnx+a5KpenTAZjMW/AGYQQBY4uFkspUdqa6snrlbuhAksMxKzLLDauK+xOcsStu00AyFofHNdaksobEVXHtIz7V8XHe5ufX7Or112xl7YaNpCd9EgcQxmzl8bp0EG0X0xPSbiANBVRLiBGoFNMQEjajiGtI46zidqn84n6IaJBcskinHIiPpX5+9Mkn9stf/tL+4i9+og6NSI37gaSKKd1JeBVJ5G5OEjzpHUhT/n7Pl9x67jqX0jEn7WZ2ZkYSxIhrOfPzK1IVS1IzRy0kKf34/NyGxMgiUmmZXCpIqhC9WFjXnCGKwLABD6ndPv7sc3vjjTd8fcf7v/i5e5OhoWGGg3m4KU6JOkLIMBJWmuPXXSoFroDPJ8oN4yPMjGDH2yuI1wUzgqFF1flRVY0hHzBLJg1xT2bVqjNvMahWrWBvvnLdpqRyo6c4s1E5sPW7Cc2ZrgBH7YbW4830DRL3BSATfHd2ADpeTlRrcPy1pMsv+Gt90TPJ6/7C45uXh/tfluj7wXE58XNw/HUlmF4PbuLvgNKb1qqe2snBQ2nnD+ynP/0zOzo6EN2WBNRNOzsr2vHpuQSWUYHz6z7RzdwpDKDVRgOJ2ne//5qk7tt248aKm1xwg93fOxfI7trHH9+VpJ4R/fbt9KhkbQEq7sbExmLhcTIhbaBwIE2/ahNjffvNH75jMWkxWzv79t4HH7inZFgCU0WMBq+jlgQp6lCQRI0mztCbX5iwZruk9yZseXHcFuckNM2MqwzHwrWqhEzWu3UF/EwyB6Y8FuruS4hkMWMs2rOZ6bS99darYp6EZYnb/iET/ginw4YDD33Fwu2iGCwawq0bt8TAonZ6uitB7tQmJjI+QV4td+zBl1se0ZgV8Ewt4PDTkuYzNTlt3/nOW2qPtPCV9Skak5G6nZ0ea9yG7fvf/5HavGNHB3mVj5hfJStVc8Kiqr319m330trc3nCMqVQb9sMf/dhee/22ff8H73qbhyNde+2tRYsPd+zzex/Z3t6u40gilpFwOSnIj1ij1LNITxpPScK3tBnrCQNDI+qTEauW2n7vu+/8yLXQ8B/8039yhxWlZ/mCnZzlVJi61cVQWhLbATXiMHEIyhys8LJrdodt7dorvoo98JzK2PTMtD16+MjNUIDejevXRAh1SSD7NiTmMD4+6tI7ZhUfFAKawLwDSAI9KqekiWBSfPAd1ToAUQ7mN/LVvlUbUrcE5nGBNWrZydGxffrZZ+q4grvhnZ6w2KbqwSJhSJiVeA8vwb4XRLtt6vqEGCTlUHE0zoeHkxaTJtIMjaqeeJwMS7sScXQIZTBhXz7csPPznC2vLklNHnXvDezDmPkqtZaVxan/+//hf3K77e/9rd/x+aGj4xP38IAYYVyueaE5qF6hUMSZLQuMCMWfFiPDxZe4WQxcAtNBCAMzl5u1dN3bTwmm5AxXfzACjgGDIkAm2o17AklFYcJ9Y+OxmxSW5mctGu7bzsZ9G8um3CTg5kOVC/u0SbOaRSMJM6iCdwX/vySp7YBJikUzX5zy//g5OEgwnODii9LgrufSS06/PD3/1iANzIR/7eniFc+/DxrjGmcuH6TB5/OJxwdH0HgXSScCWhj8fslxOel5f+b5Cxf3PsnrIvX0W8PFz4ck3Ye7ZXt87z376Z/+D6KxwLV0Z+fAWL1+ehaszKZv/+D3f1/jfdw2H284EO7tb2vcNUXjKd2/Y/lCUUIYHo51+/KLDYEj3lR1e+PN2zY1MyetYMtOTut6p8ZCp2Wj6YQtzI9Zr122mcm0/egHt+w3fvw9y59V7OGjI/vy0Z6VNKYxPRHSvlqTUIx7scYmIFqUgIZTzbWrC9IGUhYTjePGz6K7t964agSl3djAK7PmTGd2PmWry1lpIS0xv7R7Vu3unroJmMjB3/nOLUumYp73wUHOarWQbWweiZl0NH6ilsudSXjMSfKftzffel0MJG9b29sC+YotLxHgNivtQJpArWf7Byc+f/zbv/0j29p8qDrgpWY2M7Ooa/t2cLindpUgLwaGuY7QSblczrZ39iwxzAr7hjCpYnPzc/bdd94SJsbtk8/u2b0vHtrkxJwtLcyL6W/5AuZRYdbn9z63xw8fqg+ObGYuZdeu3xC+hdVvOBSVhQ8VKxVOXMBs1sUHWh2NaeG26o4XHUsuspmsz1ETTPLwYMdq1fLd8Pe+++admEA6OZwwAvnhL8wCm6q4erlY80kgXN6GE9jSE/bG2z+07/74b6pCk27yYZ6AtRjjKuQ9gTlcDfPL9avrLvWeHB5av1Vz+6RLx6I0ZyAOigNNARpnkEDo+l+VIDEQBwcDoC/COK903SuqKgkDRjI1OSkOTnTOiseLeeX2bV9o12yW3WuLMri0rHxJKDjMYzDZNTEx5lK7hoyDcCDF64l4xhuN6KVELGXxFX7o9798oHzrNjs76ZPdbTEj9hYB0FmDksyMSa0/cCaT0P3E93m8ueHvnZyc8nfEdL9L/xf1x6e8LBWRwU0gOrcNX5qA597Bd9qBNGgTrvl1nR600eV5FdxEfaGpmDKeHXVpRqcHB1Jnj5zRplQHzFruF6981Rt6UUg0lbS5KzesK+10ACR+w0Xit9vOOacbXBPh3OAeffKdMgwOLqEB+Y3PXRsc/rKLFLTRRZ2fnv5Keub5y8l/P3suuOXFmT3VmL96fZD/oF0HaXD+8jlPFz8H570OJO71v+CWywd99cILzx3eRDr4GLgC09iDT38l/13cN7g/OC7K+sw5P03nf+X8gJHgihE1Sba5fdv84n0rnu2IVsMC2IqEuIJAWWMsHLO6JPSZ6WkBbM0+/fgT1bsjoDvXeMh4TD7WbzBJi4klEmFF+ogvRGy1GtLib9va2qrd/eAT29w6lTYw5oInwRhXlqft6tq8TWSTvmaNBX6/+NmHdrBfst29gh2dFjSCWaUecomeuRXm+ogczIJGvLyoUCLeFUOa8sW4hwLphKT2K8sLKteZ1VpsMUF0uY5NT0ZtdmrEFhamHWs++1QCci9saWkG74iJ1OpF29rakTDbFGM8U/3mxTjw/GL+t6Ox1hcWjdn6+rIY0K4VNe5Y0f7Wm7d8zyDaDTfkL+8/tFz+1P7u3/1dlbmh8zkxB429uSV3mQbTWNV/TUI5QSiJAoAzAp6xMd3HHDZMRIqMFQtVCdI1++zeAzs4wlN23uLRUTGxczdTrS6v2un5ie3sbjqz4ZlyqS9NS88VOvodMpx3RseTtriQdW/VuvppaYnIIS0J1jmbW5hxTJwYI4xSS4L3kDSfNhra3fDieOJOSRw0f35sjZqk/FjYxsUhsyOStgVCAHChWFJjn7gU34UJSJ1Ear6+fkUvXFLFp5TpxYR1lXDNhC5ZsWQ8ZjmpYt063g1ZNTLaBgTPoAQkJZnTxRoAcECdfDKgmVu4PEiDARGxM6lZFRYO6T1JlXE0K0lF3IGVqJNTM7au9x6JSxIVlMU77D/gUCyABTB5DYwEYgfwIdaLV/hL8IxqqIiHB5Ki2nURfd1Xua8uX/GVoKVSzuZnpWGIATarZR1Va0hNAyskj9jU7IIkh4y9/8GH9s4770grOfVJ+pXVVdcUMiIIXggTgQEWpI5vbG6qQ2I2htamtqDNuRft4gkIKQ3a4yuA5q1IFXEsCNrNNRPdh7UKIMC0NcIcjPLtaOCenx45cyH0BIszAW48c9S5NhQfsfn1m9YLxYJ2Jz0txkW66EP/Fhyky9/5NvjtOMcpfV6q0rPpyct070X9fhUjeXnSQxfg+vTQ6UvvuJwuNedL0/Pt/tL03C08EzwnWvPj2T9/QOX6dn9BCnJ9egw8Iy9yfVLt5w9o7EXfnzn0H8+HNJ7Dou6NBx/bv/83/y8r5g8tI+366BBpXCCtcUlkCNxkiW2H1p4cHvZ1B7VaSSA4LEFqXNgSEc0Hji7lYlWSb100n7FXXluzWTGgo8Mz++KLTQlxAmPRak1CXCjS1Zg7tvRI3BlATprPR58+tgcPd43ZxFKlIO3GbG11Ue+M+ApycKVvESsLr7AW9HCB1zjIZqI2Iw2pLDzrtlt2ZUWALa3mTMBuIfYcEjCG2ra2NGav3FgTA/nEtY7x8TlJ62f26qurdvv2qq8nq9bawjuT0K1RHydMEYv26gJpE/Av2o2b62KaUdW/ahkJtO1W1cZSKSvmkOKPPa5YrnhiN2+vCcdC7hmGoEWI/Waj6x5btOv4+LS0gFFvG8mDErJDNj0za0bQSgqgxFRCsVgWI6paQRoFAndFjA1HGxQBvOVqdV0To2JaIHBYYO8TMfb4hFUJWKnyEBwyGjPHzcmpeT0jZlNuWkk4F4kJ7yQoFAsF1aUlDJxSe4lpd2oaF9274f/kx6/fGY6HraUKFwvnUhcFfNsb7q1A3HsymJgeV2Ph3121fVzZ1EGog9VySVwtL2l96MJr4LrdfuVVcXKBqYAxIcI52N22dqOsTkypyviGY3LRN3UwBOVErP8Iow4ToZCYhgZBFRm8gVSOm17M2n1pR+oQVsRiIkICIvDkydm5m5+url2RlHTgk92j2RGVQZKJnsa85futaFC01SFoHKwFYU8QyuWgLWIDHJtS48/P1LF651hWnbh/ZOtr19XZJ1bKH/vK/tmJrIhuyNdwdCmvtJmGRITs9LzKOGQff/K5uyEuzc1I/X5oy+LwDMyRkaTXhT8ihDK/8ujxYxGsGJ8YG9oI9cdHnIlDNLeg/gxsGGywUFG//DcDnu+kwPwlqLq4D+3KAUoVw+ssqudw+w3mWtjpETMAg5kAc7xH90qytNiIza1ek0YS1eNB3iruV9LXYXxw+4uv/kdjJC9Kl95xOQ2q+XXpL8NIvI8uDqA+APrglsFBelmTvCyR3YsO/X9xfH2ChJ4+8+Lk40ZHT6CLO/3S7LhonrAZcWkhNY19PADTArSmbtT4jA3Z2cmZh0DBRF2tlHyOICphbX5hTIAZ1iGkhfpFk6wmZyc/rm1u7Nij+zuSwls2JsmbxYm8vN9vCVvi9sqrN6yQy7nk/YXum1tasHe+d9vmFlN27dqcpVPsTpiyGIujheY53YeVoMlgH4paXNiBi+/UeMqSsYStSUpnUfGnn0tj0Bg41thmLcsP333T3rq9bjtbm1Zr6N3ZCQEoAlnbbt1YsL29TeEAkY+T0h4yQo6oHZ+e2dHxoQrbsLfeuqVnEu5VVRaDmp6eFYaClUWrFmpW0QHW1JpVW1mfEy5MitkU3IzuDjvK7/SsKKwlxta5a27bW4ce4p0FnDCsfKkggV5jOiqEkoBYF3azJ5NF6APRmNqtUik7llfVR21CW+VzErZPPOR+u9N0cza7TG5ubzn+gl9YVggGy+LRx4+P1E9ZW1t/zR0ImGxvElpfmlmnpd+hqBieFAsB2FAodDf8L3//d+6MZlPqiGHfF4NwKMxtXLt2RR2YtPd+/nOPN9VUYVOJhKV1FM9O7HD3sTjgmThy2QniPJ8XQVUdsJLqTFGfmEVbhRcX9BDnY8ZOYkzWwzSQfjFnMdEL0AVMBUMU5yD0IddfaHRW1WOeAeyYh5hZXLOxqQVfN7I0N2dFaQUsIETDuHr1irSgI3XYmY1LEmLCDCwKqQGarZoqzRxCXxy7rjqnBap4hcC0YHCBRN9TTzC3URCHx+2PfQtYdFmrVexUbbG2suAhRnBPTqjdPAqAXhIZydj/+9/8kc3OLao8O2rktr322qv22Wef6fkFNx+iAbCtb02dwKIjPFNwVzyWFrXzeFMSQMVG1O6szQG4vJ0uAQQSH20FIwoAiuuBljLQSAagxHmYCteYb8GjjhD5cfVhXBIjE/acY66HZ5DkoMJeJGEzS+saf8Nu3vD0AqSjXTn9zMF/T9LXoNSLMqTHB9rDpVwDSgju9zrzeXFcTpfPB8fg3uBZkh6/OMs5Pi+nwX1P7w9ScH/ASIIzQXr++SD52RdcCsrx4mNgmnr+UK/p+tP05NdFO3wlqX89yyfp6Y/AgcUffeGz8Fjns3ovVgJ/h+ocH2pY4fiBZeJtjasTSecndnqak0DZNraIZfEfHd/ROGXesS7h6uaNq5aVcLm8PGct4UmpdOoSdXgIT6+aHR7t2piEy1duv6L8CrpesdGJcbt+87rGLOHndy0i4J+fHbM3XrslgRAvJYIJ4pXVs/X1JceEM4E4k88sFmYb6+XVKxoHUdvdPZLAKMFVAhMT61NTIxbu1W16LGOL83MupO0fS3AuMmYSAtyizc6M29tvviYQfeRrP1LZjM9t1hsVge6kb3+9vXNixXJPmg9YEpWwOuoMl7iCU9Ojum9WDKkkfBHzjabEIMYF4ke2NL9gI8mMBlnYRjJsMjVit6W14LtaLZXVfsQSlIBbatvGljSWOl6ZhHPSNfpFNWHvkr7aZEIMfVhtizMRcxi4TA8LL3BuGE7EvV3oPhZtEjuQHVirjaqExqpFExFf03KWO5fmMemb94VUf5wEeAcCAGt3+p2kXV1/3SbYF0W4OTUxpbrvqK2GLZOeU149F3aTmRjeaXfD/7v/8h/cwUSEbY7l9wA4kvvE5KRPohOMMSXQaYprH+7uWUWawHBCgN+V3jPUkhp7KBXpvnPcnjjdvrQZYl0NiZFgfz89kRSvRmbBUUKVDFz4wvqMeUFY6OhuxuIewfa77K0uiVlMg0r5okW1ikvU0i4298TEzsp296N7vuKeHc6yU1Me+TclTWVuekqc/dyK58eWGY4KkGMObiGpumRL3JlGU4SQK7t2wMZScHVAjHehkaRGp2wGr4pa01KZUduQxjAnzQeGtre7YyuL89KERFiSrgBkVvIT9TOaGrWP7t03YgStXrliXUkJzMNsiDCnJyZcfWe+BRtls92RWt6y7d19dVzb3nzzFbX1ji+EXFxhj3tW1sacEajquofBDckGEADTGHi0DTS3gLEEjIOD9oQEOeer1vWsb8qlb/x2MxjDAOzhw/MXI5IUNL0sIpeazb3BG7+aaFeOQXrm+3NPUYYgUZ6Lr5775XT5N98H9wa5PT3EPC/+uO3p+ct/T89TsCe/AVM/NXiX36EUvC9Ig88gUYZBOZ5Ng2e5rnwvDv/9ssNBmk9+BeUi0f5fvVmH/nOtkH+XzgMUT348c1z6qiN41+CgfMH3y/cMUqCsXbSV/qOVcbfoNc7tw5/+W/vio5/Z5sMv7SFOJzlCf/Tt5Jhw7gQCrQooR2xtdV7AVvAN7vqS0FtNYljlpGnkbGJsWmMzWJ9wcrJvS0tLGtdRN8uwgJc1acSi2tnZlAA3KyazKkwaETAfKx/Wi6TcVPbmm7c17mcEvGIG+2fSjrAmsA9JWc8e6hwr6YMwRbgBj40L3+Kqh/J4VQwOO//R2Zlt7BwIn8ScRBMEO2VjvuOjfWkE577mZX5hyU1abNp1BUuHJPXjk4p1ujH3EPNF0dLM6FN2S2TtGIJvEMW446vXmYthJ9OVpRWf08gJwJk3Yp8TQrgcH+l3AWcD5nhG1FZ9K1Y60nJKGr/B+MZqwpo4TGWL0mAWluaEH2rzesPiEvYyqazVKxWBf0t9JqERq06zI6Ydd6chfaEX3XTFIka0wbaE59PjvNqzLQE/4Rhy9eq63X71pnt95qV1oYGUK+di+pvq5xPhdUKaSdwWF1bt1q1XLZkmSGRN+H5+N/xf/bN/cIc4UwBXSlyNGDN48Ixm0j5hjDbCwj0W1+FRhJsZYQxQORdnpyw61LXc0YG1ywWrA+CnUvE6DWV+ZnuS5As0nA6YxrAIjWBfHREodjyq91TaRGoOXOdYGAdoYoZyIEUKVxOhip7maxZKZG3/MGBQo5Iw8uLouwJkFtlNS6qpSaXOnx7YsCT/lKR93uLuqNI6OgJt4uuURWi4EhMhmBWhjEzezb176lxWqN+8/aovIsLcRLBE7tlVnVaW5t1sBgECTDBHOqPeHRKjOxSRYBNtBUytlLPtzQ2372b1PnaVG0kl3XSn8WdlMSu2IcVEF4+y2vzEEtJaWHfjQRrVwc7kaCl9HwAVTOByCkAiuEYKGEkQdmZgGuMcv2EmA02FfvdIxt72cJOIh5yfWblqoXjSe+dlycE4QJ//SIl3DY6/ZLp4HI3uafr6/Abt+pT5DNLT5wbtz/HV+4J0+Z7L6fIvvj97BGzTe1D5Ds5/0xS8j8+LEy9IMCou8w7WIHkSLUB7sbC099KZHe9v2d7WtsZW3WNThcJJ7/u+xhQSsAdXFWBlxoZ9rYVO2oP7nwvI8ra2Pi8glnAUiWucHmjspO0HP/yeBKph25bgOczchsb144f7dqRxh/vqzFxajCWh8RnxYIFMWgNk7FiKe/HW9p7l8hWBqfBHQiGmIHY1xN5fE2PhXQh5hGbHckDw2IzG+is3V+3zzz8TICrvZMq1DTawWpbwls/lhFUs5pNms3LFA0FS3kxmXBpYyTWNZnNIjKYkHGMSn6UKADHmcbqHyBNYQFj6wCZ6VTG8MXv37bc07vrSso7cE2tSgi/jrtkassebB9I0TBrKnITIqh0cnolJEwa+rHJIX5Fw3qiJSah9Wes2NcGmWB1pRUUxctaW9d3RKdyRRiehmcCtLA73zbrUHoRkaUvVWRTzYdIcsxZWGNa5YPWYm8VRAHfolITLsD14eN/OxUibYtKERpHOI8xs2Ljy3D84UpnEuLJZj05QLB6JYbJlcONu+B///b8tRiJp1aVR4tKzPF4d4GIw9tCkeyiNXEjejUbLuX1E90N8cYF8NVewIQHjxOiwu9e1xYG7KnBcHYiJCyDLF/JuAxzEq2nh4ipiw9YWkDAdEDARGEdbxEmnuIur/jgXEsM7EfGEh7N2JOkARrEgNbUgVfro4FQN1vLfuAyeHe5ZMo4f+LAkd6nDbu3tqNPwrgjUxrSYJRF68S5hoHkIFR1Fgfv2/oGkkq59+slnzqCurKyI6Or24It7vr3t9GTgVeIPAvAqZzIzYV8+2lZTRjQgDu3epx/7RjO1sohC6hDRiJnwwk3ZFxdGhqVNzduQiOpEDHt6YtonKgnhsLSw6BoHLoewNwgx0EoAhuAgDRjFZXC6fG2Q+A7R8QkTckai8xzsQ/IE+sTge1JfmSO5zEguZe/5XHzTcenC16SXgevldLkOl9Ozp/nxzd75shQwEeXxTDYvLx/lenn5n2bysvJfTi+7B37Mla8e/AXfSfSaf9d/zsN/DQfjTmSmESI6EDACjsSf64u+2cOfMYK30NLyiu1L0ClWCCOOM0jFZueyFo2L/kOYuZKWklZeLTV9jw3Ij8W7o9mkBNCcgFTP5om5VfW9ONj4CvMvq92bksSJLRXVmI1E2xpPAlDhCPMihGe/eeu2JP4ZO88D5h1f59VsaayW6sIlCT6zc14PJszBiZq0DkKRYEVgLrdaytvf/K3vCY6qPnfDfGZOmsPSynRgDheGYSarVWvCPzAw6fMSxPcbH5vx78UCk9sxMUd2RwzCM+Ek0+5KIlTr4SbcYF5G72b/ldXVRbuyLq1L992//9BOxczYcZUFi10JnV/e31b5zGbmF+zBow29Q8JxuSaMqtnc3Ij9xm+8Kzxm3LIGBg+qabu2tiYBOG3lalmaggT4ZsNd+K8sTIvJEHqmaxti+DBZ1vYlhkfchTmre1jXIiSwUQK8quPpD8pPKBfmtYnezrKB+bl5176yo2P22mu32QpKWp4UBNUR+i2WToTn+2qHMwkB6oPC2d3wP/pPf/fOsDrKARxXXIkkDljifrj20qiDrWBZvMcCOkIsp5IJ9/LCvkegMdZ91Bolge64TxwtLYoDttTJIex4kmDUwQlJAYRxZlAikRPZE+8B4vKgocSHU+IpaAgAXyAtcwS2ewgkYufFmrWlsh2J47LhFiHr8cxAesCeubS4oOp27Wh3y5KxiLgnK1xVnx5g2/VOx7RVkVTFJlU++ScgZXxj2olEYtIs+iLUgk1Mzki1PZek9MjndZg8v//lPZudmfBou3g9kdBMaOSqeOOeVH3mYHDzLebPpZ7fsFL+TGWJSTqZVN0B7Z40lYLVWiHLTC1bXO366NEDW5glhlhZ7875LoiY/YJ9XAAN+kVvUTl8HuSCKfB5+bic+D3QXC5fZyKeEsOA1C0BsKoBfP5FVNOXZjSzum7hBNt6Bon2GWT/9DWBMMG1b5p+Fdhy/UX3PD3nbwy+Kg3uf9EzL0oeXVe1Cu7X4Y9RoV/9PM8828ZPn3n+/d+mTCRMyoEZU4d+86QfGmvsB4NGHVwL/hD8gvmx4O7BH9cG5wfXfuWh29A+cPElfhQu8cRt60J4mEU0HvCIwlvx4HjX7n3+S6sJTOYXBECLYwL4UV9Qx1wbm0lt7xyK9qsa6xPSrLMCtUOXrIcTGYFZwwhFxJg+Oy26hvPGa6/a+tVrYgghMaOEzc5PiHkMSxCNu9mLOZPFpRU3AxNWqVSEGTF32neAx96PVo/FgPlH3OhzGnvsJopVgzmZtIS4124JhFPCNGHXzv6pPjFHSSBUO+XOy6p7z6ZnJn1+mND2W1u7EkRHrSxwJ1x8W+87K5R8TIyNj1ldIO6LntUvmNYw2zF+MQDQ9VPTE/65sy3QrRAdeMVDGREp/PHDHV9iMTU9bSfHR6pTwYibBajfvn3Fbt5csskJMR0xVrQavNLYkOvR4y2f3M+OZlXehq1fWbR1aRs4zbDxX0FCK+H6fd94CYQEnGXHRPYOYUMu8ATcY37Llzqo/OVKRRrXmc4JG2usxyHwJXs1ETSzakfHx+pXAmEm1L59ncMZ4MxmZlI2Oa1ydFp3w//7/+pf3BmEfHfA0h+uvUTMJCAgJ33nL9TKVFIN01Mnh2xsYlidHrPESNxteGExnY4KBQhi1lkRIymcn9jN62v63ZZ6uudL/09PiF5Zd1fBzBgx+EeMLXLP8kU7PD63kiQCJoCJsQWwuQSNNqLegcE0BNJoJFs7xNPqqbHHPXQ66jbBDAk7MKzy7G4+tBGptdhYPQ+GmAgN0xaMhMiVzNkkRVTSQ7z+Did6V70z5Bv7x6X6wjQxbb16+xUxnWH74P33fK+VyYmsOoqOCJwAnJFI20Jjgjniynuws2O3b133eSVcoVdXl9SOrEKnND1J/ikNVjFxlWN/d8emNPAqIsT9Pcx04y7hxTE9aWA7k8ccKMok0mru/FxEMexMgfoNDkxUAwZCm/F5GQAd4C4+ud5R+UnMmWBT9tX6sWGbWlyziOo/YCQD/NQrlDwHvvxHTIP3/VXerUqIBr7yOKP9G+bp7ffkoE+C73+ZNNAk/fmL9iVdzhfB7WVp8AgM5kk+z6VBzb7u4D8Cq7Jdbil/4owFl1YXWiR4hVoVi7RLdrRzzz776E89bEhDwLq8tKhxR+RYlg9UrZyXBtCpS2ItCDhx+U/b9RvzEhCbtigNOxrJWiHfsI7GCXVs1LFIxK0voXLvYEfjKyzwJ9BjyGLS1rc39jV+J30+oiTmg+MO2nOzyhoIgV6j44wFfon9n0n4+cUZ4YTwy/taF4bCNiZmMCkwnZ6UJiBgZGH1eaFhJ2eYdEZcwzk+zKkdw3blypLec+wm+GYHZhWsOWN8sy9Ku9PxeQbM09UqecVV5iGNx6LVK3hbBhGMa2JezFEyH9wTZrGwWbq/48vDBxuWF6Md0fjCCWmo37bRcWkVYhZzs1PCi7yVCwW1TcQIh58eGbVGpWXHxznLl6XtKI/RsZQtSKAdDnUsQZiWUsMKYgIhYXVU4xdvUDb7gkpCUXqZDb7QUOJOJyy+xi2aaQ02MmSHx3gsLXoLe3sQnkUoIoEYl+2Wra3d8j6tVE9V1qi9/c41MT29p0ME5Mbd8H/5z/6Rx9oCC9k6d2DyiKmBnKL8N9f51BVAWaoOoEpoeA+nLrhhm0Y0E+6iCIA2brhMZuMFdXJy7sBLGJCygJU93R89eqjGORSBDXnYDrw8yL+Qz0sTyInL1tSZqhQDS1yUz9TonC2t3VC/SqVU5dk/nol79iumrAtLS2qwYdt9/MBS4uajYzSY7sNEhHakZ6rqnIYIBW6dUj0wbQHWSGVIdA0Rxq7KBxFix0XKWCGcvL4HjGRK6nrKbY26RWVWrwlp46msjU/PSe0UI8mK2T1+7GtteB6X27n5GTHQuIhw2NuHmFaxjDQqZcI8VEhlqEpl3d7a0iBd0CBKSSKRhkbL6x7Mbuo1Daa+5UUk7O0Mk8NuybobdjJDu2KwBSHORUD6pP6kAdhw0MckJCque3RXek+PtIeivqdzfIToycF9kCIHD17+Pshn8DlIg3sGb/LPSzc9K9n/quRve5oGzID6fYP0FGAHYBscT78NfgXJ24jPi+NlafBccM/l+jx96um7v5pedu2Z89TVP587+C/4FxwX30lPzj13PG23Zw/m+TQ0rVkr2ubDT21pYcYi8RFIyTplSbfnu7bxxXv2b//H/9YmRyXRCrCJ1jA9M2P7h8S3Crn7/dHRniRl0bnGR0ESdrtX0e+YtBkJJ10JSwd5SfaBa3tMgMuENOGJWOFOtN1hjQtcbjMaE+yH0Wj0JQ1jPklJCj8VaHX17pjukWYgDYIo21GND2ZdYxrrw8mIVWoFm52Z8pBHeUnZeKAiWMZifTG1ZVW25/MdnR4Lp6O+BgztqVxiu4eQzzvs7R+IGbLJU1daVEzvkZbB+FN7NFowE0xmhIPCOzUsrQmm0bcJaSkw35YEafqQaQAYEYIz2AdTIDDlrjQ2vCtYU3N+duouy9eurkl4PbLt7U2N855Aek7tlrWNzQOdYzvbiG+/SzBdgl6yjuf48MCXJ7SVz5cbm8KtjjBcWCQG5HskqXOZuwKfh4y5EpyWiFCCgC5tTeRAbEWiljOx3u2q7Jj9cRIaHxemDPmyBExxoSFph6WKxYZh2C03udN/5LMwt3g3/M//V//5naY4J5wW0xGSAg0IhWHrpwF4OcEU9Sa3nbKqEkZDOI24CsyeyUzM43qGySubSTuNghX4PZ/mRFSqUKfddJdd5WQdNXIiNiT1VVrMyYEI+L6dHO5J2mlbUvkw4YzE1pS6VcZd8PhETECgKJULr6jbr71mV2+9YuOTU3pvwtpSRVkwObe46PbAg91NG4n2bDQjSUAcX/CozmAiTvkJ6JFYUK+xH0ok8gMGCCyEYtIU9EnkTWylbJSzvLzkq0vvipHMSRKYFMgHe0DTSTpUKSbpP773wL73vR/ajMqVGUn6JPqROpxgdNM4JxDoUfcC3BGp1s1Qwg5PC6Lvng1Lstjf3XM3PSaz3IW6r8EzjNYU1sDWdz3bEqOrdaOWyk5IqquLAM/dT9xNYZJI0NwIrkY7k9BSSJc1FNKTGFv67oDIA7rW7EdsZmnNhjNjnhcYqaz9Pr4H9/Md0SJgPsEJ3ht8Jyue8aT7gq+6358JEt8vgybfOZ5nMoPzQXry9MXn0+e/Lj3Jw8v//N/FPRff/bi4f/DeJ+cvH36dz4u6XJwf/D9Il/O6fFxOl89/tf6007OH/tNb+Ave9k2Ol7kYQ4s0DJO4lTPRX/5c42peQJIQvRH3Cq+dx6J39j+XhqJzY9KWWedg4YTGU8MFpNSImMj0mITCOTdFNdoVafwxmxib0xiqS9IvC4xK3nN4OVIo1jtgxcDkg03/8Cjni/zYqpYIwnhyMf94enrs7v1YTyq1hsbMqVtKmDTm3TAjFkXPL8wbm9c1pC1cu7JqMQmPdYFhdjyje/Iu/JYK4N2QmJcEVYE7G2S1W0FkXwRYYn358oCRjITSIAAjoey5zqQ+E/mAMlpHpVpQffDOzDoTohxR4QLjirFDpA8YGQuRq8qThYLgK2Z48h0dn/Dxya6sCNnM9aytX1M71Xw+CLM9c7Un7JwoRjYU7gpDM8LVojWkIWFKbLQkWJbOJahOSSNbFBMv+dGX0Eyfo3UweS7FQ4Jn07qtmnuA4VTFtiF4acWiw25qjIaHbXJ82rXN/f19Z+KET1lduSbGI/ysnSmvst6PQkAwSZWh0RYj+ad/cAcfYrAGCQTzCROuBE/0TaHU2Q42OvDuQG2LiAHoqwMPjIeYUUxycQ4TCRwWwmC9AuYSJnRYgwIXy0q9QpL3KJN6PiONgIl75hBiQtjied5d8M7PjlzFC2lQsRNZQp1HALdWvWpsC8n+IHBTbKlj0mYW55fcJTCbzTgn3d9+JI4e1vWYxorqp3vxiUdaGGwAg7pK7H5U4SeDW8ylr8FB5NtkKm2rq2tOMKPSvDKZrH304V2bGs/a5FjapRUeYUAw9qV92r/+wz/2hvn4o080oMZ8L5N7n38moomog0alPuLZgZYwZB0xkV4EDy59F1EXLjzk8hrITKCxHofNcGpEVpVkhRcXDgydUNxECrYjdZw4QkgfMGy2PJ2fn/eyIPF4ddAkdYKDfhykwTnqfJm56Cafg5peFCPRIHZGojS47Hl7Cp6n8hdNwKkn3y9u/0oKHn969cl7lQbfg3yfpsv3PJs4/7Jr3zZ9+7wGbfh8eX99Zfq69G3LS+eov/Xt+UOdrqtDAhGz4vG+u/heu3FbYz0iIW/XPr7751YtHAj8ED5Yu3HuEmzgZtsSaFVFt6PS2lc0PjtiLIQxatiVtWUJThpzNdaUDdnB0anTIOMImjs5OfFV4mDItevXnc5zbDrXxP205JoAG01Bw9jx0Z4BXzapYq0Vms2oNH9an3mRxcVlQM3YNTF3duYYdvvWLb0vbScHhzY1lrKZiWk73M9JuDt3SRzTNlG0MV9hAWFOBnM2fQqGgQHMs2Ba4xM33X5Pmgh6UK9qE1MJW78+Zysrcz6XwkJNXP6x2ODFBnPDUWlqalrjuiBNKueYyO/VK8sSVKPSOLb92urquhhl0u7du287uwdivAW9h/dJDJag785AKgPtwzwTCx6ZHGc7XNylWdB8LvwkAGwoFBUOxoxtNvrCtJYEaPZGGhEmEnMM0/t5oWzsYIk3LJoTDHJ+dsHNeve/fKg2HbGZqQWfk7p+7bb91o9fsdlJE4PFbI5JHUUjbrdvv343/Ld/92/eqYnD+85iLkeKmtTZbIjP5vsQGWCC3A2aDGEi0i2ow/xGi6EgSAceNwuw0v00FpPz2PCHY1G9POmcOREL++KidrMmUBxygB6SpI00rawtJo0nw9wA9wjw8dqAKHKnOTs/PXG1mvkFomBWSgWX9lmRigtuOpkUSPfU2TWpfbtutmICyxc+YjQUS2eugfISuLHbZ6N8YoBRT8gR6TpsjU7INrZ31blF39Dl+OjYFiXpJBLD9ulHv7RxaTEEhEygkThQ4zkVsaYa9svHOxpA1+zBl/d9Xui733nbHj64H0glmRERvzQ4tVlXzKMnwO6LmaBih1SGgtRc1PLHjx96+AYm9AVT6rCeCLShtgl5bK+mnitLI7E4k2hiNMQZm5ryhV+UE8LzgI8SBHDtBYjpByQm8mKQXAZtvjPA6dKw8ido49jssiVHJ54wEu9uvnD/xeegzYK/IPE5+P5VgB0ktdng20U5SHx/+TMvyu/y2/6q6ded1193+ku84zlGEvQh33Ve/Y/5d2w4Yn/67/4nnyednZvRmGzb7sanorEjnWO7hSHb3TlwybVa74lpYI5tCYBLut7TeJW0WmzYsWj5TNpNsy6wI5yIgIowRkzIs26NfTkIPogQxKJGImSztIDtbHFbZQ0G3qLr165KYzl3uvW5XJVzdmFaOMA+6wQOrIoZHUtgZK3IiO3tSQAVyCbFcAjUCI3ido+Z6ztvvu5M7eSobCeSvsMIdRoXrF2jZTjY4z0sQKV9aB6YA2FS6pipJIzWGlWNiYY+874Pye/8zm+LIZ5K8C36mg5cgZmD6Ul6x/sNRkWeTT0Pk8K1l/V6BLmtqW1Y7IzwPTExpetVe3B/Q8LthKqJNyuAHVV7pcUsCoZDVHIk6+ZBJsDdk1V4RRy/KysLLoCeSqOqNdvCSOY6Wm7q8nBT+hyJh+zN12/YxGTaTXR7h2c+z4O3K5oHa/GIcFwq520kJVwSlOMkcX4mJjyRtpWFhDD4gR1L2BhJjgo7Z2xqZgaT5N3w3/o7v3OHrRvh+ExmEfSsKkBi4xfUKoCVlZHY3ehkoZ5XEFPL0BBh4GEmqhBMBFCAIUSDEOdoIlyDkbC4Dk0Ev244NVGAWU0P2CNxwITwJgjcXaH5nogFf+dgRzT8qGs1qVNSJXluqNPw0Cu9Li53ZctJmmdDq3olp2tNj6QJF2fvATyofODof/gJcytstdnqSTrKpvV+TGZCX5KYi0UTvjYFF8Op6Vn78MMPVc6k+1w/evClM8IJaQwQM04JAzBs9sL2aGvfZsXV8fYakQj33XffsYcP7/u9BJGkLZBmIN6u2i8SH3ZJg8Wcxwd7NgMjefRQGtaM3jfpa10IpoYLISFOkB1Z59GNjqgt6nAMZ5KEpBmSxME+BAzobhf/bybNAvdg1GcInANpkIHpmqbKznc+Oc+Co5ZFbXRmyUbGlJdrqQHwuMMTSQPsCftAZQ2qP/jwdBn0yXvQRn724vvL0uDeX52475ve+6vSN8vr6xjd0/Tty/SyfAdt99U2+WbvuJytQ6Ue40m0W/W+rqvvezUJcsyT9S0qkNy4/6kANO9Czc2rKxLaHtrGw1+KviRsigYINMo+GfVmT6DDxm2BRsskO67CSLQEdVyYn7C1lRWbl1RLAEWQif2DiDDLQuVsdtTW1q9KE2iIlivKJoiFd3qGe7zZ2tUrGqttMSa8jZJu08dFFcZSF5jWG10BNBPugdMLQJ0/L7kFYXl5UYxFAlep6MsOVpcWdG9dQmnJ9g+L1maOQs9gqsKEn5HQxkJhX6irA09P5mSYK2EuoI0Apr90RsA9zRxPz773/XfVFg378vN9MdCmY1mtzgLFkGtOxB5kWoBJerSLID5gyiq6h3Ug58JbmNeNm6/ofWLQu8zLUhciI3dd2GVegv3ZsQZRHrytaF/6EC9SJv1nZ6eVd8nvZYuLGTEpLBvtWkW4ExHDPfeJ+TdfvSXGW7JCrWg70tAq0iZRIHxhtjByZmZW+bMvkvJOsSGZhONWQd2GB96QmNeW+iHhVpBuL6r+m1A7EKb/+G74v/hn/+ROEzddgXwAOCyUa1pRqilhmVndjXsuHhLYCLuS1tm5i9l94mVRI8GgEyTP8wuAQUNxc5j+4JzuFcT8CsxF7/IAYfodVAJXMzaA0XU9hwsfwAlDcsYEk4lhVlNjisKuSmVOSSUcHYlbIjpkJ9I+iK2VHpYmVVGHFZgvgBhCvoKcPEQzAaEiravTGm1J+ZKSMIV5sXUDmgGDojcUrFxlS15851kMxX2zaui93W2fFJ+UmgxzgAH5nh4itFY/ag829yw9OuamJtMgePON1+xgb1cDsO1mOPcS0/M+yc1gFpNMSnPD0aCkDp+anJBU8qXNsmLf45OpU9VGuGDDMHjWNCjj6XGfFDMxIFwdeZ4tdOfFfAgZD+p7VAAlmEcwT9L3AdwRg2VeiasOUvojZIS+ehu1Vf/s9JKlxqfUs0EKB12tLOjw4Bn+Bim4Fnw+PfvVFJTo6+74NulXve3bpF93Xr+e9FUGMkiD8n794f07OC7OunZ5kS+RtpuVfV+NjqR8crBtn3/yvuUlkN2XJj07NWbF8y0B8qHoiJhMjMeES74NgXBTmADIsU5seXnexsdZdNyw0fG0LSxMWFIa+PZDVovnbX55wTqs+D47c+1jbnZOdNm3g8MTnzRnAj5fKDvmsDke85oEPQSYmWtAI2G199lJTgDelECXEnhn3FyN5xG1A8jBorHsmBNbWWOYBXrMo+DIkivU7LwoTBMulHVvpaTnhAdgS38IxpHXY33D7ReBGTDvielgrsfzanwiYzdvrNuVK6sqQ9kO9tG8iHWF1aCutg1JgwkC1/p8TqUmQZctzKvCwLDNzM6IYUVVx6rKw/1Rv4bJii28OQ4Oj1Qf4AMBL7DyIOSxpwoYjKUnO8q+TG21Ge8rWU7MMpkec+bsDE0YuLY4bxPjGZ9G+J3f/JHwoW07+zvWEIayPggnHZyrIAq8zVgwCZOou+UCeum7C/K1q7PCwTFhQ9LCiVEPtU/8MvZuWlzMiFHt3g3/wT/+h3fg6GgCcBvAXqVXI0YENklXPelEJOiSOtm5XrHiXBZ3X78XLUUVRs1ifoXJHcxHBFkEYH0yz9FaSR8wLfYjQEthHoX4U3QADAcTDEwIQmIdC40P08ENDcbS6gwJLNmxTBpAo2YLc/NS+3A/PNGgaKnrxdDUAG7KEiHxWqR6OsK9E0TIuBuz85czkrGsih7AG3XFvAeTxCc7ly95mISjvX1LSVqZnWPS8FjqcdnGMiPSApjvoNwwJ+URGbZ0dlISwrwdiuPjrfXmG2/qmVPXONh/2T3T1JGuDahumzu7kqSK7us+MTnu9uNPPv7YFsQQxqQt0byuMeh+Jtvxi+uIsNmtMpnMujmPBUYdDV4WW80oD19gKbTgHR7Wn08xY/aYyde6IrqqMzo0PaQapDkS3l7IBmhKo9OLlpK6zW/WANGWHBJaPfEJlfhx8d2v64t/D36+JA3uCL49yfPi2cHVwXc/uOfiPZfvg9wH37nh6ffg/2+enj75dWkAwF+Xvu2bSYO3D45BCr7DCC4+/f+gbV/Wvoy0wX0BE+ETbYQGZFwIKkXj6CQxja1Ir2CP7n9ktWpegFgyYujd++Jz33a2IfCNRohUcSwpOyrBrCutHg0+mATOi5aIpD0IDDojjZgJ9IoAeWQ4ZqwTaRGyXBoEE8DlCqHRCz7By148bFnB3EhNIMyCwpqkeM5Dl7wPczL0CR3DMDDjAO7s3sd8CJP3MK6llTlJzVnf2I7lBpSdlsDkdXbhGYXmU5QGkS/UReNI/awab7vJN3ifhFiNE4RGtqatCOhxKsIiAIQB3MV83k1nrFE5OjpRfarubIRATPmI3uGx69BodA/zz1gFsI4Al+zTcuUKCyAJLdPVO9MC4qIwAEyt+xxKW8yCSXS8vbCWgE9YcTxAouqEoD05OaZ614V9pyp73BYWl70twHFBpS3PT9twLOQmdULBV9Re7BeVmR6zPeFRJDYirIz6tAFCJvmzyHJG2MX6E/Ce+adut6m2D8K07Owf26f3Pre02hnT/OONx2rTU/VziDmSv3EnKw4XFREwP4EEirmFKCrDeFUJvAnmiAQLUeIy21djsx8IUT/PC1UddRECiwyl0fiTejOmLz4vQAgG4aYTMS03YeldwQZPxMAKVrMDbFyD0cC13VNMuSH58/5gdfiwTU+JkcQSUnELNq2KY6MsSYVlO1pW4i+LE58c7dnh/qadnxza0f6BKt6xdCorVTCrRhmWWt6RinvsE3qBNkVZntokexaz/dOS1NhFOz489JX+V9bW1HE5a9ZKNi1Ojw0Xjj7kkj/aT98+/vRzMViz27dfteXVNV+Ne3qo97dq0qJivvEWyRcx6n1MVDLRt7m17e3AlpyfffqxLc7Nilnh183qdlwV0bBa0rQCoC/UQ3Zy3nCJZ3vjC5tSedgfngn9jk/MafCp/XgO7Yc4PP3wiFVi09YaUv3LFTs4kEoubYYQ31j0OgCxmA57SKcnZi0tDUw0bWFJJ09AK+hO/+TgY3DOu/riUGM6vZAw2zwFYIbCU0AMvilxz8UvP6MMn95zce7i8+lxOR8SeQTfg29BCsAUM86TWrwgPb3/V6VBfpeP59OgHN/sePbvct0HCYGF9OQeMYWeM4ZnD4ripDU4vCV0TXTU6dQlmLVFF9yjcSqeggk00i5b6XTH/sOf/0+2s/mF7Wu8sDo9IcEIjTeb0riMCBQFKqytGBsbVz5RYzdEJNO2hLMRjSlJckbsvamxtL1ybc26ktKLlZYJq21z98hC0YTG9rCDJgIK1gKEl7CYGUyhL7zAPEWMvmyW+U5M6LpPgI9mgi0fwGbvcBbgOVCLrheXZyWEZcSU8sKFqIQyQqU03YyExM4KeSaV8QbrS9smmGNXhM26tuFhCanS2Hkv2hHjDVCFVjwQq7SwoSHmO1rSpnBNJpQIu5rWLBFP+XwF68i4vw4mqpzE/KPcTIQTdh0BGBOSB0MU9aO94TGG1cV3VNTzTC+wFi6qNiLEEuVQCS2VifkGWW7xUDvEhKNuplY98dhkbcjq0qIYfU5lKQmzI3b1CjHMuj7XsbS0IPwpSTjdsp6YYjfa0fsr1ijRAcJsGLrqMyLBnZEJBrckcCNg4HFXLhfF3IqqlzByqGE3bi1IgKCeQXyz3OmhmFX8bvi7b712J4ndXAVnsg0PKbg4xIaLGGYn5jbYTxkKx8zEfAj7DQDubFiDKxtzKtgymXQrCqSIbstED+s2mCehsdBccOXrAiWsoNanz3NrkDDhTQc5IxEhsZsgqiRmmeFkwiUKuCKSCfG12NkQmyw7L5Yr7C8gNU/3Ek5hXiB8cnLkEnzfQZUOzXvwRXZoww6YlQqp3lIJOtZuSAoToOIySD5D4tbXXn3bXn3nhz7hXJcKz0JI7Lv5/KmVC2e+mjfB/gtqcDfbhSJiIGG793BLjKFjO3sH9vnn9+zVW7etrvLVK5LQdD/aEQnC4O0FSWzSYFUUQvFnbE7g/enHH9n05Kh7tHlAOdpPbe6mrG5b4M5E+6jKKYagMh8dbLkpLKRrE+NZAYTq1JF6qrrDrMFP3Iu7GkTVoRE3D3z43k/t+tUrenbPlpdEqJRG76Iu+JOnJ+YsM7egga73O2d4cRpcYeBwPDnxXLoMtg6EL0gvAuSvT9z/4meeZySkXxcj+fWnl9djkJ5vm0GXDJ4cHAMm/ZWkuhO08Ox4RwzCLImU3RUYRurWaxTsJ3/2xz6JenxwbCvL6/Y3futv2f7eru0fPBZdRsU8Mra9sy+JdVWSt9nGxo7oSACUCtZOsOYpOTwkAWrG3nr7mo/Dnd1jOzwu295BQWM12DsD7YWDUO8IQUMa82jMMBIkdl/3ICwASOGdgCZ15x0wjpPjUwdx1nxgPkJIYtkB+OKaSllCLYAsnMBDkkWKmKMiGgeAOfMnTOzzTkzrMCk0EsbviBgAUTiQzKsal2ANi5axZOB6jGsuzAzTf0tjHOaO2zBeVDjDdFzrUDurTJSVcjOvQWKxNHMtMAw8u6gn8yh4dxF6icjirvWo7g31E1HLU+mETU4FE+9sHYznm5rFmSj0zXhNCBML+TNj+96r165J0K1IsNzT1b6YUMJOTwlL0xDzlaCpcwdH+9Iiay4otCXAohjEpSgElMOK95a3Nd5kxSIbjDGna94mw7G0NLiuz//CIENDTZuaDIvp293wK9fX7xT0slox52osK6tLAt0WE9kCI18bIm7le1iokoQqRgpnEgfgxvzEAUcjmFdSnYGqx2Yq+HvXxWDg0qzf8LkWdRqutVE3m6kCkjogAoDMTUzwG0xfYWk+F6KVe1qJucCFUTNpfOYA2uKMuNcRuwfbaxrbodRSbL2o16ia8C/CmxDCHWkGaYNFQGgwaDgLc1OW1MhiAywm9KsiMrYCxTUR1Teuuty8fctj0fQklTCPUSicSO0jYrKYoQYCamw0HBeDH7ItqX9VEdawtBo8qm6oc5kEr5bY7Cdq42NjQT1VXxPxHp/mfXtjtrBES5uamrIvpD4Spp6FXM64oTDVAaloqCepKqQ+SI75viedZs3OJRUsz896SJrxbNrzDibag0VHDEbcqInmi9swjXy8vy3AmFd9izY3O+1ECRSxyRVBLdOT85adm38JI0FvDeowgK2LGgVo9oJ0GQj//4zk+fTyegzS820zaOvBk0+PF7euyN6GRauFs33bePCZjY1ELXf40D65+z9buXhoX3z+sZu22OoBQGR8b209VIZNIyRQB7BsdgVMVd8fg0lmQpSzGBFHlFazbHNzYzaisbQvBrK7n7O9vZydnFU07gMNWRDrTASG4ZqvwB3tBpMO8wQxSeMeBl33CXd1PeSmLFaAs/aCMCOEKWG/xmDdBw4krP4WtlQbGi9p0TOAHoA3c4XJpPBCYx9LAh5auMiykyNAzrtpMRgBYwJHI6wCmKEC5hIIYcx9YK6anp5WOcu6j8CHceFO0xkOmgYbUsEYOA/DIi/GLcIhbspBGevej9RAw9knxZm/wWwPI2EZwpgEwRm1N1HL2bEWbe/MQ/bThmAZ2MqcLM4AMLSa3h2yazeuCNcKEpYPBPasdWEPkkPl2xQDXPYRe3xyrDyG9B7VWow4o7L53BC1D6tNJdGy6Z/0FOE41iExarzP1B4wmMJZw02VaGiv3FyzH3z3FVtaTtroePhu+Ptvv3lnYX7a1y3EVTnMJ74wSWoRhcyfn0tqVeGkHjLXgfuq72eBFC7iBJiJDAxTQXuB89K5LMFnnmOEhhRxYNoiYiY7eOGTzapUmAvScSwhzUMSChO9aCwRERSRwph3YH0Ki2pgJqjTSAnkT4IYCDmP9MJeCAAxHJrJKOIFsQCS8uLRhHSCCgfTw1SG+sk8zsLCjBhPxhkSTIN5m4gAmzD0J3vbPvm48/ALa6g9RFcaUFVpL6fSaJKqm7QLlZd4SNgvW/2w7R/nLa+6TUxOOzO6sb6uMoWtrGdi6jTCQUO8tB2dl0iNOlPFrIZ0xDaijx488P5Ii2FSZkQVJjQJcIfxsSNGnJLGkBodF9GUbWfzoZvziL3DMwA9A4AopGgkylzMIPAS6yXG3Atv+/Ej92QhSjMeYuI63s4w9q40q/TknI3OL/l8kkdOdnILEoPBBwSn6B8/+RTcSJdBO7g3+K2v/O/fB2mQ369KX72H3y9+7jIjGaSvf8fXXfvVaVCHb1KPQXqmjS69/3JevypPrrgWwn3P5BKky3lw34iA9cGXn9jOxkOLh5q2t/OpffHFexqHmHbqYgbTGuc9++D9n4s++3b9+joFlUbdEMAO+doRnHCmZ2ckSeMSi/1f0m2rKlqUVN1O2ulRXVJvRwJSx512ugJInDlUCOEFnp449aiH9Mn4Z6O8QCNBCxGeZJIC7oRAOK13tcQE8q69FAsVjVniPcVcS8DsBOaQDxqCcneNgjmSpjQETGSANTsilksVaRwZ3c8CyoqEwGFfJ8L7ccqBIfAdid97xWk+MMnDVDzorLALt3pwA1AfkobPmhMmwFnFzljlfspD+ehfvhNdl+t0N7+5DwsLbypIsseqgrfbvIRB5juJSI5ZGmBnN0U8tRCsPeSKxjSdTMxAlh+kU3H77jtvGlv2woxZSInJDAZKXgRexEvs8eYDMZQFMahxjyaAIOyLJ4Wfs3OzrqnVxXRYsT+SJpBjSkxGArHK4nM+/aivdh8fIxoIu0uOK4+Y7mFB9N7d8Hfeeu3Oq6/cspHhiMARc1XMTUlhSc14GeGDjeQPR9/d2bSHArm9vT1JL2zGokqp5TGDqd4CVIxWfVcHWfVOy9HRmMh8/YRAmmN4mNWiaBVqcKl6rHhlAr9Rh9OKMUjiwLWYmDFP3PHoVDEr5guEhEGH63DvLhrO38OklyQDvctDW6vh2aWROR6YBwALeTDpiMZk0iJGpSGwmAkCgEBjETzBWJOSsExK79cgaFVFiAJcNtvJnR5Ylw36xaUzI6OqR1bvwn445IykIqmNyMQz84u2tbllN6WRZFMaXMfsES2JiAksAB5gV2ux6r8kIr5+/abaSFpTMmkbjx7q/XF3c4ZBw0RhqIRxiQD2KuMvv3xkj7d31KHL9sart8UoJLFJq2T3Ohirrx+hrmIkHgKD2kP4SUlACfWp1OtMig19cPOc0FX1pRLMWnKPjUzMWlaM5KlG8tXDB4Z/D075ALz4+fXpG930DVJQjhelFzGSr0+/rjL9ZdKLWMDXp+CJ4M/n6S7+RNz69/S4nHBDiWo8DEsz3nj4SJrDljRYQgx1RHuiDQnm7PHB4sL0iDT78TGNzaLlTnI+1qKRpGsheBFi6mI1drlGEMaysZlVSuNsdV5arJhEU0Lg8XnB51RwmEG65/3eLxr3mHKpBTZ65ioAMb5jbiLcCZPM7oQiyR6Ad49RSdOApbv1S9AaGWEX0UB7YDU6kjNrRziX1pjD7I5HFnnHpWkT84qID2hElIHNsDCRwYQ8LhXmMg2DwOlGDBrzF4KlyoS5h/fAiJxxSEL3vVgkwZMf1gvGHXWA2fAs48NNc8rLsU/aCtoJcy/gJQzPHQy8jh0B/6hbb2CG5Ed05EqZeZO4wH9W5dMYrwaBF8cmsjo/pH5gH6kR297ZcwG/3a76+pab16/qvRGPXZgvndj4ZNqmpmZV7r5NTY5arnAoQffYF2Q3mtIa9V7MewisuP1Wa3nJlOxOibMDW4+f2Y1bM3bzVlrYdSKmErVKKad+yIgJte6GX3vt1h12BRvqNVRBwqTQyIJyNR7SO/MgzIH41rlqBL6jshGG4OTo0DduyZ2JG6rTmWdoNtnMhmBhQePxTDikhqVVdTjR6ytzMUxqo7Wwu5cHDxMHZpIMCQVbontYAfgqFCAPV44I/H1V5YVEw3cIF4kbbcIHz8V7IEaAmDqgATAZz3U6nLkbka2rlqzWp7cZLG53pRGUL5oSexpgsqOTmXzKSBNJifH0RTBnJ+eSdOq+mBIpg3mUW6+9Za+9+R2PT8MAm5c6DCNh8h9FanQ0qzIoezUCa3QKGpiHx6euum9tbdvC/IK7C4clDfIe+gGiRC2HOeJ6zKRlsak6isDufvC+mNuJLUmaKZyfeogaYm7R3L5oFDlUz7NGoK/2q/aHral2Pjnc93AWxdyxzU6MqUwwNm5nglOMPztlE74Zj97tg17PM7r0lV9Bg118Xnxc/vn16Rvd9A0S+bw4r//fZyTQkP5/cvA7OM/vFzESovnSLtOTkxKWYtI6fuZ7htQqZdHouAderFU6drh37rZ21ooRtsPHWp8JYwGuQC8szZpgjYwhJq3Z74IhtDg/ae98Z8VGp5LC72A3U1x5kdpdE9Ef45V5T8rGzn4ugLUE/gJctn6dmByT9F5xhuDziCI6Fsux3YTTtP5Gx7OSmtG8icjBRLgEQ9G0hojuIdwH5qxhCbvMPQhPdADGeJzBKBBez8XkMLNhLmOdBvMPlBGGAeMjH4RLAJ0tZUlBefAWRbvAZR7X/77wrhUwCgmK3MP8JOtHEAwxTSPUwUBgdoxl1p5BobQFq8nBJTxkT09PVZaq1xGGBVPH7EY+nQ6Rhhs2NT3uJvWGNMBej51sV929l33emX+dnk5LABixx48eGfu8E/MsMxa3+UU21UuIF4m5lPN2erYPLzUitc+r3REOTk7ZF16MvV0R3vakUESdwRXy7K9fs7nFmF2/GrfZKZVb2DU5vqr26bJw/W74xq3bd95984aFWLWqSrOcPibQYf7AA/nBlS+YSjDxS4OHfHX3xFjWJsSRRnQNE0uxmhNj2XUvp3NxOz4rUt0aLRbmsMVr3DuZ/MiDuQJIHcLEU4uOgECwDTLBDIFgP2VlaUmAzWZUSEAAIaYwNBFnDBj91CmYxVhc5AAKVwAaeYEaDO8lTtHBPT2PVNFXZ02KkSCNuQusOL5L87SwDnf70/P8RN0cTScsSRnx1pJ8hYYRDXc9YipueBAlLr9IQotiCDevXXfPq7pU/uPjAxEHQSTTwXvExjDlFaWyF8o1m5kiZH3ON9jBlEj4/aw0Bp+7UZloL0LChDVw+hFpEm2dF2GgQhOef2WJ53b1jJgf5Va1O3oP626oQ0SfXVWkFU6qLWL2y1/81Pedb9dKNqG+pG8Dno1xesiGsxM2tXxNjER9rrJ2cRsVXTgUMaBpcg0meIxuuUgX13UEDf80MYCC9FWAG6QB+AUmgeD7y+59mnhXcHBrcPCc6OvieXJ4cgzOPX/+otwvPKj3Vw49pPbS16AtPI9Bnm5sCv64/g3+Aln9BYcyfNHBnAfXaf8hjR8fmwIx3qcLTxJzX9SVC6yTiAFwvbCdHj2WxPvAXnv9Vdt8vK0xFsTCwkaeUd9jsiKiA+9gchoAZXMjXNSJpIAJG2GPFdyJWM+W5jL23e/ckEbesp+//5ltb59L08DsI9CU8OM0rLGJAMUe44wBtphuCxtmxDxYc4J0nckSUZbFxzAX6hp2MxVATbuHIqqH/ojGAUNg2FJhTN6UFQsIY5zyIvljqqnrPsy1BHplF0Vig2FmR+PypQUCedZ8EFJFsKjnmsIDJv0RPvWB+QptSXmzPAIznOMDWMY55nRhPhd/4A/nfYsKlbms9sIFGKZDGyA0Uj66BXP2AMeY00QD8jkeaUdMqgsi1G9tjUssMixqlqaodhrnkCYS0bhiw62R4YyHTMHRwCT8wZzH1a6EkpmZnbWRZNYePdp0xyTmcJotaUFgCdqT6kfwXdYTYi5ky+LhOOZ29mlny4vA8QCLT7N9bqMpabGtFTs/nLBjYdbnjz68G756/fqdt165Kgm7okYUmKiGcYBE0ngA5tjZYSbB3AdH62JNRFyNp+qLOeAWzCYvwT4lVI7Q0KV8wbWVQqlgmxsbtrW5IXXwSKpcRQQurQTVkxYVkfm2sjAXNSjEH0EFF5ckeKOrl+o0X92pwcvqVrgnfumokYQ+xwuMTxb4OYgoD+oTuN5R3pQIRNKIJCqkhpajZkSdIk3DTXEiUijHD6SIvkskg/IwFwSpoHlANHiBYC5jIo+6I8nAqLB5Ej+IsPCE0UeDKORPfZ0LbcZAhNiYDFPhrFhr23GubOnRKTs5K3q8oqKYUr/Xcq+tlOoPI6PB2LCLyfZQbMTKTbV8KO4Lu8iKkCqnhzt6JiHmFkhG/LlirYpjW0Uj6cezvN32Nh/Z4uykNSpFG82Iuaj+QBeDCqKJpceckQhPxDAkyakMtIwjl3/RJ73PxwvTsxcczC4SwPl1acBI/vIpgGZyeD6Xwblvk/vlZy4f/E8xny/q5XsG14N7vOGepCf3+K8XJ9rh8n1P7ue8joi17Wh30wgflB2bEP5c1Fv/+TG4XwkwCqs/w/2apNhdjc09OxcQsEDQzcMjePQF4Mv6DsKGD4ueWD3daDdEv/ps1HzOgj3WsfMDuFfXlzz0Bo4b73/4wPZ2C6J5Ik6IbkQ7Dk7QnminXmdSPfC8RJtg06k3Xr0lqTllZ9Koz8/PxSSQ2AO3YmJEYZ7FKwpPTsY75UOroWa4z2Iygt5hpoRK8vBAAmOP6qDfWDWYk0WDoDG4Bq4xl5pMBaZ8zGnx4bDGZ1Jlw9ynsVko02r+LvZsAlFwV2ZuqCPJHRxA2wDLgvkuTOacBzcCsxZmqq7Ky8ZgaCDM+cCwPOlZZzrKH28wmCB18/Vu3Mezyo/1LcyhMM9LWfGkigor2d6YvekJxw/zhEHhkcpyAuZxmGdCy6pWW75vCxrl6Oi4PXq8IeFD2pYwmvUiaGQnZyfen3EwJ5V+Uga83+h/HJy4Ly+MGonN2Vu3/hO175RwqKt77W547eq1O2/dXhdAqcOUOeYj3H1hBiAYjY99E6B0E4kaL5bgd6BFAIiBqiZuqnPMSaDNsCZF/wRgHXVW0irsUibCbIqQ8Arb2njsez+fiogb+IRLveuqIcKSQGAoIXFf8gcMAVJAHdsgzAfCwVWPCKLYS/PixCURCgul6qq8CifCEDhKbYxI21Ari0iS6uye1SQB0NkdTFhCQTy90CyI0aXbdMBOqHcQowZNgMNBQNKFMwyAjjM6hacG5i9CzLNSdISOVhvg5AxI50+PNVgKInQIpK464NIsxigCImxEqxezWidkidSk7Z6c2pXlRZ+YZ9/5SQ02CAYJjcHEoKVFcOPtRdMWTaZ9Hoj5FvaRPz3a9V0hIUhPKqSvj1E5Mf0NRdQWyQlLjGStCPAIJHqdmqX16ZP6eoA+pn7R1LhNr1z3ORLeCRMHCJDMYNZ0CudoF/7neOa73hlcD5LDIWNt8P1r0l+dkTyfLl7s6deX7xOQ9/8uv4MUvIdrft9fsj4vew6tGcEmHWpav5YHtSwzQSQCzL2Dcl2U4eJ/5gMEN9ZuYJL+RJrIF3awJwARvbJrJyZl1nkQ6RbnkbmFaXvtjdtuScjl8wKouo9F/sNLCgyYmZ0QDeHthGA1LM27LmFKY7CPZUBMLSxaijEPEZigAG+sGvQJQAtNr0oLZ50IcajYubRWC0KXeIwqPRfXWIapsL87GgpeXRx4QAJujA/qByjCSBIahwOAjEtbZ5wy94fVgTahvmpBf478STimjI2nff6o021K8p+QdI8ZjzUWhHFSE+t5ysyY8rlfjWUYcFnYBuAjhNFuMDDicrnXKH2v/D3go+rvY1m0wvuwxNBFaFtgDWtL+M0T1BOTlkfCUAWYMmDhNswXC0yT1fLSFJpi1taLGDHAOt2WpbJB+4J1GvB2eHTq2l1e2mYLTzedhqEwL6uXWkaaCHi4vr6m2wnnQkh/POtg2MxboRli7kJzUv2ao/b2q/+ZXV/7rv13/+O/tQePzm1u+t274StXr955Q4wkFlHneMezpgSQhbsKUtVQVE0XVDgVUOoxKpZrKACsLsEERLsOjsyJcA01E4k94KKSqvWbtQyYathjg8kwVLlSsSiC3rDNR49sd3vHcqeERD+XxJOTNCLVTi3L/SzEIV8NE3pdZaIMeJAJvNNpG5U6jjaFa19BnJpYWQSKI3w9E23EkGJnMsxJ7vOtBu2LMJHCcDlEcvLGV8K8R+cxIAPTgKoZ9LA3Oo3rpjD9RnOhPC6ZiHEiXRCiICvpDY0iIYKDIcJgkJjYzrOCqqtyYqojVPt3vvsjSWQTziynRtOWOz5wBsQqdWemehf94Ko9gyiStPNqR1KiGXu747aMu/Dx3o4NS1X3uFsqL3XgCdqQdUJtqfdHJcJJmE2PZ91UV8yLoaQCW+7AHAQRDWenbGb1ui9IRCNRVVVPkzR67owf5wlntLQL3eFvCvQA+prGCf68mYL2I9FePMLnS9Kvh5Fcfv7yu/6q+T6XyE5HUNygbs+/g357WoaX1fvZZwbpRe3AOUxEsaG29Wo5++XP/kLa/qZv7zA5M62BH5i4gtfqPx30k/ctHlaNY/vowz+2n/2HP9V4K7h3D6CH6yyBAzG3sCAYU/Pe/p7TKxI5Xk5sFQsjYdyd545tdXnG5uem7fTkzM7zVXv8+ET0E8zrYTaC8WAyQRkAMN2TUMWCrgMpHA+shq85Y440IkbGuGg1JIlrzLKmjQlsTD0DbcTXhkyOKd+WNKpzYRWOAMqbL8KowH0XwA5ompAltC+MAFObC8UqBGUa6sf1DHMhAn4deFcBvGANAV3R1GlIljdQhrwYKi7y7uqrsg/6Fm3NQ0bpPYF2pJGq93k5dBYWDnPgXo5gPpd5ncB6gJDJ/WgeaDTUB89SHJcq1YqPtaD9YEJmuOHCmPBsg3kxL8M+R7NzU142X/Hf6vuUAOtriBYAumESREMjDArbmcPTmaynnkTXwIzIPHFNmg1zQ7Sfz9eIwffacVudf9duXf0N+/DuPTs6PhHeTFm9FL4bXl1fFyO5aklJDZgxCGvCxCycF8nEJdSL6tNOSAK8lIox6e4V04uDRsU2yKSTgFtaCY1Ew8AIAGuW66ck/WJKSombi7PQ7Gq0IT8nmlMDVe30lAieeVfX93fxlDrxpfzsNOh56R3qNS8UBIEph9b1iXXlS+hktANWzhKg0WP6N6T2ua1UZVejxiTNi8+4OcxDLaskdBB1dvAVQx0AKwwUAoFboi3xUqQSZ2xqBx6kHRg8dAL3k6++BgNQTBNGCFNJYY9VPjV1NBITK2qPj4/ddXd+alTXQlY4l5ZWL9tENh20C++gH9QnLEjsS/IrNPpW1WAjZMPxwb6tSao7Pd71feydMYo49RqNqwvGK8mPVb2dWNpX03/60V27sb5quZMDZ+o++U+DKsEcE6OTNnflpqvxzWoJdx4rS5NkPwM89uizQIsRHTBIVGdvL9rJswnYyNM/neH8xTX/SrlekJ5nJHwf/B58v3zuxWnwMvLiueBgSL8ofbM8n08MzRe9R/nojGf1pNI69P3pPZeO4G4dQXpZWfgNjfEZMwFJNW87YiDnEr6gW4Ka4kJK1AfoeQBy3M+45RUJmH+vaR++92diPvd9XcWKtGB6jv3UianH2MZcS9wqNA8AHlNHqVSV9F3Tu4KtqDvtmq1fmbO8b+Nal1A2brlcEFNKCKLx13AawYqwsipaO88LxNqulaCJIGWnU4QjyUuLKdpIJutaLOuvoCVcTzFxw9hgAEx81/E2zCY8MjHBH5lQJ1w6ph0mwQE/GI5rO6JJPLVgLLQEkjrSNQ42fl2HEEsMCcBEA2oIfAmAmtZ3ligUhAPCCz2HWSowzUnLECNysJVAxbuYX+E6kYgxm2GucgcCffcpAtWJOSUXxFUQ+hBhnLZAs9Fl/yRMC5PyWB/AFxLr3ZhvWVX7uTu06ldRH2BTZpzjAFRvFJUX72Xsdmx8YlSYjMDcVb9Iy1FeCNiDqQK0F5/b0QP9XsPi4a7wOGKz05MSyEctmU6p7hXDk63XxdwmzXNqxd55/ccW6Y3Yv/7v/o3d/eCuhGJw+dwO93bvhpevrN+5ujJro5g5VHBeGlPNqCyNRHoKqAFhsjiRr9AptkS4L+amCMxEDYpUzpwGDc6EdUyaA4uW2DYWQOWTuYVkUqCqCsBggsbGnCXAFbMYz4oZ6F5MYuxDgvkmL2ayt71te1ub3sBNETpl4v0MFTqEQekLBFUWCDohtTiWSAYMUmXFS4IQKUPhmJ3mK+KqxJ1RHXQAMnhHoR4/GbT6Q9vgPfwRRh93X37TEdyDNM8nncMA7g+RX8KI5+ODSs/juEAI/aSOtDofRoq0RRNX2Fozd2JHu+wYeeI+87gY436MduN9oDLhtcUcSS+csFpHEl0fe3Db1/qwE+PJwa6YqqQj5Q2IMFiYKOQlDO1eSIwkmtYQj4iBHNkrN9ft3N2SYYrcQfvR3wKSzIQ0kht2XihZvVywg+0N++X773kZGq6CS72W9MIiMhag0k5kwPOePLMnv55JBKv8uvQ8I/mrJqcL/RfQsJ/x8y9Lg3sHx8sTmXmGz6TBePn6Zy8n7nt678ueG+SJSenLj35q/7d/9X+0P/2zn9kXDzdtS2Pi0b2PfB7y6q3X3fTrwUTV9wgUmGg8ZpP+EGYyIxFrt0oah2E3twDmRINlkycYCbuJMv8QCgeu/Cy+Q8CANjEHAezMi8zPjOqdjwU2ZoVS023tWC1YLOdrzDSOkcpLxYqPE0ADjWB8fEzAyf7hmI3iHm6pKvCGWdCkPvYE7s729UxgLehZVsLV9NyYfuPR1HJgR3pn1bh7bmmMI9S6tqF+wNsTSZ+xS8BYhFvezYJlwqt4GJI0CxWT1unBGNAgcMkt6/mOz+Vg4sEchGcX0jyaDW7JJCwWWCn0Nn0H/PVbbQOdoVFQVwRc3o8bc+Cq3PL+wPUWRx/Ky31oZoOyonmh/QTRPmIemoVn2YU2d57z+yTdqQ1KtrbG+pCMneVyElyjKntV9Rb+9CLO8PFKRcCGsecLZ+pHJvVZUB6xkcSQvX5r3daW58UsJpV/2A7Uh5gZ2Xp3qI+mJ8Y9vWrHuwX75Xvv2db2lxL4K1aXVlSvHlutuXc3vLZy9c766qxNjAcTWYCmmTi4S7QiWnUojeWbP6kjoXEqjppHAwY2S8BTgKoGA/B8LYIaFZsbsbTIh/0B6EgqRHBImA3rPTDDEB+LeQWfRJJyAbCxsM7DtcB1E2po5UE8MMAYaZiJr2Lh3E4P9ySR7xjb81I54k2xvSamHNZcIFE48arcrkU58GMSi1tThMSiy/m5eZe4Bgus0FqwF6syKntEj6tOfCJ7wxz0XQ0SfFd9IViIiGGKu54TseOL/tOtDP4AwEj6jvyn56JqE7fBiqGmxFwwBdLO3gYaQfjm16S1oFmh3ajJ3UQHE6yLdqtNEbQIvKCOv3Ft3c6OD9Vf7A+NCoxHi4BEZQveiruzwCM+6nkxQXvt6opvIsYWpb7ORm2E5x6OC4nMpE2vrFrJzXAtmxqf9gnLqZk5n2uBSobUzwSh5Fna4AlIM/BV5+DPz+jgIkNE3yGiFyRK6vcqIwfNi9+erdKLn3qaBvf7ff5FT+ozyOlyCsry1OTEQY0u/x4czz97OQ2uczwpvR8vq+ML0+DWi8cHbfX8QZa0IGOy3S7Z44df2BcffWohAX6lIsFKfb5w5Yq97u7nKe+DrgC9Xjqzs4MNCQRnbsYc1vhiDcbe3pak/1NjDUE0kjCClOK1hQDCy5CuMXfgps5YZz40xN7uYY37ftMX5WJOhi5g/giGhPZ55dWr9u53X9fvsM+Lllh0Nzrqa6jq0nBgbg1pI0jhuADDEHAhJg/GDiCIhI/wBfMaFfMA+OIq98z0uO7p+CpulgKgUbQbPWvpYI5AQ1vPS8ASc1QG/jz8i7HvE9LSUNA8eBf1o43wrsqMxu3VV6671lKS8IRAe3Vt0X73d77npuP9fTzYhAF6AQsEXeDWWMT6gqbBWpRmiz7CwsL2FTFbnJ92sEaLwwwHPRLhHCAPArQyqU390biC9Scs/mONHZYKrqHNoYUcH+OaG6zR8/iAogjmYQhSiWB8dHKm+uv9EhYL+Zq0hYK0w4ItEAF4Cg2lJQF+SAJE3JYXpiwjAX5pdtxmx8akRIyqzlV78GjTHu/u+jq4ppgeWg5u05TnhCkHMTBT309Opm1hacYmptMWz5qlxxN3w1eWrtxZWpq0OUkWggMH2p44cQCEMAgVTsV2jyqBFLTOBJP6wVVGCA5iUltyuz/Po5jEkAbQUmAkJFQ+JmphIn5d+WAHhWO7W7DegRSDtjKIxonZBXsqAx01eWBWY+6FECLBnEvA8YkCTHRewpgwwV0p5DTACuooDRTljaZDgEV8pRksDTER4lcR/iSRGJEkz2r3hDVUL5gKPuhI9IHdtCHiJB6ZtA08UJD0VS9fIIkkogNDXR23RY0GBguSCYxBN+teiEyEzTW1NIsSaS8YN+eYWENaGhZDGWV7T9UPX21UaPYxKIp4CJSJpoN+kcqO29jkjGod9jU8K6vLXvchSYMpEQsuu4A7zJD3s1q5q3u76vlhgUxYoINt++zsSG2pQRFRr7mpUQyxrz5JicjWpLGIQRfPC1aQ1uTELykKKS3uZgcxQ2VfF7Nz+/AFY+0rH+pGr9P1QfdDFRxK6vvLye/TEchzSqKnwTn/rQz8e5CRXx+ky/c587k4glsGV55NZBNkRZ88/f7iRH4wyqd5P30HDwYHvwffn0+D+78ucXlwPMnmuYNrSOaMI9Y5zM5MS6u8Zd956017653v2Fvf/5698ubbNje/BJpKIw60/Iik7r2NB8ZGcITT+fjjD9QFAoQJocAQUm3FxzdRbREaMctAi2icvAva7ui9XQlek2IUt26s2sLsmC0uLkpqLgmYWQHNTnk3BPqS9vUezC7nEnCYPx0bHfM5hpLAEW0GDQJrRUbMhYXOmICcidCeCGmqLGMCuvWoFjpNwEkYGUIknooADnuVs2I90EYYTx1fFU9eBGZEU0YbAkRDQ0TSxVMUU1Mg/KF9INThVcbBui9dUdlT1pIgOTzctXHWYMzM2s4WknfbfPuJhkaSGB1YVxETBvBhAu6YE+2KQRBdQ1pfKu04wTa5qomuCavULjEJzGAD7QzuUVfGDbgaOA+QR0ZlDKIhw1TRDllZTxnBLsyDYKhulQbCvCcCgLpqCPNYSt8lDLfUn2HKKm1MmKl/9trt65YQc5uWVsYcrEa+ffnFpn35YEuCiPLTO4fCrLsLrBQs2MakhoWJupUrpyqXBNReTThZsL7Opcczd8PLYiTzc6O2KC7VVYe4D7YgR02iJoVgAYWAwUBUrqEAUEqoWnQaR5CCz+B3MHhoIGJdIQUDiuQVzFNg/pLUofcxucQ8ANqN+ysnA9dj7IVoDpiMAsaE5BwwIle/VY5AIwjehVcXi3Xca8G9pGrqiJpVRMBw0/OTE//sinlAZPiW43dNxF1sjhAHYVIgNiQBJq0oJx1NjViAxUY3OQF3S8zGTTQwED51AH8Er/S60g60n8rBCtagI2lTBoZYiYiOFIB9yCUbzGDUE+JiwRiOC4Mti9Hugok7/MHEEHohGxubstnZOVtcWVGbRFy7gGjGpAY7U1ZetC3mqJ40NUKjVDqAwpDvDb+ytOj75YtnWRzNybsHE580tjReW2tiIAT2Qwo6sffe/6ltPHrgMdnO9K7S+ZnvTofaj2cNzDBwzqC1nk+cuziv+r7ojgF7eUpPF4n+5ePiO4LJiw6/fHF8k/RN73vZnbxycDxb52+e87dJAzrn6KgP4urP3/o7v2MrYiY3XntdAsio1ST9jk1MeV+zjwZjlkXEkzo3LjqH/h4//Mw2H38uuq4KyA9tc+sLgXlDGuqaXbt2VfTadE3FJ5zFBCYJzS6gRCWuV+uiL4Kmtt1Wv7OzL8l82LIZwpr3bGvrSHSYs1N27hTA4T05t8D+30diOkXRJKaXpg5J4o0ggi9WGgCRcQMDo8y9LkDLanPC1rckNLIYWmNW4w7zMkIMUj7uxEHb9N2chwUkCHvCPAmfElBCTfvbv/uOwDlpbO/AmGMsgSfxRNij6zJuWAPWqmuM5yoSRHN25cqMhLKoHeyd2tFxydqEUpFw6ZtpgWkqOF6M9DbgGgo3xMhitrQ453GsSmqfaiWYwIdHUjdwFIsOjGBiYtwZAzjqTEnaf7B6nvAp5gwD/CKhEcKU0dx4N2MNV19MbGh2zUawpoZ3YYqDqabScXvzjVdt/Qr4EBPDb3qYmUK+ovHc9D33t3YOJVCrPhLok9mMbzUBJbMNB95vtCMeYl31bTYrPFS/I3hiEaJs4HMynYKRrN+Zk3Sxsjjj7rcJ4j4hYOtWpG/AkI4F4BggEPFg0FJRV4MvpYGUxn3BJzlRtMC+yPwFecFMADqdviAmPDbEKNSIqFIwERqMRsXcQkM7UxKgwih4FPB0YkDTECG455EgHC0goecwubDeg1X1zM3gNYbHUV4AuLGxZV/e3xBhHXmgSgaPe7boXrQEPlkRz/uCcmEOG3E1Ei0LRlFRXgURgqvmqKaqU4sRoQZEth8kao/25cxPv5D6wEo6CdVbhXeG5W2meukyWrlLkzAcJBmYG54TH3/8mU+WI4Ec7e/r2IMHisjqdnrMQkZWz7NZF2Y5gETEq3d6ifS9HRmxlhjowwcPpbqvWE4aCdFgY3ohJSbSaDgkBp4as6WrNzQwRq0j4qSP0MoW55ctOiRJT8RXkKYiTuWr+NnfgkgAPgjIyGt9OfEbDYAe8hs8BXQSpOCx55/jfFA2P2iuy8fgvA5e8eT7Rb6D3y86SJe/vzx9gzv8FhXA04vvv1zXv0zi+eAQ4xfA/uQnf25XX3vVmhCMTu5t7trmw8c2gpNGkgClgWACD2ACHhrqS7LPn7GGZFuA0JdGShiOgq2vL4uOG761wOTkhPqXQKLEYxJY62BCG1NpV8BJXCfiMQFAVWngyZGMhy7Z11gqF+sqacQX/mESQ7A6OsZ5BueSqoM7wgZgz/sQubDdI6+ysRXjvNPDayxs6VRCEnHWpiQ5s+IdpoLzzvjEmBGynXagTkSdAJQnp6ZVtoKYlMBXdORzk8KA4UTbvvPmoqX17Okpe7kTuVcgx/NJtrkVA5YmcC5gjYRitnblqmVTEWl7ywJTYWA3qjGHZxnerJixGP0gI9gnwFY50wLtqamkmM+CX2Pl/MkJ8bmINYbJTvWGQapMbmZT31B/DjQaDgQocA8BFnMX52gPMJZ6Li8ve7n9GV1HowL7EKwZm1hHsIZUqxVnmrelfWCxxrT4xRf3feKdxYswN7bRIEI7JjqcjyJ6J55cJfWR44ZqwYHJv1yoCR+7ws6GsKBr2ZEx67VDyo/1MHEr5mt3w0vzV+7MzmZtfXXBuRCcK3CFFcG6VKN7LwCAikJM9PqAiQwOGgoURKUKfvOgCqRCsQEWDQJo+qQxeamUzMOQnNl4hZgMC7QP0BTwcmpRlXgehhaMmcDUFsQNErAD9BcHUj9MA/MYjIpzdBpMhvfxLOtceF9B3Hl6ckoAfOgeYjvbG3Z0uOuhXuqVshqu4t5UuO1i63RQppwiBLQmiJp5H1qcAefRQCWxsPKVDsBmycJH9DuYjwrtUBMsGhOh00bU74KRoPewStarr0tEX0abQFOhHs48TljgWRJxBBP0vSbqbs5KuWMbkhSHJgJBIXERHVgZ+28YCUEba/24PhO28XjTblxft3L+zGKSpvDaY9EiWiF7VUSSGRudm/dyI/nGRWw3r99yt0zsplPTMwKQtK1cWbXRiQkR7qgzWZ9wVBs7aF4IFcFBVfVJ31/67ecuEszbPy+dI7lHGJ/8uLhnkLjy9FrwyTEQdkiDc88fpCffuf+iPJcPrgYaUnD4qZckrgXXX37Ts3m/OL3snsvno7p0//49W1b7I+niuvrxBx/alECWAKuBJySrk3lQY09lQuom0F6rciSm84WboHwIChyZI0FzJhpFW5L+zRs3JFETYLUm2hYdqk/xXgI405lhm5udFSAHGzAx54iGns6kNS6SLkyd56R9hMESTC910WPNXnnlhoYA6yXwIBr2kB7jEyM2NZOWtjTuphuwA9fjzBjru8IO8qzzQnuh/Rnf7OI38NYKBNUAoDsaK8y9sCEUazQ4MIe9+sqS3VqbNra+tT7rRIYkrWeN8OkaLj6P06iiITUdN1j4O5qO2qu31zS2ihp3EXv4cN9qah8YnjvZaFT3h4gu3rGV1XmbmxnTGAjWrzgjlVaTy5UdZ8A9mAgJLzTwA+0DwE9Li0L4QhMBy0jQG4yEtqBvB/hFXWkD+gkSwxQG7gZeY7SBsFdtDybBYHCvZi+mjvqPPWDcmqG+xoSIFQG3XkYjDjtoPOAKGg3TDU1pOjAr2lldq3z1yl7MmjW9uC0me+tNOzrKKx+VtWV3w4tiJJMTSUmn4qTqdZ//wMat74JtL7CDvgoJkJM84CAgr+TnnbjVSBEmv/iOWSXgulxDBeO7uoCnnxxMmnk+usffdnE/B7fwGwCFsUCQ3qDKAo8NGAsqHQ3MPbj7onrDCHEHhiEBoDAuwJk8GQzuCqhPyqI2t/GxjBNbJh2sHGXORb1ohdyZnRwfSA08t5OjAzs7PdKgqjr4w4iCBVgQsZgmhdW7CAWPNsWeytybKwrwxf3xSCF4XcBAUcvFMFUCtDAqSntRV2ecqh91VMOI62PDVVmpM8/qD2+KoqQ7AkviaRfuSRLptzS+JflIq6LziYdEOAgYFrvYoYLClPDaCqUmbWR01lffLy/MGfveh7sNG9FgxQwH00IriY6kLDM97XMkSZWXqNDE+7Fw3+5+cpf9jGx8dtyyTNZlWe8SV9sibekC3ev/XT5IwXf6+kXpxWdV/WcYySCXwfGSa9AQ3Tz4/aLj0nX+u/j5TCKbAU0GdPmiu55Pnnvw9WuSC0eX8n7yjkvp8j2Xv0ciPYFc3iqFks2MTVju9Nj+5E//xP6X/+nvWbNSsMcPHuge0Uh21M1cNY32YunY6qUjO9j8zD6++1PRb9TOz8q2t3Pmk63Y52empwSCeZFfT4BCkMaaGAPrELAOhGx5adrm56etqPu3t4nXFHVQJGrDDGsYhsOiAwk0AinMV4AbppbJ6bS98cZtOz4JPIKwPBA6PZbo2s3bi8YWsSenOdcmEAzZyRETMN5VUIwq7ZPkuPgybpusqEZw86i97AfCuqyy9w9lwXsJYI8lQjY1mrD5iZTAEfBMSVsQYGIWk8Tv80DCDczaY6NZu3HtqjSJfZvR/TMqMwFU93ZOfZ/3lsY+5ixwq9XCpNa25ZVZW1iYFMZJ6JSUz5a7MJHzXEmaiPpJ40IjPegz1QtGiCYB7qk7XXMcYClMg+94hWF65/cgUUfmVNT7en+guUCxjG2wg3Az1NuZi/qO+2FQ1XLdhiMj+h7gEtQLA6Y94+p/hGi20ZicnhAuqS9FA2hnmNEw26FQ4HAUZXH3UNIS4aT9k3/8T+wf/v2/Zx/+8kNpnnkby2bvhhfmV+6Mjyft2vqK1FapsCqU3qFDtdQXXuz8V5VHVYwBzKoMBYVIuO7ahCoAgLtdXvforBOZq8T6o1G4j+T580XP+2Szvg60D79Pn9zDdRIdwDfPW4dLBXoXHNVdetXoVJZGxGOMyTzOofKR0UBqYSDS+OSPGSpY5MeeCETS5IokkUzKRqTmZdTB+NLTAqyraUnKgavv7mzbo8eP7OBgVwNZXF55BVpaoGEg4aECwzxy7B6pgViusJUo2ooIV51TFpfvCXTxIIEBESPMV4s/KaPyENF0dQRhH5AmVQPdXsjn3CsNT7ZxSYBxMUFWqPtm/+r8goCF8BZFfZ5Ke0H6o+4AfEX5ETl4cnLarl5ZcUmvWDxzBsKKeN/3WgPKTYmSZsfmF21778A+/eiX9uHd9+z9D34h4rnrc1GYF3MFgvudqx2qvu/2cGLEJSG6+YIyvC7PJBEmbUWZuDqgg2+Ez6TBQ08evpRedE35Pn96cFy+5nTyoj/dg2mQXuG+4DOgJ7/oBxk8TeidmFODvIPrgYcYZ4LxNaBtbyydZxEweYrCg0t+PxriIPNAm+YO7mEcIEl+/tEHVsuf2p/8+z+yN99629bXlkU3ZXv8+IHlpW3i6sp+QsRf6zSq0lz37d6n74mBnLqQc3ImYYfJayXGKtoz0ira9crqmuiRuYCOGErBnVsIP35+lrczMSA2q2JujFIh3CANbz7e9dAizGX0JOD0EHTCXfvuu286s9vafuz7bXzve+86aDKuJN5ZvlAQPbK+hLHeU5lDNjEebDXNGMUrCucXxhDjHlMzUR24l47ELRmTGDslLi0vaHwM+zU2qus1anZzjXUYkzoTsc3dAyvXWj5OsL6o+NJWmq4dAOxHEhznp7PKF/NPQ3nOW1S0fcB8YKMi4Izbj3/8js1KC0EIZV6V92POY941J0aCSQsBOBol7hXvYf4ZupFQjKVC5QJrGefsdIhG4YKyjpFkWpI/uxQGkbz94Ek1BuZ3sJexjtcW7QMdoH0wIU9l3DFKFxiXRASACYDFYAHDD3dgxny5dGZrVxbt1qvXxFQLqmtOGmJCNJP1xeXu5KSy8pBvlSGhFOEiOZyyP/r3f2j3H3wqIYNoxZi2llfv4CV0XYxkqMtGTpiG4s5NA8KmAsrMM8TWrg8xFRoFFQ9QVyl1lwhR9yEFwWo9XLOXAQkX1RqC4FCu+kRLds0gOEmu+tNXGleNxCpVVwmVD0wK7ojayHoQCAszCiFSMDfpIS8HHccBQwnUQAGoriNtAPI+P8MrlW9bjY9XS1+Em8ErIdRWXQnzEvW5ER6nLsxTEKYgGYdpAREiTkkMqOG7UhtxeT47P7MCu4aJkAgIV6627IwJLX1KcAoYC+EWVE4mG1ETkarqbTETtXMD5iKiDiQGvdhpm/bredsztCg3hFfHs0Tn01LBCe/CxLw7K2jAUy/CP9SrQSiarhhOSERXKhXsFClTmbSbZcsd7YoZYbarW76U05uQcPS/JDMCQpJCGtThJJGR0fR0XQS0fvWGBklRUsyZ3bh6025fu223X70l0uirDbMiQEk1zvSpBw1NTmpjfeUIYDhIXLp80P+XU0AnweGmpYsbXSsePKTjyXuePxgxfHXaenG6/A4fLC86dB8e5K4VqX3c40f1gL5cGycf/r9UfJgCbUq2/no/KKmeVz4hgcpQHxdS9NmATulTrrk3oCcYB0TNiFNCQidP/R9WOficGBu3+5/ftf/zv/o/iDZ69l//b/9rMYGaffbZ+7a5+dBNvzCTuZlxEVzLsgLJ/d0vpDX3bO/g2B4+2lXfiZYyksYnMqJTkyRdllYrad/phkVpFYG6wEMSMG6xSQEqmyyxB3tgJiHce1mfAGhZ9IkGQkDGsDSQazY6FrPp6VHL6DmiheMWfOPWmu3vI4hhSho3QpSHI9SNtS0a75GujY6GbX52UngTsUop2PedjfLAB/oKrzWWCzCXgocT0SuSI8zXaXxpXLGYrixBDnfjsbTKHwWAe/blow2NzZJaN2QZtV8iqfZXk2OOxlOTGH6YlRLSZAiNQoDYqsYRQVdZn7Uk7eMHP37d33VwuOvOOu1WWFoOQmNZzAyz2bjjIzhJ+JhEUjXT+5lHZOzzQvCK8RxYNUQzbgnAVDVkUxNT6i4xTY1bTG0k5mGhpTbzSaI1tA3oD0aFK3dY47aiOoOdECMbauEZhuCKNSSvvqyj0ahc7MAIc6d/Jqaydnx6YKFoy954+4pNzwSaDUe9VnanAQRzNxmqHcJDcdvaOrStvR2LDYsKBeTSYtBIlu8Qa+nGtVWBkgidgapGdiXIB4qYh58DiAXukk764tRwSc4yr6LW80bjBKB9eYBipkEVg3sGWg1Su/KlJZV8Iv9itHE+4L76pXMusahhmEACLAEpb3B1QKDhBIPZ8+F9+h08ffG8SxsBofjEtg6/R58ekkGXw6GYBuSY3oX5DekimJR0NVQgzf1MOmJ3hIhZqYpaib93RJ9X1q5YMjVqzV5I6u+pGvjIDk9ydpIr+IDsddWWTTEplYV9XdgHBKAn2ubs3JwIASbALm0ND57HdsWol3jJqDm8rh5CHoaJViH1HoBhEace1QGzZL4IH3lplBAsJipVGzc/zHVMuLHZRKVa9DUnLXZjk3TKLphMsifU7z5vJK2OHegAyWRm3K6/9q7NLizbwvy8Zcc1qKWmE4aDyMtr69fs8PhERNqxhaVFtVFG0oloRW3GIPUu9fTki9Ll7988OXXQv08z/Qbp277rZfczAkQz0JH+BeZJmILaKYSgM6D1izL6/YC/hA7uZRj5RTQJ/RCwsA6j2UCCb6nfpN05c4Jp6D71pX8GeKmPqJ6DgekHuXNS33lXXB0bC/Xsk1/+QnSk32immaT6Fs+cc72j6mDMRlZH+1tuvu51crb1+FM7FagTIn5hccaBGwaENopDB5PoCBWYQ3DvZTdCDRlprIxdtrhmW1juRSPo+7owpHk0VSJjR2Oq55C0EeEEE+Hx2IiErWC1+qg0JBbdRiSgFPNlOz0rePvgoZVMpmxyfFRN0LTrN5ZtanJGTOZE9597e2JBwEuLuQzM2gh6Hr9P44vOcShQuRs1Seg4AmCiEX02qjkby8TcDFvAXVhjP6ExzYZbuLZmsxr/wjBiZjEXmkoPG/utMLtZlbaAbEyIo3e/84atX1uzB483bXt7V3kD7ARqrfncKJZq8I9tNJr1ijOj2blx+9GPf+zlPzk61/2s6G+prniGMvZ1BWzT2AZX0Cx8f5iExmut6PNOWGuYH4UgECAG7sAsj2Bv+7S0RPZqIWyKm6PUWU6faldfuKhPJsr9eSRSJUKpsPV3VQIs0Q1GJ7LC2qZtbG5J8xOTHh7xyXlvQ72fqQqEId7NIlXffEwMrCxBI5uZECNZWruTSERsbXVO0gb+zXhREKRLhKAMUJtQIX1NhH77ughJRyqbEzrEITmbYlsPkKYKQkBiXCEhu4bCNTUy5+lthoRnoOQDzSkAxoG5BxskBQaMNMD0yTmu85vP4GASX+xOj8JcYA6DfHxRnQCYsrmpCMlP1ykbv9mGlmdVTQd6NJKQNBIGIQ2I/Zb7BowL7o8nBR3Dd8KfjE9N2/TsvOrZF/M4tZN83TWM3lDUpRgmHAGUmBoe0Ef2FNarszVw2IFRUhxMhI1hYCQwRkwQMCdqwQb8SHsEl2yIaOo61OpeD6+SQAwGgdnLB7OIytV0JdbbEHiTDb1Y8Mm9MBeYxrDeOSoCGGqLQAQ4cZUJjxrcEFnMBJFAiE2p6HOrNySpJOzo8NB96GFoV69ddeIjNDUmuqboBOKinO7dI2bj82xUwks2SIN+e3EKQPjZu5785trF8c3Tt7mXREmfHrzKTUkX74V5sGESrqeSCvyaaxd6j/+vx3yQ86AkT8Qs+gntDB7kDKDTtFb9TFpv0w72HuoO1vyw1kCXNL4wk8CcLjLzJArkdeTs5aJ0QX4SFFSWXqtq9z67K4m6aLsHWwKwkk2NZnweY3vjgR0fbvnRbkmD3nooKffACudsx4r0ynqpik1OZ12qr0qD7rYF6qJf5hwbmJIk5WrYqz+DwItI4EzWYqZmvEG7bG/NOhJU6W5PWsZI1G7cvComkhUdJu3Bg01nGOAKTAimMj09q8HXd9MR2xoAjAg9I0m8tQhrnrQP737mnk8IOMMIbhrTlWpJoDZks6I/5kfBK8YksarYr504X2gX7JOCIIrwlha9s+dSr6+x2RHgNljJzyQ6czAVWlR105gsFCUosrMg68nY3Kmqcul5MRYVzSZ0nvnHotopFk+p3pNiChJyfdxExFDYu0XYKYm/36/b8vKMXb++ZqenBbt376H3Jn2NWzVlRwtzq4PGDx3rJqomIWgKem7Gfud3f8fbZktMi91UfXG06IF5XuaEwFYWHsPAOxIA2csJcz4T58ynMA7BFbCX9gVX3UFIlaEdqxIo2UivKbokKOfB4ZHoAYerpPqRrXqL3r4+BeDk19O7UjaamZCwQZThkt28ddvW16+KkSyu32G1+NqVBamvURWSdRCMIg0WVS7QIIS4+k5mmFpQZ/BRPxaHvf9w08oiuJoKCqfHJOYLFGEcPK/CI8nCEBhydJoToDLjHEOD+zjvTEnEwnfy4IVIK1SEIgWSHcDJLXzH/OP0qDwA2cFACxgbB4TOIEUbYg7HQzOrIyBq379YmgSLHjHtEIgQ+x9rWng/GglSQkxMJIpGwqQTJjVJTph+CpIAHm3v2VmhbrUWTgVSj/HsUBnwCKFd42ExVUl7MX02aiUr5c88NDz3nJye+gQhWhgJwGKwsCkP72WilNAzSH8wxibij8qFBOiTcaoP2kEXQlSdfaJ70L5qW+J0sfsj3jpqBmdoDNYUCzlVthH9JoIAAgLB+lgdC7i4FwttE0sJGiQm6Fl89Nm2FP/1g/0DY20CUujiwjw954OACVkGY1LMmO7RaTrtSf8Gx1fTAKwD/Az+aKAnT1x67Mm9F8flc8+m53//isTtQQH8oP2QDgHHcAgkDTQ6Bi+M2U27utG7To/x2ytKFqJLJoo73YqAoeh9j7mrJzAvnO/YyeEjOz3e8rafmpwV3QjUBSASskWbrPxuCdAEzBJSwhIOCIvj1fNDdfVxqIF+cmJ//Ef/2vZ3HloqFbNi+dx2pXk8+vKe+oDtYOv2xb1PJLhI2hd937v3qa8bYX+cTjskUK/b/vGBLS3PC9zi7hqK6TJYe4RggDUAsEMZBqCIakv058DlvqNxhNmLcCg50XVV9A2AuWejwP34+FRgVLVSWfUTsDOOmeOoatwg+KEBVInnVWPOUIxKGlSvW7Kr68T+CguAS8obN38iErd1L66pfd/6AVr33RJbYkAaK5ih8JxkEp72dzO2BN4ra4sSkpdV75LGW9FOzsu2tXUgwOyoDGGXwonyC2N15lEpqg+atrbGM6c+jzg9NeHjAg2uWu/azsG5gzYMgjFfrki7v7Cc0I+JxJDdvHnFlhZnNR5ytqH3FYvs+67xJGCGSGIae5jIXeDUWGOZAvNJiXjPfvDD1+zV16/ZwcGxffrJlxJWQ3pONIaALBrAoYfIx+5EIwJkYhyBGPJjHMDMGJ+gISZ4+g6HGBgLQnmrJQFQjIDQ8GA5ZQdHzOhTvOJYXyRNT23LfBQCvrL28rJLZiKeNrYCwWvttddfEb2E7obnpJGEpB6j9kLY7jaqBhG5Ogi7SnMxWqgESjhg3xJnr6gz8pJQJpeW1dtSg1XoPIUolsT11anKi0k7Osk3zRfBiCzdvcxd6JQ/DAJpAOkBAIQIggn3C0ZD4zBIvTwqiwrBOf/UB2oXXJMGdK0DAmKQw5B4h+6CrfCMR7ZUo8BIfIBwtY8URGRT4t0MSRsJ9o6nEzC70Qkc5IcdmDAjTFgXJJU83D6wnOpflirdYsdClQFAYZKKyU0CokVCdZuezIjAqnpS0ovuYQ6GjYRUIRHjiSS2+7azsyOJRlKbBlZHnfxk5asGJKY2Jt5YpIinDUH0WDhIzKyuyh+KEjpamgSuVNLafF9r3Uf0Vp+z8HalbpjDAulOZ0TAgGTQxrRFRQJBXQOBdQWpsQn77b/zd21Jg9DnaXTf0eG+Hezu2oP7XzqTIoAjjggbjx9a7uxYbS8AFEFGxdiQjOjb4D8Sn8F3yjI4LqdLOO5tOTjo52+fns37m6XgTUG5KAxCQFX9kVcDNSS9liSMMIcooUKCFO9ggpnbnZ71xc090v7iMfqoajtb96SVdi0kRnuw88ga1VM7PLhv1fKJwGBUkvmi7W7vS2vYsYX5cTs/PVCb9gT8w94elfKRyIRNlSRQoKELTPpiZMxHNio5u/vzn6hPNiShljyEOKuZmdwtqg8JIQTIYFGoCnSdhqUxXFldt/OzusavqFz5YQZLJXHdzdj4xKSbbUuEXHFwhHEFEXWxUlBZJF4AUVWWFgPgNKQBzbjG0haD8oW7wgCYBkEguwI56AuzJy7BYAsOLqyEx0avV4ixFj223NWr0x5M9Pgw584AAD7ux27awRKidyLA4ALL/uRI5h7zTYySuG/MUSKYYfJ96+3btrQ0ZYXiqfKoCZOqlkgm9FkTWUrrkvbBqnjyps+ZD81mUzY5mZXUHbdxaSC3VEacEPZ2CSVjdv/Rrp0JZFnQd3pWEq4RFJGJ6YiPCXYtXJEmcnV9xccXmtHu7pnaEtxC9FD7aNxgBYKJ1MWYBJNOM4lY195996ZdWZ+xR48e2clRwcol6CnifQEDYL0YuIm1wqNtqFl4B44IzE2RqBM06TitdqJf0NJc2BYtICSl03hyRZ0ROYMWLrAPTL1OeCjimKlNhC/sXwLeIEgyWR8aGla+CZW9IVor2LZo7/HGQzESaSRM/l1bX7aJsWCzGYCFDsOs42qYCs7QonDBWgxMTmG793DL/q//zf/Ter6vhtmnn3/hBBMfGbGllVXbk6qEBwgcG9/vjz762P2aV1dX1CBsVwmDEmGqJWkYQN4PvcOZApxQ5weMhQbgGey0lIXO95g6OgfXJK/A9MM8CFJkUO4Ok0z6wkDnC/cQ8gHa7AmIkQ6Q6LgeEaEz4GAktANmLnIBYgDuljSYuip7Lgn++LzoQQ1bqIMCT9fWxJRZy4HDQyIWksQ+rg4qWzFPbCBUUxix3pfNiJmoA9XOhINB0nUvs24wycaiyZqAqyjmQuj5pvvAI51RPibY+cTFN1jpDrtk0GPnhuFBtMMpvKgkafAS9ZcPFrUl+6fQDtTX36l7IZamCBy7MBEBrt28banxGYtK+vnpX/zEfvHz9zVwJSgIdGAoMDoY4Pvvv2+ff/ape7qg8Y0xgRlPSiIVYxPdkDfJwZlG5NN7hT6kXTmpS/QVDR780DWeu7jPz/Gf0sXzz5x7YfI7gnTp6zMpyOoiKTOQWycY7JQNugfYT48eOXCzs9+YtETKyeLWFpPSEoLQDhG4KBpSG3MTHQF7ZKhmv/zgT60iaR2PSEDg5FhApDyPjw4FNCFJwy3bPzgQCEkTFbC9//4vRK9tm5+d8/7/2U//WEXDnTamwXsRLVZ91GuXLSXptVbO2/bWQ/eECqkr9/Z2HKhYcQztEK7c10doTFJX5uGgm0oVG3zglUTE7dRIStfyGqcl3ebU7wA02K+D5gksCUPKMzBf+pozASCK8K2bV21ifEzCYkdMJIgaTB8i5FFP3G3LzP3pk4lbBKKa6J/zNQEXe6APS5JfuzIrxrhvjx7uW7Whsa738p65WeZyAscYJtPxsoIpAZSQDQKkx8AaQpsSCGp8EzJpe2tTgty4zYlJd9WOIyMxm5jOqp+IbyXOoPqwYp5Jb8K/zMxM2uTEmPoZs3DY5yzPpM3s7YsZNVQWMXgCvKKRqDuEG1kHbOYtmRNZv7pkExNZta8YrNodB4F6Y0gYqE9pEDRk2gMwMlfSF36J3qRxhofa9sbrV212Lu3zVRXlv7N9aicn0oL0nYWV4BR7uyBQExrGTV1u7hfeCf+YZw3M29Ax+IO5EQYGcyFgpLRJDSscFLAyecgrHeOTmKpa6n8JD5fmw9BGwNJGi31hWr6GLD0yprcRFUTvspra1De/uhteWF67Q0VuiINOsQ2svgOIcNmBiYTvFNCBm4Gn7zFV7LRQtU/V4eOTczY1MWEffPhLBzI2TZmaXbQ/+w8/tyJeDarsG2+/Y/v7hxpEp3Zj7ar1VTiYB5PeA23EJ8P1DojMwfyCeAdMhAbyiU6dAygharEhnZZGo+8qqLchHJuHPTSIE3Iw8IXvTjiUUad1nfskOevC1My4vw/gc9Dz7JgMkwai8mNPbXYj0tawsYrDi/AbGoAnB4c6DgSyOXXuuc+BwJRYlQsQTYxNuo9+vlBRPjwvBq0OvrK2ovrT1mpT1R/JCk+LsUzSxtJxi6uDmUxl4O3t6h1nJ3YosEaDgdljo2frXprFoxdLIvLNe1SHrurQE6o0sAc3RRhiMnEWUI4QCRliVL38PlRsIiHr3mbT94ZB+yKf5ZUVb++9vX3VHW0m60zpyvoVPde1a5LUrt68oX6elWQ9abduvCYJ802bnlmQcqrBpsEPcxDfdbKmp/RW1Ve/Nei8jf0NuuJMA5rjGp8SGOhn3YOsgTwb0UUPiY8QQ+dAK/TxRT5fSZweHJTg8u8n54MEfRNSQrkpTzF0GLQakiB3x4eP7cHnH0qyXbaHDx/63g2bjz63va0v3PFgTBJbTNo4ZYNxEo/I6bpZseOdz+3g8SdWr4r5Hh8KqCY1ENP23i8+EkCw0ps9y/vSWh6oTxtquznbkpb7xutvWHIYd828NIm8zcxN2y8//kDMetsmx5KWjvXt/sd/YUc7X9q9zz8VUDVtcWVefZi3vOhjNDVuE9kxn9tiDBAUlBhu0HehyEK5ivc5K83ZIZFO6ghAGDeFgvKQcBQaEkgLyN0KoOdYv4FTQGokoxbDRRi3cq51pMGw0BFNVAKU8jiTpN7RWIEWWRSIuyvrmJgDwh0VYQ2N+uAoL008b2cnFQETgSPbNjczY8cHOY0vvBrRhFpq47TAmnkkxosYUFkALWCmv/Cw6lsQ6rwq5hhI6GI0Gp/VcseqRUw5rMuAztAYBcoio4nxlC0tTNn84pSEn2Gbm5twbQRhidX46xqfB2L2FXcTDhYXMzaYI2P+FwJiL3mfh2kjwdekXWY8DyIe4w4M8zlXWxeKhC2BIYthiOliRUHi77Tx4lRO/aK98cqS3b61LMFFzOM8bye5nPorJqY2p7zqzjxhlr6eA8EF87twgO5BAMRxwHmKEkzR19fpIoFp23qOTamg+WiUMQ8z0Q/dh12GeU5fKa9qITwQ4p44bjBH+hlrBDglIrfMiHBSbVER1jXaFY0BMdzU6N3w/MrVO2x2c21tyaYmx5yTY+IJAU4XUhag5VyeUopQyJjYUblS3e5+8kAAlbbrV9ft408+8X0H2JVs/eo1294JJomQwG/ffsX3FmEfDmK/UAUqAWjAQEh0NBoPahaDEYAJACf4ToKh+PyKWo2GxfwDVAL6mHNoQCodmOSQEMWJnWtgxtE7VG60JmyuDASIkMYen0yrA3AbEJNRB2E3dDOYnuc9rNhviYsyqYy5AI2MQVbXYGxKgscmHRE64/mmoSPGOuprPrATV0rBZkFoHdSDvJeXCP2cDMpPGXUOBjkthjyayeo+5aX7U1JBYRJoYhAO9Ws0qhqspx6kEXMLvvg9NDwJAd43up/QDlExDTWBjoBJBy7Zank0Fg3IcDRpQzGBoOqBObPk8zXYskNqjylJZ/N2/fZrYgwjYjx95YnnTM8+vPu+bW1sSXOqueszjH9mesampmZdegxJwsNcoJ5QfuozoQC9R8DMkOiIOYchJFnVke2a46I3GH1bEiLRZVUFgTl9yODXINCBFD5wKXc6JGM+nD7+cmlAdwAoEhbtyiI3XC5xiCAWVaOSt8P9bTs4OLKjk2MjYuvD+/fECA7sne+9K9pPCeCEXiobLqkAnpRFjSNJ4PlTe/jl52rfvh3njiTZNVx7ZcFfEaatumOuQGMdH52ww8MT25E0/vZ33rbcmbSWgw0oVe8cts3NB/bT//CnbiarFol6vW2PxdgOD1jbwM6FfTGBczddQPu53LldXV+XhDurAQ9I9J15DYUSPmehFtb9FWPjIzz1MGFcv3FLknNddCStu8a8IligcaUDaRYwxCuJCWriXAURsXuS9scETBErSHJnziKXU1u2BEoqC+6pwiM1yJBrImhvw6InmCjmGHoTmlpemRKQrtEd0gDFQNFQJIxdvXZFfc46lpLKpWsnOTGJqh4L2tqFMBYCMn2ovABEMARhCek9Gg+pbyvCJCaR0ZAAyqhlUhlpEEk7FSN1M7e68PiIfVWgQbTDmLsCo6VVJQzjAsvc8dHxmb9PopW3D+OXkPuRSN8mx7NWLBc15o80tolYTODKohh9MP5YJEmMLTzUKLdKrzq07O03r9k7b9+2ra3HvqMhk+fzyzNidhPeTmenqruYimsvGhvBDo/M/TLPEzgbYNVAWx0VE3OvLR1ETx4KsRZFmKD6D4WlCcZ0XnQHM6KtMFPiWYcXKZo4+eqSjaSD5Q5otDhegOEMuajyY/6K+cJOV7SjTmk0WnfDs8sBI1lemJEKmPWGhmMyT+AFgZF49jr8P85hgxQhqoE//Oyh7u/ZO2+9Ye9/8IEHaCPIIBLt3u6edxrmk7W1Nd+ACfs/28LCNWmEASMBwEh+Tu+AgN3MpdNcGjASX9WO+qoSVSSJHZ6eC+BNUgMBzPDcEGhL6iEFe5BIEtOzgGxPDe/alTKFAMQbVN9gsomFTBFVENs3ah/EBRhyj4d9UblwyaXzIFmP+SWCY3BMjGVtbnpS6nBanxPGvvVodo1aVep7zU13TJ7iaTIzNSX1POUgQiwdn0tQBZEOYTZESCUKMR5cTJIj0TG5C5GgqhJaH1MdrQHDoBzsF1IVQ+m1G7a3vWUtDbS+mA6SCkTGZCTaBAsG2Q61LWmxLokId101kIAvYUMaZGiHSBvMq0yKMeCB9umXD+3g+NhmpzKWOz+0Rw/u2f37923j8YZLspg52MGtjeqrg7DzDQEOq4YJOokgoS5D/nDGUREI9ppVe3DvEzveF33023am/Ic16H/+859IOn+sNhoX85WkrDqcnx1K+Ci4ZxB0RpvDGB1V6Im/AiMZaEXQXDjc9VX+jx7dV/vWxBQzAvsT+4uf/M8aB+aeM2Ma2Csrq/bzn/3U/sZv/oZlxjK2y66U6lsEAQQK6JpJbjYx23q0Ye+9f9cSEhhOzo/UBkI+7Nn1oqTUE725Zd///juig7o0vwN7vLlpv/d7f1f0EbODvce2s4nm80gCybFApCqQy/n4YT+R1UXcshdtYW5R7TUt5ieNUwA0HB9xkwuMYm5u2VavEC9tUkykIuCmu0dsXFLuaHbaFv4/nP3pj61Zlt6HrTPEmecp5jni3ht3zsybmZVDDV3VVT2wm02yaUIiJJqUKVkwZAGGAcGAYDi/2oA/2H+BDH8zYJMyJVlkd7Orq6pryrqZeecx5vFExJnnKY6f3z55SX80FFmnIm7EOe+7373XftbzrL322kvrtrl507Zu3rObt+65n2/dfs/u3XlPaubcrXMQicCBYJv0PfOV9qKeNVvkVGpSJD5ni6SfxmNpgW9b81G2JCeDDRN+Zk1kwVXZpqo3qa9h2TklXK7sxtayzc1l1Y+El0mfHcuOWra4Soker5xdTc63JhtnLZW5d2UxKaD1jZXJnJEz5EwTsJkQ72RDHg4uLzumWjVpslMaPwopUiSR0iNBOe4LOZKangelQ1HIiJVK6mOxf4gzBIGQVDDEQU+UPiItGhBnnXKkuc3+lq4cfUiKdcY9E0k9zHnUOGuVEFwSWUhEmWRqTdSCC0+OWU/J2Hv3t6xeLTusI5LYFJlh7eKiWLLXr4WvGlBslTVPlDohPr4mzugdIRImC0tcIpFwEcumsjnniYDVHm9Dfdl2hJkss47UJglEnAGP6iPNl0gEY2bejiVTEdlbY0KawU+Hg5p/Gh/2wpFxFo4Jo3UjEd2HvumF9S8AnaXZvKRZ1oEUm5Roido8mbC6Cpk9TGAMiYkF82XB+dnrfXXm0L772Sf281/9WvK84BgHtZg4jx3mDpivyrGwm7YjwJvJZ/VwuriuA0DzRUdNJjb3gLl/q9Pc2wT++u4yMWiTvkZ6uAtJ8Bev98wXiosZV12WyZQmEoPX7gzEKCr24tUbVw4kJSYJe8LLMhiOYckYhqOJOsnlk26xDZbl4q40zt1L7eBH9ZjLRlN/oIhYpMYZuFioZmg2PfHq7CTOZsidnyxys0jOQhyZFKVSyc6/LWBH+tz5+bmbCEwu3otB9MTEEmIti/Mzui2hRfpmLIY0OZ9FQyrQJsas+6u/2IEakLNJSf5z3kNDjAh235Uz4YyWhiZho1pz9+EZaDOhBRzLpEAmk4xqrl7X/lwmo3+nZBwBe729b189eWZ1TZhkImjnZ8eO6RKeyGTy9o/+0X8oxrhmt27dtDUp0YiAoSUAYFGfHcKUTZlkkukZNDH9npEd7r22p1/91oqnJ2L6hy6GfahXS+0+PNqx8sWZwLJrr188t1qlJMd4YNuvX1pF6g5Dpxqtprn+m9jot//nvt7Z0MSO/v/7moRMPQ6ks6mo67fnT74SCzyS4zyxn/30r9wzwQwzIgGwTYplDuWk9w/3LScFCftjArN4jhqulc9NRNgeffONPX702GX90SbWIi7PjwVmRbt2Y1FqE/Xb0bXrGs+g/fEf/5F9+OA9+/rhb6x4uG0XJ3tqw6UjNvV6yY15Ukx6OjOt/l6XZfo0XllXzn1+ZlYEbdlu3cQRfCLidlOKclUAd0PjOS+g3rT79z+0++9/bA8+/FQO4327c+8Du/veA/3uA73/mp5lxq5tbrn9G998/Y3U0b7sQspQtgGQYMsQKdYUyEqjdtV43BPL9gkQZ92/AdtuzysiQLq4Z+JkxHAzAnFS0gndkDUGsSBzkP0vhPUSsYjGuOocBim1WfV1p4fz6wg3quo/KlWwNkMGExGBkS0szTvwvtTfux0iJrqRzAL7Zi6TtYX6xYlsbMyJBCxJhdWl9ipyDpMUV9QGRScz6awdH59MspxkZzBxnEVZKqspnGtzAJCIFQv/LDoTAqIvMDV1i5tDLPqz7vMuVF2XukG5QEhdaaZvsTQiZRIM+4SRMdu6tqq5MbSK8AvMQoldXQV0fRGRvQOR4rZdv7Fin3x6z2r1ivqDTEKc+aTII5jBi3kNmSGTC0XK/EP9uY3cg7YtLCbs08/v2+r6mhzopcvYw6lNBSmvQtHJiPCQMjMiBlGvSC9JClWHTWnh2eLigiPqkSCZZ2T0NYQRUkMROXDzypEsbnwxliKZLWRsYbagzqEEMcxlogBopJuXajSTF0YPePFX1j+eyJGw8PPZp9+xv/ybn1lCIER6aqFQ0ACoU/V5vNiiGBSLyJ1m1aYL6Qn70HXwdkwyOoUXX5OrT9ZI3nlDvjPpcS+8ayyHcC6j+zd//beWys7b/tGxVTVRowkZRPHC9o8lLxMZK8k4yYBYXVp0xgso6/+4jVsnoSQDKYjESNlNT7gLJuLkLo5LDs21kTs7jU7fwOJZa5Bnl6FjfGQ1UJyO0A6l30VI5DAIFcl9ybBwCs5ROQfkF2ObnGPAAhnP7TZB6vcrq8vu6FPZhXoB8GVicAgYay60gzAbWUG6P86ECaMHI0yGbEYd0K8oOppLva6KHDiHftWqlzLQtrWlYNpIUzkzUr5RUAEZH9d05fM1fjjjK933xu37NrOwaBdyeucX52KPNzQprv7dBrOwjJBKyxkB/KzALJPNW0rOiMXdiXqYjJ+aqp8GAtkz23nzysh+wilSTZbnx7lCaHD2nPhIckFdDrCtPuwLUAjlzS0uilEVnEp0iKF3T17/074mdid+KSZ3vL8rg+jZndtbIgJJ++m//Tf2/Nkj9VlFADFRrzE5WgcSmqwncoJ373wghdUSCGXcIvDkzG+pi70n6neqzJYETq/UV6cWj6YErlXdayAmd2WLS5zz4NfELdELtr65Ye+/954dHx3pvo/t9dNHVi2dy6Z61unLTvTinPRkPGv5jBSFmL/LutPcYv2IopoBf0hKNmnZ7LTFk2kBAZlKqG8But6/sbHpQDOueREEaHQ9UnI12LJ3OkQ2pX+zSP/Tv/4LO5capDgpXziRaDQ2ISQCRIowuhTSkEeM3C9HtODGlKwpyqfUGz3zBz0Cy6hIWsxtfkO9EP5DLRCObbfrDnw5PdHZioCdvRiEd1ibpIggyQhd1I3+RjYZJeWvhh5dM+cWrSFnLrOrA+kaaq7hpMgMBVhrVsiG7aOP7mj+TMkpVFyY2bF2zTuUA9mOOA5X00umRGox1bPPpFaobBwgzb/acuuimsHOecBmqeJAggIq510FXqqnY8tuf1giqbEh2qCLqn8phjhxyCNbWp616Zm02uiRCmaT8tA5LNZRGeNu/8rOToqWzkbsJ3/4XXv/g7v24sULkZuqRiLo1ANf3PMdPhN14DuqgbIwkDlCkuNR27a25uyHP/rEkumYvX6zazu7p25tVMJETRMBykEkR1JDHZe0UZAvwLk4HNA1NaxyoG23vucBL6U8m82K7FJzVlgj00GRbHzBj5lExOU9EwLCZdBIFs8AL4Bp4lbUUBkRYIY6uGIQwpRwLtjtO7fsUgx4enbGHYbCyy3gCmRl7wLHRTVioIGsWCYZdanGqBsX+hKAOrDWvyebAQkbTUI+fPFtsjYCB8Od6f56f1sd/vWTV7a8cdOFVFjDSGVyVtbkPj2/FGNZ073SYr4HUkSLDswAZmQjTgKQI8OJDXZ0Hs+FVsOJcE99U4eR8z5RTnhsPgUzZlIx6GRikOboSqmrTWRWEH88ODw0Dsd/x1ZdcTiNCs+Kw2CgXWkTAQFhv6gYGWdGcGgUqYvE6FlvYWIT43RGof5D5gJmhFMwYLJz2PdCW3A27hhU57g0dmp/UMbLAiPMT+gm0Evqu9orRUj4qFa5tKYAm7UeUiqJa6NOQnIogim3U5/FP0JvhCRYrzk+PXOx5QOB3q9+9Ut7+/qVFEZRzuZS/TQSyxFL0Xd32JUmH21hUdmuYJdFkYmm61zOuKZPcNz0jz7gnC6SfCxn5WLQYnZQB+K688srApBpt3ioKaD/6cX3/4lf3Fs3dWMaVV9uv3kpRd6d9EmjonZ07UjjyLkM9AfPyyQuS2nnsjlbWdlw4UJ9XI7lWACxpD6akpr6mT1+/G9kC3W7e39RE6/CmrSFpVJDwYHlp9mN7LNy5VTjOmGThABPTk7sYP/QcqmkwEXj0RHYycbb6o+w7IPNsqvL1+zurY/NK5uk5poD9T7gyqI6i9KyaQ9rfF2RlaaYY1ekBycQlapMOgAB2HoaZ1fdQbbJnIY1E9Jh3jdrFfvp3/yFwI+snMmCNsQkKcWLYxuPOeAqKuc15Rat2fdARhoZYazBdXuyX4HoQEojHB3rvXFdl7RpUGRsqyvLak/Y7SDnHA3KtEcjMQ0FFR5I62UNRPNwoHk38IoJQzb0WYEwc2k0opT60Dkm1lIBeMrXB0M9e//9FT2nkO+qZffvrmuMMsInMtLKctLHct5xu3v3rtTJsu3u7MhOWVfRPaUKCQ1ynlFbJO+sWNK8h5BNyuWL7wiDWLtlXaLvgJtxZ66RIYrNUrKIsLALm2t8aDN7T6iz59S/A3sIKusqk6SmbrMvTEL9sDlTSkfj4J0ay9HE7ebtVeFB3A72ju3L33C87SR64tZ5NB6MCfeiIYw75I3ojVsjUbv4fu/eqn308XU551Mrnpdt5+BYzyryqnt7OOlS7YhEA+7Ew1anrtkAdkhV13D6zI2h2zRNJhpZW406e276NpQNuKOJ5bQ9Xt9DX25+7QtBlDvqdWNFYK8PA1RMVQbJpe/RYepJjA1wABhYQ6GuzKW8vM8fsY1rW/LQZLGk3ImDxJMLhVkHuDPT05LeM26PBJOUjBR2mzKIGAFXnHQ8Cz2T1MJ3qb9M9ncvwH+gQQOk6DzS/R4/fWUbN+6IvVY0Ib0agDnryiOTHjg7Pe+M41zscXVpzjTHHYvHhZLZwQtnwgJjOpUVcOsN6mCAiiJltGfvTKApxUWWBaEwTinkaNEKu1jVblmXNTst6wy7k5CY+iqhCYcs5FRBdoD3hxOmyn4VGIlb5xFw1RoD9V/XyfhcLi22mRB0o1jYQc/EkbHJqdIXbm1Hg+zy+XU92AJsEqfEhk9y3VFDxGjpK2SrW8uSdKV8Cmss/I6wBPcHMIBRJDCHCDXEllmsPb88s1K55MCrIcOp67lPWXBUHwCmv/zVrwWap7Ypdjs3N2PnxVNN3LhbbNfA2ZmUi1ND2I/GISClJTbixgsJXxQYF0+P1U5UWNS1I+oWIQkBBhzD5nqMBeEFlxqt9vPMWTkRqgm49GbnoGSJslfNGD0rz6vfMABuVNWTGj/91o03fowX/6Y1sgC9+INASg42JoneaVzYv/gX/3eN7blxut2DD95zjqRWqasdAbtGZdizopzZgl3fuiuFYmJ3r+3Xv/6FbD3vyk5cCTxL1WcC8UOxO82FuYLN6fdL81lNWAGcf2SbN9YEOB7HqCmnTmgKZsmivlFxQGy9UpZ6V/+fnFesImaelspLJDOWzy5YXvcnvDkS2cD+cPw4eDJ3WPaa7AMzKZqyedTPxP89eiU1N4Fd7gXIsPmVMEhAhNAr0OM6VEKoVS/sFz//t444TeozMT+vRJjYozIBwU8+uS31PKPPk/451r2oApvRvE46p4iyrdYFRhqTCykcFH00jErq2t7+sX4/sjv3NsWGYy50yMQh08kRVNknJeav5DB0WxdG5Hm4N6NLgVMIB7ahB9P72QzcVv947Q//6HNbWMzrWQN28+aGs6mDgyM5256URtiduwJOfPXwia7nmYSTmkPZoIigty1Ab0kRk7wQciqUtRoKRtIOrMox/m/7gvmIQiI5JyoHxb4O0oWnRCYpyFqqsHseDMO5yknIabJeEY3B9IWtPQgrpd3BnKErUxKg1IT61+3nG/js/KRlj756I/BmwV+EPy9SoDnbarImBwGjWGNXc45N1BBl5gBKdWQ3rq9I5V6znb1tjUHTjopS18Iw83HQlpSK7HBzc1mf1fg1ylKofhHxpFunOT8viQjouTQPGBdXNWAwJXMLysaGlp3OWywdsWiSbLD+Q19hfv0LpiUge+vauoyLxWbdDI+lDgDMifviVGADbvKiDAQWZDD91b/9G/vLn/7C5hZX7V/9v/+FHR4cqDOIpdLJIzeIbVd3P+IYDBVAqVjravfrNhgBDsK9ZCS6sRsoDIp7v1tYGure70qbOLBQr5HW9+jZK1vauG4tATex5MLsrDqir3t2bIYzMzQxyhenNjedcVKS9R3aT8iKMxT0P036ntuI5bI6ZBiwAhyJmmA1Ge/Tl6/FkjgNLGLbu5rs+uzh4bH97uFXetaQRaTm3FkIGlT6B5n86tULsSkyqUbW0EQi8+jd2fTU7RHRFGDLYD3ql5DPpZVGBZwsnrtKoZAqHIlrr+sWBxqMA0bJIjpfsH9S+wAH5wh1P1fDyX1GfSjUpE4YLyQ3wE2/Mn7u8/q325WLA1LnMDncgV1SdYur1+32ex9rgubtwwcfiI03jRPm+Lq4uHBMmNIaf//P/9w+/ey7dvv+fTnOeUuk0uo/YuBycOoz6lSR9aWGWensROqHTDPSCifZZRSHg9FyZC9EJsznZIeEvsix6/bbznEy5mkpTDakYR9eXXJKk8CpHV3fpa2rba6rZFeT//Slv737FwAqc6Yr9Wv9rPfB8FBJGdlkODK2v/7rv7Rj2S1HNLPbmGyutdU1+/ijT9Vv6sdAyGZmCnZ5sS373rblxUX1YUegSrFBVOq+GF5a7fEIsL6SYyoJAOIai6Fdv3XNlhZJ1WWB2C9HLgU6FRIwqT+YbzJIQCMSTdvZZd0qlYZTrmGxTUBvfnZVpGzVOVwXftQAA3AANszabQJu9awr+yfxhDReMn6w2YTslA2Ebo2BPvi2r3DJbv1Rv2CjXKVUtF/97c9cSI2MPrLucCbYHGSE9NBK5UxgH7R8LinnEZVKK+l5yEjkLJKqmLjIldoryiSH2JP6lU0JzFA3QPJg2LGIMIGFYcAVsEKNAKoTtc3mQiku/ccEcAvODpvGsnlh0BRlXEAukSL9HiU4pd/FEgE9Y82ND/d99uSVAJ4y9mkrCPxK5bLt75/Y3u6ZxksKW/ONtRDQZ24+Yxtr63p+9n6I9ev6zCucEMCPY4V8MAdJLnBhP+aYbJ3QX8stvk+yMNk7V9bY6Uf3bwghzwYWMvaEoVFjOFiyJcnoo1Ai55VAiCCu1UrPbcxkbS2RDNgHH27Z1q01t/786uWuLszYfLv+JHI+USoi0/msyAuhN+HU0Y7LJPNMSf1BKjR2Dz4kVX/T7t+549qFEZBJ6MJxIgFe2cu7EiyoWGqiEVYL+KUa1V6iSGTUsS+HsRhe9R768nPrX0yRHWQDu3ljw6WcjsTQGEC3JqFB5Ls7MEkDzuTghUHBPN7sHFixVLcbN29rAjRdRxakQHhCvOSzZ88FSnW3EMwDXghI/JpQycRkd/XEnIUR30oxPkNHsmOYAeBnvnAkfGks9ClcjjpbUvzZm11bvXZTg38hQ63anNgdOzs7YgdZqYx4LGwVOS9itIR2WPSGybPLFkMbaYIhKZFvZIi4jC28NtROz3AuNrh3RG2ivs3Ozdnr7R0NXM6tiRyKrQJqOT0X8Vd2I1PShLg6df5ZgPfIMfWoaaPJQVbVSC82mu0dFe34uKz+Zb9A1eWyz8zkJuDmxfAwUMINOCeNj9ryri9YVJvERDUG+j1AjRGRKUR8lHNJYJaEClGOAAB9idOgf3nxM9dhbN119WIy4WxEaDSJYnb3/idiz++JNc5ZWeDy3/63/9JdiwU4F57DCY08FolrksqB+PwcuylgFNDCSEkDH7KRRJcnY+tKLPrtiycy1L5joXoisWGxNTmSw/0d21ffxtRPjBnn7nPmCuEQCl7G9fumxndW6u1of1dOV/eX42MXPoUwCRuRKeecpANY+mrSXw6Mvv0JD+e6UT8CALzX7RuRfb18/ti2376QCjnQxLnQPGiJoQGeApm5JQHFyL755ol1NV6hEPsq6nb//pZdv7Gq35Xt9euvLJX2W6txZI0aJUPadlYsagJrbOJRm10oaBw6dnp26E7y09AKROPq244csxQ1TH5K8+KK1NyufsdmuLJ7DCrTdrtXdlvjMSdHwg5y1jSork0IkjppkVhS1wvIISbkoCOOTHGeSEQ2yj4S5hxprVRXwP0w0Kx3suGRjYXO7tSn1eql/c2//UtHjjoCftg/EQnmIHbEWhpAwxogO9pJX2ZdD2b8+u2uI2YcBU37qNtF+PZqMLkfNagyObK1WB8TGe0T/mnKniPqZ9mvro9zqcuxTK6j90GOpARg6dgdm34hfGAg4SJIK2soa2vzwp7JBkGOkqbm2aX6NSDbub51zYVkKbdSLreFD2ONVU5znD0pZc3ppMhKWHP6XONGtlZDtu7T71NuXm5eX9Vzj+VAL539xAkTyr4Jx+GEOTOePmFO0B52kqvZ+hmSrB8YJcSG5jUOg71YA8a0I+ckm41pjJjPZSk7lA1lWyBqMc2F1bUZKYc53VNYISf0618/1Ocm5WmiUvJbt9ZdYgMbZil7Amnn7CDC2R7fyKbnZt1aMVmneWEVzzQSk/35T39tx0dnchQc8TsWmRLxlRoZtoe2vrTi9vQENCY9tbEhYtmR/UM7GGdK4kC0eKZBf/DQl51dlSKRzJUjuXvruv4w2QQEOwW8ADYMj7USBwj65DuVoCnpHMnRaclW1jbUcX23r4BwDmEQwlpHx8cuPkjJ6/nZGTs5OpA9dZ1RY6A4BiY/Bvrui3lOOAeQ44u/8+IvrG+4EeJLIBwSiK1v3XYgGpMMI7SFg+LsakJFaTmIavlcQE4mkRyhPuZUkC5HnHioy2GwsURc4Ee4ZxLyYpGayVnTYLdgLGJ+Gxs39Dynls5mnYx/lw1GWINFbhY82QNCRhv53PLJ7qx01Aj1epi0MTFrJuKVy0KJiMFmhGY4bjES9dm7EBQZFy68p4Y64NM76CMmE5OK9QqM1jEK3c8t/sOuSL3tIHV1D32G9S33afUf/TmZiBPnATC8+z2OCbbHeoAeXJ8P2807H9jy2g07Pju3/+v/5f+s+/ntH//j/9BWxc6fPn1qv/d7v2d/5+/+fakdmB1JC0x8Nltxljb1fCZlcmAwKHbCNl/99hfWqgs0dU+ZmLMZYsYkBDQrYkWaHIQfS5fnGoO+xqJnnYaU0NG3ylZqrl6+sJdPH8khV11mVPXyzPLphICtrueSo5QTddbEo6vv9ZD//mfawb9lR4RDCOslxKjZ/Nnr1uxIDI5Y9+So5pGUKtk9E+WaTcsRqD1Hxy/tu9+7I9Dy2OnpG03SQ5GXkhzvqlj0sUjNmYB1TWQl7BTarTv3xO6pR1W0y8sTx2wpbrm7eyx7DMtB9Wx7e09KZQlfqH/3RU7m3cI1YWK3jiiGnohnbOvabZvOzTrAZb9VQI6B/UKhKFV3SZjwidCIzVOqqNrQXEZtSvlazzjfgzVQigrKMIVtAo4RZS8Ih47s1esXtn+wZ7/+5d/ay5fPNEcmoWRsA3DGTlhjoDYWfoj1AM4nGUpdgBtsnCQZIpsT8y9VncqA7bN513W/7rOxuWizs3kBNsqWUxnHmjscoYDNUOZj4JQVO7GZo9gk12AAsXuGjvp4RmkgOSjOhEftoH7a3Yrd2Fpx4Z6Lc0rEoL4mUQ0AeH//SASm52pJhUSUavWq5jyJD3mbX5gXy99ze23KhOJEdvP5jAheQjgWsJnpnAvJ9zX+rEWQZceeGZyGuJD6Ri3U/xGWRhVEIzHnHCHEhEXjwjsyo9gDwrxDHVNqB7Lo5rCeC0WGM8Kh0OekTJMEFAjKufYqzin4KUVVbmic5TBEGGgfZeHd3IjHHLF1+0RwLHpmQqeAHoVfORWS679++VrzqWiCJjkH3bM9sIBXzyMVNB6qn+UEOTGWtUDmMMSSbQOJmDDMR3mnuvq7rvEQERWOCIcmjmRKHh5wf//eLac8mDhu97MeaJJxBHPTw+oH9pY4VSLDYXF5Z//Ydg7PHIDTUewdceXR1RHkmlP+AeVCAUI83KkcifizM0Cug/+YOAkMRMYDWAJwMiAMlxdfAJ/+5/6O0dIYFMmLt3uWgQ3r3ziuKOsMhB/kSbNp9nRE3F4E4rjxyCR9UFd292WHKjvVkdB0OHX9uR2GAEv1CyDPG/LE6sihPPbi8qqA5tQ9F5k6O2/fWk7fs9mMOlUALwcUi0RdH5HO6s5OltGx1wTGAabzDMh21jSQvpRQ4AAgjiGdHHY10u8rkrUNASUZXYRvcOg4FIwQoCaVVzigPkLJkUFAuI4wh0zNimyCErMghEZ1YPqOfuMaOB8m1rt/8zcXstA9ACfWTJwMV4/OLizaqYzpl7/5lVGk7cGDB07qUmyPTLXFxUVLyBFOF+ac46SGGCqHdYcJ05XkFxsE4KYEVK3KmX35q79xayQ4krRUapmU8FZDDjgmgGN/jEcg0tN94u4+tJHYOKECwmnHp8S7u0aZFtagqmLsM9mU7W2/tL29XUvnpl1ZfyYjncdow37RW9gv6oR/O6Ut8kSdqsvzIz1DQn04tF/84q9lLyWXMXYlgOzrVTyvOIYZE6CYp6PxEwiPBVLjS7foTJZXUvbMruFul0w9v+y+Yk8evxEjbtqLF2/ENMtWPFOb1V7W7zi/ZU52Gw7HNW7Yspyp2CipqYDfVIhkjqjdvn1H5KzkwkVsoHv/3n21NaunoJxNR8y8pflSt1rtVOrlyM4vDl3pmv1DETgBGRmZkamhzaidrJlRLXbKpznkHbk5QVWIsdjrxWXR/pv/239jf/EXf2Fv3rx2qhDbmlTnJXQUcjbzTt2yQL8kFUK13E6HPVAoJilhASjzg5MOCV+SATXZk9EVYM+qn1KuNHy9JruXDZPuTjhMLdNcIMus6wgcHp/IAc7EJY9oPCchb/1pPKUXaath9zxkFAFP/X5V9hjWMEtVDzUfpJYnh99JoYiIMFUgWBWNARt5N9aX7LbY/NrGorGb/bzI0cIiuZmo+xtOl7AWSQfn5xcae9lsOu3WAwcCffbZ+ISdgml9noq/9K8ch3CGChKkhhMSdEf+Sh2w/gGuUmECxSgAnQC1npGd+JN5qV/r31l9FqfTEllSl9u1a+uu7ZclzosBHyeksa2+Z58N6zRgLM6b0DRrOJRyccVvZellqT6qGlCuJp8siLQmnVrFmbFrvlGpW1cExis8BL8czsoh4RyTGdmbSHt4Kqn7euSgS7ouinCyB6/b7j/05WZXvuA8iqtBx27d2HCL00ixd0xWj6XOmoS4+Pkd6APmxGj3j4v28s2e5afnbE6M5OXLl3IqsxYSIBFzOz4V81DDkpo4KBL2IlBPKpViwx30cAJ0vPh6B24ACoPAv2mP+64XOzFl1y62Ddj9+uEjC0aTbpcvWSNugUySmywav4C3kE/bRVHOTCDB2gzGzcKBO2NdAE9Qr6UJEI1H3SIYEpSMIb9+Tx0rHMlA31syMMIbh0fHAuiojCQjz/7SZqRGYA60taNBZC8Fmwn39/bEGia7RwFAes0tkOuZ3fNJ1FUlKeUXxFwnRdRIOYR1ufLNwuPHj55KUjbESmfd58j4wvkSumNyYIgoAOLExMgFDda/8ruU7JPLuq0vFmQUGPqkX3EivDASZyi6Bv+GIfFvvUUAr7/rOxO7rUn0t7/7jf3269859kUbyObY398XaO/Zsfr4xbOXAsiiAKEjErEvZlQXsFGHqK8xTrq6XsRSA2J4h9vP7ctf/8yRFbJKyGi5PD8zQqtM7F5XDoj1Eakxwo5Vgbmr06YxYC8LCrLT7cjxc47FmQMY0IFDi07EpFlzuPvBR2LncQEz6wCyKVQIX9+as9ujxIOqTaSLjgXEz58/tGdPvlbfDuzm1oZbFD2V5F9dW3SM/OJCEy7olToJqu9L9tGHd4zaWCQILMomJODFimUf08uyubCcb8N+/suvNJ7qq90zB2hs2GTsACLKqkxP5x0pYHOq/iA2PzuJu+v5h2Lj+wfHAgmY9aW9EWHh2FrWKrqdhkBxT39/aScnb+xLank1zuRAdvS+r+3p82/sN19+LUdyajeu33TVp/2DukX9coRyeOwiR5G4o2KlStiRDWO+lCP52c+lFjWOLilEz11rNrEsEayo6zvsxG281LzBGZO+y/4b1iNmpmflIPSset9F6VLA2BQA+vS3vHNKRIGwh6PDc7W/pH4HpCZRB6pwM08gcYQaRZ1kj5QiGbn7MYI4El70wcSOcTB1XXfoihyurOb1Krj9HPUaNc3KLsuIFF+3KVjAn0ykHHZwvPbHH923vMgDKrZSvbCd3QPhBvsjpELzYWEZiQ05PSOVcNmngq2oTQJvwqOEniap+z2bm0/Z1ta65g3rrmSPTZJEIEQArYxNzyZcYwlBGMQztqUEJhEHegysEyaJ/bHp1m1G1rg1mhU9p09EJe2cCKWSqCJMpV9CZiQSYOP0PUqRigQ48xZZWUJQwvcoPPCCsGc2N2OHuydS/l2HZyhyMGAo26QtqVjcORESWxAT+qMlhHMcjLV3IEfck9IRpnZlOySVsOGZwZGpPPRlcnNfEJslfXBdEycaYxAnMUleKBLkMYMJI3AMWJ4Xv8KPhIUoo57I5DSpZu3rR9+40E9Cg0be9/7hoTp7JA8csLXlJSsJOAYysgyORA2dGMi3s/zbL/7Nf9wTAGTeI3FxJNR+eVc6g8X+veNz3Xtandd213KMWtetCIQ4q322ULDyuZzZ1eBbRUKNnBC+hIvqmtSj0oQS6CMNkXHupQ7ry5ijmvSF/IwMYihHMi9ZNylwxwamly+eWYEd7ZmU61AKrcHcYomwHR0fiZkgi6WIKiVNFEI9YocoE/1H6K/c6FmpqYkrZkUopSHggOFzTO6MHDMl2UUXbGlhduI89dxqmguvEMpraaKclusaeLK7AgI9v33z5LW9eLUnR56wVHSSEQX4EjpApZEVBwNxX7oeYRPaBd7KzjVR2KipSa1+GqkfX+/sqn8oKPeh/fk/+HM7k9P42c9+7j6+srpqu/o7ufwcPfzkyWMxtzNblpIh4+38oiT2LSYkR/7y8UOrFI/t5GhfrLym95+q769cjPtCbJ3d8OxLupQTpbjfofoPx0vb+ZlduK6oJGtcmnSwYJIbSBPnjIWunm/t2nXbvLale7ad6oE9s4mNdQReE5tCnWjccXaaEO12zZVaZ1f6qdTOqzfPnL0SMqImWKms3xfZ5DWyP/rDj+36dZIyCMnK/tQHb9+e2sPfvRQQN9Rv+oWk/8vdQ9vZOxYweKU6NjX5gmKUK469k+Ho9UYEdHXZz7YczaGc8r7VBFbUlHrv/m23iDsjMvb2zVs5uDciKCxCe2V7NYEjaykNASbpnx57++qlnD8pxXGNU8POTo71np7mpl9OUQ5Pc6AhVvuXv/i5HZxd2AWKSArPnVmuPiOsRMzhtHhhv/zVb1wfkWFIKjmhoylqNKm/IRYAIyc7uogEoROph5tbt6TCY3agZyDx5OwcYG445zQ7X1C/dhxYEpLlrAs2CcOmmauOjet+2CbPwgI0B8eh5MnccqVEBGgs7nPeCanxmSzH21KWAxAcW2E2YFTM7QqYT+WkEiIR4YDmlkjlZNOxXiJBgm8Xdbh+fd1WV5c0hlNSbtt2pD45Oy+L6YswjiB+wgK1hTlar7ERVYpETgQgZ+6AM6zFcgw3ax3zCzmpUvZhEMlQ38nh82ky7gihoaYhYcwrSgThaVlvnYTc5DJZl5UtgbPgEUg4Ca93XBg3l03KRpsaD/WL8IH9OYAXJIyxQnHRJtQ70RZ1q8NvIJVQdKvRdO0Jszu/KlVf5HAt1p/l1KR0OJbYIa3628Ewdk3ICjUkzCoScha5QJ2kY9Mi2ewpEcEQ6WJ+hISpw6vBQ9/0/OIXPo9kq1j4yirSUz9rsiIdmbB4SiY8exW+vZN+73F7TDjIaG5p1X70x39md957YItizitrq65mz8Likjz1gut8ADqdSLhNgRfHk2NeE/GwOv5dyAbHMHEmk3AWSsVpEh5RfwP1J++hw1nTQTmQpnt6XjV/iNpU+q0GgrARaohMCJ86Y2F+xmqlc4FGR52pyYe8dwMlxuoYPdkY4vICnXQiM8n20e9QNldiDhcCQ2LCp6dnbo8M2U4hDR6xyJfPnzo1kstnHJNo1Km6KjYS80tGNsQO38g5r8g5hzXwLHZp4qjpxHWFOHYudrEvQ04l4zKYlDuWd2Z23i1EU/+mKcmKkpopqF1kJ2kMKNHdadTcPoOuWF39KiB2XnX9cHZRdTWhKNev0ZNKqNqs2CKT0oW41LcafYEMPaC+VH8Su4e14EhYWMP4mLwYTlf9sHt0Lkc5axvXbtq//td/4Vjr4tKSwKJqH330oYuHf/DgAzeOq3IsEwDyypbWbHlxxTwCidr5ib1++o3tbr+2gPqPXcF8zao/KRJYrYnZajL4ZOz7UjmEGZLpjEWlaHFSqEWkPtfGOUAWqGVEuKkutXJZq1hNzPHFi1fOYvZ3d+1MdjY9M23heELjiCOZ2Bf7cwgAkiXGOgz1yk6lmg+lsnI53SM8Zbv7r60htn1yfCY7koNrDGU/7HPhvI0L2Rf7d2IaL69t75xL6cbtxs0bLuz2Rsz25OTChUbnZjjTQgSiqzHr1eTsqG4wsoP9ivohLSYoNSwATCfSLqlga2tTdtTRPWsiK1JVYqgXZwIIf9gRKErFb67NiJAJTAVkZHYdH5wY5dfJCsPhT2fz1ihVZStxu7V1V0rQY5f1iv0//vv/0b559sJ+9ZuH9puHX8lpfGm/ffi1q/xAAsmLl6/t6OjIzT0UiMvKVHth3kPNK7KJQMGkwJ4FYEgagNaotfU8Rw4jIJCnJzWNqRxJlEVw9nqIKMUyUq1lzYGW+oEwEBs8GSmfWwucAKqUsebhu30S2CF7pCj1zvoCWVnMATISyd6UuYkYeey9964b55tfnrbMezUloCMRhZAOZ+yIiBl7NLB9n8VFXjPZuNvjdXDIXigBvdpRrhE6lcrQdYgi8Fyu9Dp7VQTcQykRl9GkMXLKSYCN41tamnWEiwoHhLVIcOEsnpHsAlWAA3MRB/0HZlB+ifUiwJiNuD71YYLQnx6GMBpnodAXbKZMS2EQISkU0m7DdLlCIUxIN3XsUDeTUB9zm/I4ZFhBgIgE8DMbvilvwloL40niBcQUMunWV+XAwlHqd3GSJMkOkK4pl1lL/1Fqv6kX43zr1i1b0Zwfd4X5za6sQOMjRU6mWCxJ1mnwoW9pffML3d89yNxsWqCV0sX5BZ3/7x0H85AO5AHc2QswZIH34XHR/rt//VeOjfzsb/5aA8LJf4QnJhkYZO9QYyonwOHEvqODXedIOBuekBkKh5eTsFgHd6Rj9aPbNMO9uLlerENgZOyOdZuwdP+jM3ZYmltIcsxa12QzJGERssyWFsTs5UjIlkrIuCldgtETIiOjifREPL1f16JiKrtazFg0HjqgpZ4XmV1MtphA6cXzl24diJTPnbevZWBSJ2INhCnYhQt7wgDOLynvcWKF6ZxbMD2/LE4mSp84M2sXUk0yUmqFZdJxm85NJOTs7KxVxcrZKU39LBabOe3O1dzS5GbyDcQUKIOC4ynWegKvEzHKkozbp2ulLC/n9t1PPhSjYU9GRA5WjkKfZBMTTIRF8RoLoXpUDq9BeWqENR44cH3xTQysrb+h+M4rTfubn/3MZakRx73UswHsMBsW9jHgubk5u3fvrt28eVOGG3NOkNInb189txChp8M950jY3e3SsmX8SHgXApMjdeokHHOxaMhHROPJptLLalMGH3UOnRLe7qwLsSzCXcTjr1+/ZtOFvJ2cnjimWFbfUVYD9p6WY5hV38OcsGMICOsEqBwOLCK89erFU7u+ueZixZXLsiYVaw6TsNjEBlj3YGHaY/VK2U0qTvd79uy1HEbFTg4uLZvKiwGfSQ1tOPYZkOKY1ziybkL4rSTVSE2n42Oy+Vp2fHQhQuRxi/okSKyKbNy8dU3v7dvu7p4Din0pmsOjM/XLWGojq7Z0NE4dTeg5jROb18R0pTooKgjIUpHi7OzSMom82qDJ6Y3Z5uaWW5sqlS/s0fNnLlREzJy5hiKhugLKnbNwcKaQOP42yZRCu7EJl0OpBKZDjbMICHt/XKaR5o3+rPFjV3bFjQNzj7UcHADzi3IeDTnhumyUMYHCQaRwUqSjk9XmQujCGlcTT9/pPzLP2GCL8wLcCAVR+UEmOsEKEYjAVNcefLhho77IDs5c4JdI4myu1F8F44hgYAxFQUVn97lRT478Ur9r61lYEzSnyKjNh0qisjCkCkZOEgYq4h17JwGJUBDtxXbfhakpQwQmcUZHW6QDNQchv5Jt6ZZSi0GRBhQH2WFSB8IzbIKwFPthOM+E7QIknayuLdmduzed+gXkCYe5MK8IBdyLZyHqQf/X65PF7nQm6Rw71yOE50ihbNe1WXOLyBBzlPOgKB0zgVj+T+8ZXLn9YeASX+C2I/SaI1HNyWgqKYLX0mfZWyMlPA7JkfQ0DymtIsQQTriMNI/noW9j6+YXSC3ixvlszOUfD+lYXRhWyuC5eLxzHMDRpBH6tRo1dofK/5u//rmYacH+9he/sC9/96VRKgRJB8P58ncP7dWb17zZHcxUK5fEtJoaDHZ6frtwp47lxfUwZuQune1CaZOGamC+XXTTXymBgP15vFN2yuEynSsBW87JPeKClOs+Fwhh2GvLi3Ikl5L7LQE4i+h6eN2HCcUCNfciZ5wBpswHk4edwZrnRm5FX5NnKCZxcnZu09OzrtNZZ1lbXZE0fiGgpkxC0g1Qoy6AEhOIxoO6tl9KLOV2lKIu+GJxzh1dqYkRVF9U5d2P1c58NuP2FnDyIky8qslIxhnxWxzgIn/TpPLq2dxaiNixhkOOQIY48AroxZb1LDARzrzutipSIhpHORzkNySB89xhI8RC9bh2VpbDD8VdosEbSXwO5SGW7Q5O0sNcqYNh3M/eHthxsewWNj/95FO3C5/jAC4uLgUgZY3xgUD1qVMWrFGdnBzrnhHZkJij7v/Ln/3UrYNsv30l5h13iQmACROORU+Yp8tQ01h3ZXcAJKG6Bs5AP+PosSWcIEkbABXlWfQPTaBJefHL0oVF1PatrZuOUKTkSFEcc/NzTjEROgEA2HgIcNN/ZZELnvfwYNv1MeDwu4cPnY0zzjgRwiesFTDxGpWG5TNZ+/3f/z37zZe/tZevd13Yqlbp2Munr+wHP/jcHQIWjSbtN7/+yi3Az83lLCa18etfP7azc7HfLjXTOCOG8HFH86Rs+XzKEQXWkTjqlGwcThWUAFH7F23r1pbspiSnqbHV/KRCNyRpd+9UE1z94mUNauzCeeOhgFCssSLg7l2F7Pq1GxaQIzk5PbSvnjy2scgI4UFnQ+pvnDIbGQmTEouH/DE3SIOFmZNmK5MRQAtAWmzKDIrpoqYnjJzQFN2TFODMyXGiUrk2CgZWT82sSaHFiYMipIy6RFHSpwBzX2PMnICIuVC6JjpEBHtA5WMrEFbay7HALq3V07c//bMHdve9BalvogtTNrvAUcElOXMpQ5HbV6923HoCIEx4i+tBXEmBdSejqk1lEST2jPEz6xOEm5wjlf2RcAMRdepdbQKf2GdG+Ah7BJcqciI4SEJHnC6J8iEzNJagYrJZvdwSWKufuiVdazLvcW5s7PbLBgi3ER4E09gTc4N1FtkFKmR9fcU5kSdPX4qEcG2yuogsTApGAvbTMwX1I2uNNRdRYH2EdZt3WIoDIQGIcB2I7RQMGCpso69RRjhv1BS/55lQjCTHcAYJa2RJskrVX1XhRdgXdckRtfqlVfXiEDy2S0j5PPTdff+DLyrqBHZEJhIBW1tZdEyDsI8r3eAQW+3Vw2oc3MBiJzSGaro9df6zl29sYWlFD9iXMVXEwmdseYXyz+Zq+gMMszNzLrQFq6MCLMAYZUMPCPztF5PYOS1dG4Pk306ROOfCgOrhXdgNoxB70UdXNm/Zdz7/ocB21Smfgtgui/0YASW+52Zn5E3PnfPioCk+B0gM1SYeayRA6sjQOM8kk8/JeYzsXA5pLO/MmgVZXZzLjmPCWXHdqhjY+vqqFMkbseqIWyeBZZVLHFPqEZvyOSkZjSTt628e698BgVNBBn7y7yZGXJ9rCNFPxLTnpvM2PzdjMTkySrzAjmHrrkCiBosd004Nqm/UFCffyYoaSuZW5USLZUl4+kzWhkM6d4cmjRzjpcwKzIV+RnFgUOIU9rvHr8TqZXhigKgjFCLKIBIRK9G99CBGnTqKcooIqb8GArxJ/5L6y+R5/70H7r7YCE6cmmY7O7uuOvDezrYrbsi+lt29HTe+AJW8u1Gemww0nDgldJgAxydnVphdwPTEBCesCmnOscQAHc4btcAkZpKwhkCq9MX5qZ7RZw8+euBCFvMLi+rLeXv1/KkmoEiLJh3hFepjUVlBHeGcK7XGfvGzf2vPn31tS3I4hB6//vory2QyTvqzFnRePBfQep1Tbmmy5nIxtTFpe2LwU1MJ2xaYc3rdBx88kK337anU6sOvXsixvrQZORFYYLUssnAopXTZcCroxz/5vgDVY/ffu6Z7SS2O2cNEmvyJ1MihW4w+OS7p+YNq6ZTGqO6ytNjVvLG67IAuLLvKp6QAb35sC4ubLptwdX1TjuO+gPSu3Xv/M8vNLptX8wXQLVXO7ZXUc0ggNy1bJaGGbCTWUtzYi0SQXcdMRPUCjiwSQz7m5/P2w9/7VAQlqt/X5LA0BnJGLjSs/1Bv9OkJxUhbk3Ig1GITTuk7Va07TgmhismSdNEOvT8s+yfLE5tA1ZBIwti+S6wh0xEVgNMC4Lsau+GoKxsN2WefXrP33lsRmTmTcs+6CETx4khzUOy9ZfboySvNHc44kb3r+UKyIY6+hoj4/SH9frKjnZ3nbARlAycl2nFmYAI738lARClxb5dSrn4hjORKkcgRukVsyQQXfdF8ZUGb9TqKSbJ+goOkkjcbXRcXM/bd735i9+8/0BzZcwrIbawG39z9SETgOIKeHexvO+KJM339ekfEiaNyQ5oXk+jNu3puhNnyUtw48OL5uSPF2C1rKaxNA6vMK0KTPIfbRK7POOyT+gmp3ayVgoNgljswS+3Qb9TlHjkRjhWGYMX0LLqvxEYqmnFKqCU7UHdMHKteAar/vvfxh1+cSEKzKzosybK2suBYN4+I4wB48VggoJvcSCahmSulokYQ68SRxJMZF7/e1yTLZsnLXnBGwul+HnU0RRzXllfE7CZ1jNhsFomwW1mGpafGePjCkfDTxNx4Tf6GLHbKRQbuwZXKI7OG8eT5ju0dFu3hl9/I8/dcJ5JCyMQgk4FF9vKFHIk780FAqUnEQiHsnGdCcbRlQIfnRasLtLePD+zp9oGVJeGevHitycNACEhl5LMCupAYJbFGaofBtDnACkdCW8uX6mD5wUgsIAegyTEVkcG/p0EKCCziLqNNTyjvLzCTc6nLmM/ErllHyabjdnh8poEJ2LMnz1zmTKfVdBOXfHawHasjOYB4Pe2h1pk3klL/evR+juL1y7gKakfFFb5bXpx1zpOIFf1KSJJJO/CG7K0Aixg7RsrnAn61KSIWKqZJX+OkOYr1zZ6eMV0QySC91a9neC1w0P31BhQWNbKmNbaTOlMyZE1AwnKAcEkKxZXVUP+yD4IFdfqTzXgYKSE2Mv9CUmJsQCPb6kxOkAwwtz9H6iqhNsHuIRP0BeSDyUxoE3oxkPIghr4jZ3Um1Tg5RkBqeG9fzv6affLp99z1yXKh3DrVAl69fOHWyij9nRaIk3lUb5Q1367spca8LNUTCsXcZFwTeFPapF4v2j/9Z/9A9lIXuFOcM6Oxo/S3V/dZtwPZzd/++kt7/vrQoomwyFTGSqWm/dW//pWVLtixP7J0WoyOpIt+y27cWJd6ith0blp9m5Eq3JVCo9ot6mIk9TEnB7Zov/3dV26uUVGYsbx7575sKW/35URmUksiP4tGeibKZyqY0hxMSAwErIXs1D2D3oFVKxdWkaOMC4Rn5BTzuYzm5blTxax5oEoICxPyAUxZowJM2NAWmJI781FhoSt2GrGEnoFdze7YAPUzSSrurBApH9YlyBwC/AExnAygymZIwtPOYYiJk97/7ghocIfkFRQR6g8bY247zJG9sreBEiW9PlUgBs6R/8GP3reLs7I9+mrPqMBQk5N/9mRP5CrtdqxXpBJNjhgAo6goKbfcm/Fk81291tZ4SsExlzQX4aaoFOaII7OaT2Rfcg4HSoUkA8gS84f2YePO2dJPmpTMB0Jd7tRF3QfHlIyl3JpxoRC39z+4od8P7Fe//ErzUnamdl3pGYFth7G+sbPxhnARG6d8+8Ehqp/U3/jEKUMG9RnWiHC2kHyei70nOGvIPfd2e3EIe2ocWVNkzZhd9/Q38wZSyXoU68BdnIwcB5Eav7B/LCcYilB2KWBNzU/28/BspAWz7SibyMsmZ2xtfUlzumNJYRaOSfby0Pfhdz7/4mj/SEBCeunYtq5tyggAT+BELFauR/3nBp0v0vJ4ME5Cg/UOnSPZdellURklp8gRP5+XLOcMZVICheku9W55aVVOBJZ2ZrHwlDxvXEY8kdSwZQd29KwGB7bq/LVuq7HV/cVqHGP41rGgTvS3g6NziyYL9svf/MYthFEHBlb8zTffOKBDTgO8VL1Vv+PX9ZoYBWsuAwHBebVue2KgO2KF52IRl7WeM1C3cCVPniJRYGXFrZFQr2htaUkAF5Ixlh17ARDYkEe8mn+zFoRBkp1ElVCK3VE6hrRZng1ZSamUgfquVG3YxsqSC291GXxAVYaU0X04dY2QwjQFJUmpck8vR+QUidovBnQpVcEBYoSHkLcsYO/vH+izV5YX400K1BgrNkWipjC20VTM9k7ZOR7R38TS2OchI8KR4EYmY+BT+3y2d1J0dcEoFcL4cCQveyDYjImdDOSoe2JS9WZdDnFd4y7luboqRhV16wmnUiWoGeK3xMRJ62X3P+O6LBXLQjupuoSgCJUQHsOJzqDSZjncJ+1CpQ0xIVQZIQcO+6Kmm0tBFQUlO4c9CPF42h08dHLEviGfftezldVNkZolV6SPx6qInbOeytnl9VpVjnDo6oPt7b3UJEm6kB2hA+LfqGEm3uXlod25tSqVnRH7OxJw9u3NrhxlpeLs8Pmzp84GZMxSW02XXUR4yGdRtQU1IjtIReVs562ie7IvBNBm79XFRd1+9euv1IdXdn3rts3OLWoO7csGOm5T3Qs5Ng46+vTjDxywUwmB3dnJqbRdHk7OsLjSgxEWhMATqx/r2QEA31h2IgdweLxn3zx9ovsea3zNjQW2AMiwHsUEg6AQZ2f/FvMKG3UhKtnd8mJeJFM2q/uj8slizBLyELAlxaSvySnee++uIw+16qS4J+ALeHEOB2yXg6QIETkmLwdE2IUwCgoF5cNcI3uRviMLz52/oz5k4yZEbBJKm2Rq3b65bOenmrM71IdjB3pQJGHNnjwR8ZOtcBIphNKF77B33YNd89g0NaModQRYOtDV3112mp59kvU0Ocsd24L9U4TVhYgE3hBQQkAoY/oHNQI+0l+s8fGsSRFqamARisXxxuIBOxXhpNQ9Z6FP1jtQ3CKcYaoNRFw0gk250OWtm1uaw/NS0fQR2WJ+EZO4rkPlZcr0t5yKhLQTtiqXqmoLoTH2mE3KyEO4XfZlHzoOAes5ku3Up56HJQU2RbujHTQ2Q7wEYUzhAOEybJkaWyQGQCxERfE3Uu6r9k//439qiytz9vjpV0YJHe4gZfPQ993v/8EXb1+/ccAES797+7Zj/Uw6Nh3JvtS5gnT9AvCFKJDhpbboIgJ2DcjvHr2ShKRDpu3hw6/E0mO2srQsJuO3s+MjiwY6Yl5zYmmrThafnu5YTA9O+AbLBriYtICvxkQDo18iSwFOGYNur1/iRCYgp9a5Tg9rwpQE1tHMvL3a3bbcdE4Tcd51KOERNj+tb2xoANjif+HixRQzIzOLtQKu2NazvNo7tpIUSEVMYjCSwcn55xNJy8pZ3LkmcJTiwNECWAk5iWsLYpGSdGExfe6F5KX9LI7jECkNgpL79S9/bi+evrCvfvc7PY+Yi4zcpaKqE1OJgBwHIbOyLarf5uTpqzICvyY3qXycDcKiunMkeq6g7ucW2zVGLvSjfuHgqWOxFjZljq+CrozBtc1lOz0SEIl5UbyOTXSuPIlYICEHV4QzKFYZSlharIlFzyG7m63v2D/PSaE/ypxoZlhZqqgnZ8GiP5knVLtdXVmTqijJSZMi2HI7q5dXlu2DD96zP/3TP7HVtVVbkfr8zkcf2e6bV1a5PNcz6vmkRGB5C3OcR97UoHrcQiOGzb6cydraJOnChbzEiE7PL6yhSYWDxZGdFs/UD5wsSHgAoBB5kE2iFIuUw/CTkik1LPCl8CTnpmzduCXgINHgSmC3bT//2/9Bk62t9sdFZmbFsjNStH8lAjC0u/e3pBxienRCmn1dk709kvihsWXE6JmYu4cXdlFtq28TRsFDnicanZJjKcvmsgICDnUrSWG05RSpTySFkU9bWk7xWO2ncjKZQKOx5oecxaOnz6UYWi5Bo1SuGNVZi2cVt/5SFamI6lkowNdp1+1Saok02kUpEbenQUzySv3hEZii+jwaE6/Aolmq2ZTaHZgayem9tVfb2w6c8/lpl4JLeAXnhTKk3LzbVS3ghDwCwEw5cVURhL41qme2NJOxaY3RodQ/myw5STAUEXCmNXaFpFG5mHpMpLfTz0PZG1+ALGEVyg7p1xpjapfBqpnfhLOYzYSqfY7Vu2QH4Q9frBG4hAfZH3OGcGirDovu674p9SMVmjmbvemI4sb1VSmzqJx12QEmISmSW1rNru7b1zOzDjBpE46F50WtT1SQV79jjwpERWM6P6Yos1MAAP/0SURBVK9Wcaoh/Ur4j7DVxMG6o4PlFMErvsAASFVYipqMTPeMcpLsnIcoUQ15OPLpRb/ImegZp6TEEyJEhC2p/H16eqh7hfTMIrbChHYbRwAOi8yoP7qaG1TrwO4h6GAMjpB2kIgQCI41HqQok7GmHhLh42wY+ofNjoQiSbXnyAiSNahkIOiW7cfVblLkvx0rOdNIYrJpOeQXOVL/UzMwGc/Z9z/5kUuUef3mmT1+8UiOpOd2zIci8Ye+z3/0yRfPnz13AAHpvX37ujpTg65O4yxzLIoYJ5JU5N1JJsIZlDomPkZWU3/o1STJ2NLSvGPl8XjGNjc3NKimRnZtc2NeYLikxsuD6yZH+28t5As4Vo+DgCVzH+fZ+c+xIh5Wo4Qz4w/QbdyMRhP2REd41K7LSss8obS93Tm0lCZxWqDA59m3wQIxbJTqoZfFI4uFYN56CP2dawx0fXLrj+TVKw02vjVcp+X1uYKY/Ofv37cbUgsP7t22JYFFQCMUVxvWclmLy4OP2k3zq20wLDIpSEPE+b1LW3z99o0LcaF8UjJ81379D3aVzySsr06mtPN0Lu2YPOd/BMWkmEyw8isxNWpJoUhQMDhzdpjiYGQZciR+V5336PRCQBd3SuXaxpIAu+wWxRYX8hOV4fpPBq9v4jgyaLPnL15YH8YqKUvYwj/QPeXcJ8wN1akPCJRPBEhHYvlDGSRnavz+7/+R/c1Pf6ZJH7D31T+ENdhbUxbLprhcPidnPj2tcRaYqT//h//uX7kwFYU8YYqU++f8GsKjF/oMGWzUkXrzdkdg1rWMwIo+LBaLbiESdtVuD1wWzoWcCuwRjIKxoRyYhIQa3Es2SjG6f/6f/Se2trlud+7d17NMWViGyP4c4v6oi+2dZ3KE52KEccsX8nrWtr1980SsGdC4kspqyL6pCit7kDO5eXNN41t1C91kzrDfYDwOWemiYcXTS7feR+kT7I2Fchx+pVwSsF7IIRQdOK2trbiQa/G85FgwGxNZhyETjnAfGWiUgacIJsUuUWDY/5ae48/+zo+lCmZ077ZmR8CKpYYl5Kw8ckwNKeCa5tRlv2OXXamYZsXqcjaegYBF7B1FcnZ2omv5XE04+gxAcyELAekkBDVy4SZSRTmbHiCfJKQIZTU/02LVczOsrbAv7FSgw6Y0OVcBEJtDOSL44rwmh0C2FSVlxG4FRDh+HArOiaKXRCdQ7sxPEgTc+qceEqZM6BslAyADzJOFaVQBYAkmTJwTNe62bt+0nd1DAW5VJEIEDRAXi+bQM84wqbE2obko03Hqy61tSE0A/FBVNtxxLcJpEc0P1ATXh0izzsvaBiEtwBplCrjyXggP8OGyytRXEFTay2chNxBv+pMXZaXYmU4IFmLclBIiYkLf4jSJbPCdw+1YLGfO0aaq7JwirISOHQHWHOI7GEmf8gTMCX7m93xBEDjqmH6mlBN7RtQk9YFwWn1M/4I5pJijtEg6AB8h42sifXOU4dH13J4iOQ7UCRsm+8IWNpUy7gH2P+nad+7esG+efWk7By8sKAzgmXvdzkPf3/2z73/xSqBCtVu8FkXowhGPdUXL+5L1LNBwQwo5ikRoEMQOxLAG456VaxWXG8/CENv+t27esFgsbfnsrM0tZO3WvXlbWovJOOfVIVSsjTpFsL8tuS72lJZHJgOLbCynSvSwTk7rDq4n9NAsSiEnXSfpP4wBj0sGzkBeusmKcDBtR8fnetgp50gYeCYtDGN2do43Swrvi9lJJordYbBkd7H/8wh2pglTEZsPSy7GNPg35RD/5Ifft+vLC3ZrbVkqJGi7r19BPSwhBxGdktF5RwLPC5epAsvHpcNO3Rkjuj8b2t7u7Fi/RV2isVsjQerjVFAr02KoV96AHRxzjG1W6mHBopoIgF4yLoDL5+zi7NQ6zZqLn7Jo7iiRAGGIQcoQcCQVDfiBJihEYCiGgCKpqF1NMcZ0KiynzmSY9GtDDIVyL20Zc23QtvKVnLCYTFLSyiv2yu56jiCdLCx6JcHHdihH2yCrT/cCRCmRgKzmoKk/+dO/Y3/4R3+kny+lhuqaEJzpEDHsiYVNcu8fP3rkAJVwTqVWEwgLxDQ2DakvADckVQr/dWtvsi0mV1bOCCsgDs17YFykbqKwoqw/ucmOYqEmFSe51UViFu3HP/49gTSsDbZM3D0kO1ySI6YyAGmXArUrYsgdt/fhzes9q1cbVi6fuRpwwgqLxGWPVpFNk/sfVB8mpBKO7ZPvPHCHs718uSfGWjBXVLGIWoiqr+VE2yWpETmshABRDu1wf9fdk3UZlAgZeBdSGx6pyLbUFmQBFeCydvTMHGNAyAjbBOxmZ0iRDth3v/OhzU1nNQdwghURiZDmZcCeH57YgRTem8MjO5TT/eXDh/blo29cIoSP9aBUzilm77hrTx4/Unvrrqw7zpu+w05JsQXMXXam3ACptqSoQoxQAGzCI7V0RqyZmDzJC9hCUGPsKkVrfrKe1JVCGva8LmwDiybji9AO6x8ALQvplA6iYgMqw4Wy9Xe+AGoXItcLAMbZo7RQrjIJzRehjWyGkA1sHCAlPHV4JKWoeUuKPqnMJCVQpZaKuiS6sDEQhwVAxpMxERnup2eSQyEURhl+5iNhN0KlYIRbbFd/cE/OZiHNfXIglU82qM/IBrFPj8gYzwXBZS64LDc5FhwoDoE1CqIohLmJqHAt5i7PSsiN/sD5UEYGjgep0JA7MoojmCgpKghMikC+c8os8vMzjoR7Y1/8G0eCo6NNrDmSLk305N3z89wk0RAW5j20K0L2neAEUnN8cmr7+4fu+ZdXVlwaOzXJSDQgnHhevHB1toQSUt0ndl4+FOGLyQ5Zk46wIfWh75/9B3/wRb18brdurtu9+zekIEj9almHhSN5bnayRuTtcmLFXUpqMwBqyGAsqcjfdCFi+pTMIDPiX/2r/4/tSEYn0yFbWuFY1IZLCS2JRc0UNFECHrG/Z8bGF7Jn1LeuU+lM4rMurKZBGF2RsqmBEJtgMCe1tzAj/c05EjkQAXurKzbhJ/VvwjwAbMpT1wRqLCKywY/Y58nhtkWCrF8EZeBi6XI6DT3LV89euhTioWQvgYvpRMxuLC3b6vyshfWcCRnIyeGBcd7C3Q8/0kSGzVV0bY+Vdc8DKYq3O3tWvmAfB4OGoYoFqy/Y5IaEhXVF9G+MAjUHA2ITGWsQxydFDUTQ5uXwjsS4ywJb0qaTkskUMiTbjLpkgAq1zUhuIAPJSU7zW35h1eaX12xhbtk5wul8Uiz5VOAtYEsE5YRizrh6mowXApAXuwd2LkCpqX8rQ11Has0rwCZWappsgCcA4PpbP28fHtuJFAknpgF+OA1GYX9fIKzJS7FIztNYX1m1zz79VJOm/y145uzWbU6mC9je7o5Y65kL67myFwJ0WDEslPg34SMmEv8HELH2QD/CinEyZA55vF2NZUJjq0kip8d4E37jeGX6k+NqqWPV7XCc7bmYXsmB3HR+ss5CkTkOmMLZsqhLUcW5wqqr+wTrGvRacnTncgSsFRI+8Nq6WPT66rLFE1LPUlVnZ3KGciDlSsd2d44EzlKkst/RsCGl9plzpM3m0KWGv3//vgPvZpPSJnIekB61mYX5vJ774rwo275yGTqQMOLRnBd+eVF2hM5lwtXKcgQsxGbktCAtdT0vrNNvmfy8yMaszWZzNl+YtvXFFbt17bo9uHvXbqyum38kx6Ax9nh69vL1C6OmG44ctg7zFSVzDoy5Af4B0hTafPfFnJQJOACjDhfKqiJ2XJCdMrdwBgAyzu1qqGtoOr7baIrTISZP+NJV9JbNAsoMMcDGWUWsO+A8aAtqkt+DI2zUCwtsmUsXqDfZA06JLEEXjtbkL5Vg7e8cEum4A9fPLTmYSZYV5NfjrusKsKoNLjSvPuW99Dtqh+uiOFEJ7mxyTQHuAcllPQWwhtxwOiWfJcWarCgSOugr6ufhSHgw1lBYr8Ppsf7EGgUbu+kj2gNIQzjBHpwHa0iQStZPaR+ODxIBRqB4aBPXxpng2CFTEzycREAYF54PYo3S4Zkgs4wln+XkVtYcXSozjkNqGUdCY11ZFgEp6908S+myrL4MOWJB/2JnnNgoiiF7IcM2ZGGRdVJ9t3ef2/IqafVJ4yhm2hD0Bx/6/ut//o+/+MkPv2N37yyKIbftl7/5W9vZP7GRl005Yo1yJhzNynGhY//IyRk2janrxQZMzI/jPTnxMOp2Vn8lZmQeNtfMu0WkFy9fim1K30hSc6a0V4adcDE42IYMWteggzj8yqNB4GhV9kIQu6NzJjKb9wDS8tYMmjqTBfSBPHowkrLM7Jrd2NqQ8inYzJyAQ4yWlL9ILC7PmZcKErPee+MWC8Nii3hsdaVditG91bMiGnx6mIKeYU3tkJ93G3BkbZroGTEmSomEbPXmXYF7ya4EvgBgpdW1sxILyBowASiDguEyeAE9YFWgO9AgwyAAVBYRyZ2HcaZJ99N9Dg5OrJDL2MrKsl1Ua3JQAXeu9fzcnBwGGSYlp0jYqYpBunRkOUCvBlW6yB6/2rZDOaOO1ALlo/2+iVKqarLFo371RUrEoOf2q7w+OJQCK1tdrLLSbFtAwJ7uji0lhdxXJ/flTCJibM7e9PJpEhTVRxflkmVy1CLjvA7Ke0iliFWzj2T77RsRhx377uef2+effe4mxO1bN6XIIvb02Sv75KMHznBPzs4mDFgXl1071k4fOabXF8hq3EnjJATGIicgk8sVNAGkLMR+SU0XdkiVcEDaQDbIhjOf2n3lrk8I0W3UKtXkDCNWEggxhi+fPrMzqdGrq6btvn1sT57+zp6/eOSUxI9+7w/c5OUAqmyOM+b1zLLFjgxiKFnfE/i22hWbnku7yRWNZ+3Zsz17+WJffS27yyRsaXHafvTDj+Ug5uxUYPv61aEtzi/KiSft0dfPrVppSQWQpcYpg6yzsSZR0XMF3U56ynpj5+xcb8jRA4Sw3oZAn8VnNvK6RA4Rg53tXWdfbIj84IOPbG5mzvKxpE1HEjaXTlkBe9crrI7q10QONEs9vr598+yxU61UAiBOHgiI7Wu8ccCAELjiVLW+YNaAO8wVu2WOsjnRJ3BlARZwI7GBEBYlRNhASG2ymPqTvoMFvjuoiusU1P6FhUVryKngUEFrroEzQnHCztNJEkvYb8ICdkBzLu1IwGQfycQx0D7n3BzQcx65X39jYyIhHtlLTw5L8wGQhvkDyHyOzadBB7g4F+4tAtcnXD5ZJ3XYIpsk9X1SSXcS8pm8n7ARe0J8eiZSbklWmWASjo/xRCmx85xrsIGS0CtKk82bOBSAHnzDgXGeOySTfVYAubpKf6er9Nz6Pc5qkjlH0VzZuz6HQuRe3JMvroXacOs6+uLZuQe/Y7zIcHPZaPo3Y4gzYwxdRRBdn/cwV3g/TgmHSJiNsaW/UYWsZbJhlvUaIhpuk63IunNWwvaMyCq72nGSELFKqfrQ91/+47/7Rbd7Ye3+mdU7Yp7JtDxt3rGwWMRrS26hV+CN4G9W1UEA5dhaAKTbYd4VyIXs/OzCstkZGVnVrt9aM69fHSnwLV1SqmRos4UFG+kBqnUBZyEqVnFuF2rwZa3qwIXT+aL+qK3KKcD2A7GAGMm5Oqon4yYuTodJscjzE5fjZ4215JXfHn7zRh3ct2LxQIM/csbx6PFzlyeey03rOcK2v/vKHS8LiOHxmUQlAXddDJKKn4BqlrCXrtsZkFaKXBcTYGKNdB/9LhlNWfHo2J599ZV99eVDgcq2vXk7OSue7CUWlgDBvkBDnsUxARggDIJYPme511sNtZtdzZrM3ik7OD5z6x8bYqpVlwIbc2EiWP1QDoNzu1Ek7vhdGZGr8KvrcfogU4c1DLLOqvrOpMrJcbD/hIyxoJzK/PyMrtuQw9y3ssC/prZxRjQJBz45wPupWftHn/5YY9uw03ZJ709bUIZZSGbJnHbn4q9ubVqjX1c7p1yo7vbNW3Z5du5AqEUtrXpZ9yvZuSTyX//0p3Z2cmK1csVtdmTC/Mt/+f90ioGFYsJQCRknabVsUGRfEBlW1OhCsQACpJ8ymfgsE5vdw6REMgHPZGfb6vNwgLI0IgbqV54bFRWUvQFqJWon4fDFJjkaoHR5YvVq0d7KkXQHArAO1V+rbuKGwgLp8oHuhcLxuswj1nfWpSoIJ83M5uSI2XjF2RYUeHyriUjl2yWRFa9L77x7e9OOT/dczn+1QugyaN88euRKpXPOCEDMLmY9rF79yVoiKgzIopM9UtJSwgAlgEM1CIgQodyMSBHgCDgTtmEtZbYw6zYrkr7pEzBMAdoaizGhGbyCbtMVO3fl4aXkHj9/ZOfqQ6fnNe7Y32TNSkAk4CBcifoji+udI+GL0A/jwToWbWCeuqOlNa4sCLMTHGBFLaizhAtSUs5Zyjb1zH7GUmBGrS8UApEE/kbcn+syTzl6gTkOIPIZB4ayb+5HhiBhnkkm2eQFeEeFN6jIrtQ6FRRgtFNeOYtvHZlLDtJ/PAefoX2tBvWo2iJnupfmAFscUAn0B0Un779313Z23zplgi0xNjQCG8HBAaYubKbnZ72BaxNC430Tp6X76PeQELLEnNpRf7i6V2oX6z44pLhs3hFo/Qc+kIXlrtXljBTsTLNa/Uw/0RaeF0cBiPM5HCMOgZImDKBLR9aYvXO4jCfXoy/5t0sTduMox+j6F2JACE/PgHORkyJzD7tDjbBlIpPN6nvCatWy2iFSJezLpuac4uJ4XpfOTRvVJ4TAmo3eQ9/3fnLti1a35MDeH5uylC6SFOsc9mq2kItbLCCpFlVnBimqlrCZFFV8p905JOziDPsHxhkco0HAApLdHQp6Sc2EYa96wOpl1eX5t6p6CLLM/GxaOnGZRKVq255svxRzGltBAHYjetM2fXesE6za892vNFBdsYS4GE1CEtBryWwU6WDJeMy8AY/1fBpGX9hOt89tWcxwZjatCRlVp4VdGW8RD5uXCuLAqcP9t5JgpPZNBoYMDgDj4PBYRtYQu8vblNpEyrD6VJO0ZW1i+jKMkFhMTMwvJtBi01+z3LDLYtWd03Eq2X+EAhDLHw6ZOCy8y5iuei5dMKD28UW+fTQZs4rYKPMuIbbp1XX35UjkN+3mjeuacD2XBcei/4yYHM6iXilZIhJ0ct9NWQbfTSgyLQJW1eQoyeEQuc2I2RXm5+30vGiV8qUApW2J6YKdCNTnxJ5nZSQekYCgWFMk7JXzmrUHy+uWGPqtddW2frJv3nDPFpIFm7aU3Z6+blclja8/bgOcohy/X+Th9uqSFfQ8G3n1uYAtmQ+5MuX+1sjebu/bi8df2qBStF98+aX94uFjK58c25QIBll+FTGh3kCqTJMzH09bSSyeumhtnKP3ysWrXfmMZl1jH5ONiXn5sKtJ5g3ZLNQ/CmtMQUyy2XDEhAqoGcQEBbRrdU24AJ+jzIxsW5OcY1RxSJwCWKsVBfZf631lsSuTgzpwSoG1iU8/u2/ZPNUJRB5SBdvePrKL07JtrqzbLY0ThRULMyl78uJ3mi8RqzQqdlLU66ghu6vZrlQmRxBQsdjl7esROHub5Ak2grHYSOJAIZ+zXD4hBs4aUN+Fd925HAJf9gYRvITsULlWTbFDObmR1AbFGCmFMiWHRdjUOSqpbByx8w5eET0BjmcMQWrb7v5La/WbTuFQzqdO8UepahZWwV4ABECFAVPkjwVuCiji4IU+AiO1RZOiqb+5tFnAmCQS3Re2TJydxJypUNBlf1J6hk2ig87QkbhEYgLwlC1/t44gE3ZhLNg/YP8OGHEoMHn+PjniVsCqZwTQdQsu48KsADOACft2Skaf6Qt3QvGwA1oOKoNUuP6Qo2EvxLCre2mOshEPkGcrB+PD/QF+mDj7swjXUGAToMep4BgmmaQotknYd3KeO2sTrFGQqYka0Vt0XdZ8AHCU5ZXmG2Fu9mfpz+45aDeRCUKhKAPnRPU+59g0k2H6KHRu6EJ3GitC/LSH7oVAs1fKPb/6BzwjFOgSDOQkcjkSjlibYbF9smfOVY9wBBwyCkkg3Zm6elKjcqrOWeuZ6CuIOgkJOC/W9OwqIPKXUn+2HTFln9irl69td/tQjpC5FXro++GfrnxRKGjChnUBMaN2vWUJX8hmpUQCIRmHGF2xVXUnBcamopPd2WKGe6WS3RYT8wkUwp6g3Vv/wFI9ga0/4nLMWYvw+QmznAiVx1I7FOXTgFbqFtH709OcdHdsKwK6P/7O92xa18xdxC1VjNkgW7ba1KQ2FbnY/uDIhQIYnNx02q7kdT1yWsloQh0hg5jqSW4lrFw9s7c722L/uvaJgEsGwmJ7SpPicO+1jBzDJnd+UvqANLqDoyMn1Qtifg2xtpaAhoyFfDpj1yg8KFnOYi3Khpx5fVCOj6Jqacto4sMkiWMT8oI5U8aE85eRjCxo4aywQX4X03s5yx2LyqWTFk3l7PmbHYGh325t3XB7cdICZw7OQZGwPlK6YM9NQI4k7JgNUhVJLj8oaRVwIaoG5wjov4gQcXFhwc5PT+VIzm0qMrKZ1QVrVyv2XiFv78/MyjFqvHR98vHfu7FiWRlFqVO35GrONmZn7Noorfb5rC+H6x14bK4asO8Mp+1mPG9vxOorAqjbuUX74e279tH0jH1v/bpFJXcL8aB+P28fLW1YbjZh9z+9bT2B457Uw61ozv6L3/8TSw5hf1RqbmhitwXiDZc51yalUcDLrmDGnFg5Z28Qv+6IsaF81O0OvFADbHqDtbr1JvUrrO1dBovLppED5jNeKTIWWcdjyINX985ZPBmU8VdFTmZFcDJuorC29vTpY41f3RbmFp0dccAVseHzi5rUxqVUYUZK7KYVz08F8iIczbKtbS7b+uaKnQngG/WuPX28o2uIpWrM5xeXpQwrakfXptVP1CIDMGDzkA1SP1dX52QjYqtSPAt6vz4oRzmpS8VaE/aL7bSqDXdWfElz8JNPP7Xl+QURk4TAe7J3heKkHrGRociLK0qqzuJkQ3fOkJTk0cmudQWY9AHsHKeLOmZ3ORlbqAqABAYMYwXs+EJd059kHhGyBFBd6qteqEbYL2EjNgSyBgRAEcL1iVz6/UM3Nwr5SRn5WrMrZadrynCdAtJ4Tpg+C+sBvZ91gcmGRBwJqa3yMnofiTY4HwqyTsqzEx5CufCFGmD8ccBjOVDWXQMC8Ig/JIQUmMpmZAC6DvdUf/IxXZfwMs/pQqkCc5Qoz+jWYwTUrMHAuAF6FwaiCfoMKg3gpi/5ouw6Shbn1tPn6bpsNuP6gaQQAJ2MKp6LHekuzKSHR+0SKnMVHgBxDTQvUqUJ79H3k2ebrIuQfeXCkbJ9QpQ8y2Tvixz2t+PCnEB5QALYx+V2wOvvqE2HHWqLS52XA+J3U2qjc+zueSYKhbbhuC5LKHM9I4v/QrxoJKGfRSpE3HiGW7dE+q+t63cjzYuth77/4J+99wV1+U2gTxmFeCRpfnKP+y0xO5+YtqSpvCW559PhlG0tbknWNq1zpU6XWmGvRVcGPhsr2NXO2NJTSQuMYDZlMUyxoLTPDt6emzfnt/x8yu7P3Ld0P2nF0pHFUyFbErAsxNTxGPDBwGKNoI2WG3Y62rH1jXW3yN8finVLZnGUK4ug4/bYpn15iw0k/yXdVx6IGU9n7PqNDTvX5DV/worFmgZg6MqLcEjS0cG2umPiSKiHxYJaQvKNHdVI1CsZcadatazU1YP7H9rn3/lMKuGGzU3PS3FldI20nldsBkMQQ6SkTDwcsYwm5EwyYZlYyOrthtj/hZiZjIocbqkUGDbnJMt25eCiYsKS4hoQdvP2x3578WbXtYl1hcPjU2tocr7d3nEGyqah4pn6SUYKE2LAneTV+Lb0HcVF4copf8wCUiwJKRLWl85PjuSwLm0+EbaPCit2I5Sym6vz5kv4LCM1OSSEF/Ha/eVFx+YDmugrCwVLXw5srhyzXEzKZWpoQxh+bWDRrhSMjPL6d9635UHMfpBf1bUEPv66nfQvbSMUswexrEXFXHNSEYtby/bm/K0UZsr+s63fs5vjtM2EYzatibIeEvsOji2VF9kQOxZbkRLrCN4o8z0lQsO54uzUFcjI4KnkPBBpaMlZcuIc4Q5ggInOe9xYqr9Jm2XiMen0fwLgodi3FPTMnNhd3y1ic7DQ5vUZy80kNOlYkOTsl4aYMplHHX3M78q6c4bGZ5985BjxzOyyLS6tygYk9UUCKOi3f7SrZgscxBCbjZb1OwM7Oy7JOY6kOOK6ZtWpSrwAiQ6sJ5SlLCgNc6X/FpbmRFySUiWHdkOO6MOPHtjO3pEYpvollXWOhIy0CascGYcNtdVHmtP6W902F+akmLLmCXpE2DQ2QdmK1EvIN7SoHIpEu9uL4ndOpS2FemyHZ6dqqxSK+tuFLmTngDeJLCySA1KA0LsXADRU/zvWKsDnhaNDgfBens39Tn0NEONsUiJfOPdgcGCffH7LrSGdnXFIW8cuK20908QJubCWnsmxYz0jL35m/YdFYq7r1i+4j/uahLQZW9pE0gfte/dv2st3GPRYbZHXtJHGZKQ5yCZmnBavSSiLrCjujarXvNR9mVOTUi8TxcAXu9NJy8YGcC7vSrdMdpZzT55hcg1X2LLflVleiXBwBO9kvQNbYU2Mn3mfbisbRTWq33R/+p8w+zuHwDX1Tn2GZ1G7UQR6NrLgWEsio9JV/x3gNGgPz8R+ExbVcQJkZ0HIzNiLxnxwo6Z7sy6lWeEcLveiCgHtIktusnF0UqKGLFk9pcMqshTTCdlKVPNU7SKsRqUKzgL69POPdM+OCx33+u2Hvn/4Dz76onxWcgvTfT0px3eyNkD5YBZwa2UZwaUGbjRlQUnDNc+sRWpTAvioReLyjhy5SCrwhRTE+cDimuypSFygP7blG7OWWYjbyZk6GiOXY+rtt6xzUrHV5ZxdiVCVxZhS4bh6WEZW1wP2Je3uXlkvxGYjThsLOSVDOm9hdt6C/rAmTdCsJGOvBawwl7PT4aHLuCFLizM5Utkl297et/nZlCatPjMVFCAfmEfGgtQGyMVPBFp47phb2FNzbUnM8YeffW43r91QJy668AksAamJZKeIHwtmfTEPDJYQU1DPFNVAxQC0SNBqAl/O1whOcS61jEbGxUYrJgPlPVwFUf0e1lVrD+34jD0gAbtz+6adXV6a5poDnVRSakeM8fhwX+0ktIU8VhvEFiioyDntHrGT87NL29s5tL4UhkcOa2tt2S6O9zkWQ8ZxZX927YHdjOSsFRvbZVRsyZ+0pWDa1qSIFtSenibuQP3RqZcEE147rfesOaxZ3C9np/tJoFtdysC/EHXAtFaTSoz47FWkZEN/2zrqzqT6p1y6tGpKbGZKE7IuNaZJcS2Ts1ip5YodVsVQfbp/o3VqqfW8PjuwvdMje/riudog4xawsMERI0d5sPYLY+OFo0E5UGGabB/ew2TlxYQDWJgoAASOmkkh1uDSNVmn6HcnIZNmW+TCyw74sFs8f/Pm0B1UNpaimpnNaMw03gIHwqnUPpqU3Q7b2emZW1O6kCrgSFN2yW9ublqpeGnl84rN5Oc1oz22JKeTS0/qrp0XzwSKLY27JqsmO/AEi+bkvHSS60esWiraj3//h/by5Ss7PL0QAARdwga7o9mbg3J2Z9trnNlwubax6tbMVqdztrYgexidWVCOIiCbCGuMpqR+5HHchCcMCHhdDVqufEtADBVyg3OmfZwFj907xu0W2sU7Nff5AjD5LI4DcPv//T2gjZrnKFxCJoAZ12Au5aWiUWH9UcNu310zapxxuFe7qfksJ0mJnIniQUGgrL8FSxBW98dpAs4oJGGi+x1/+vftmfw8AeqJU3MAqd9xDRcC0+ckbKXERpqzUg/8zOc0X2irq8aqLxSJu60u6xyn+y6Ilz2hKCA0pOcC/Oz2ZuyIiADEk3synhpXOQQqD6AwCIPxbNyRayZTk1M++dk5TBHbSbhInxH5AQPABtrPAVooRRwDTgYbRcWgwpxDcqEmYaTskLYD9jw//TJp/8RB8m922HMd2st3VPGkDSRPDNyeNnbKM5dQKHyOrqGNTkXZ5Fk40tfnEabVWyJIHLErX1C+1HU9ItkbegbdX21Np5MPff/bv/OPvoj0I9as9ayvmx2RpqlOY/v/XHpBTDRqrfOeeToeu7W8bgujGZsepe2osWvlYcniYqCpbNRGU23zh6RQclIGa1uWy+es6xEbqpxIbYj9lIZ2I82BR2pkcizmHLK43ssib0wT2B8WkHjiYsdxe3v12MZTXaP8NDtvD08OXLVMNtqwnoFUTPpTlh3n3EB4c2N7vfNcxuKz7pVYrdQREv721oIFGeSxT5P+1Iak7IndY0CkgPZZW9BgkqbJYvttgcOynElWCuNd+MuZnNgRGWKu8J9YCnHUiTnCCkYaPDkbDZ5jDfpLrd60E8q6SzZrzk4WTjVI/J1wAPtd2LV9WetYTwAKQN+4vmElgWBDTIpzEGDAnOFyfLCnZ5QTV3sweiae2wQkoPAKvMaNniV9YYE/6Y8V+9G9ezYlZbSwnLfQStgWxa7F1+xkVJbaadqtqRnb6KrviXm3q2K1ek49SUcKJBALuoXMXkQMXmqyG5LByolf6W8dX8fiSbGj2JU9uTq2s2DX4rUryw8lzaVojiRqy/GBnEzIsg05+HHSuoGRHSZaNshrMqif2omxVXICk4gmqMabc9KTGu+gOqkhNch52GStUNWZgn8oO0rGTybPRFJT2I6yFch39oMQ6iO8Qgl5HAoTnDUWDrqCPY05lvVqspEsFPW6dT02/jXU99TC2rp5zW7cXtKzeYzDuThgjFLzrJlQBoZqvIQZAxrZjFSpT6qFo4UpD97U5xPBuA3bA5vNztiN9ev2/c8+dRP2zevXLpOPyR4NkzLadOM/JwVelgPhiOHvfe+7trS0bt9889TCMY4anhyGRFouIQey2ErnFxYORG1+fsGm56Zt1NPYas5lQm05D10T4BEZ8PbE5DsVvaiQayY34vqCo1q7cibxVNL2pHqoHMxaJ4qHlGAQhPArbB1AAXicwxM5wP7JlnIhMf0NxgrQE1pk4dkpBn6va7m2ljgnvenC0K4a9HlTz0nmkIggWZYAr/6bLE7L7gVi7+L2fLnQkxQD7ebaMGbmKl98n5AHxnISnnPAqn56lwbLv0m3H8t2cPxcl2tRANYVgVW7dTv3Xk1ZzU0pumRU32HsZCixmXLgqhCg2Dn/hfnL/VgPIqWXvolEYvqdnIrm0GTzJOs2EeGEV+qWxfMJyPNesqcIx1GYk/uQNBQKBTUGMecwOLyr0WSthLPgIZxXIhIxfUZzRrauyzjFg5p2Pw85Qpd+YgPplCNNhNE4Q57xQV2RbEBfOCfDg6p9hDHpa9pJWJNnIiRGG3EmhLr4jFdtXFyetes3brhyN+cSGV429YZjIl9sAGVNiXP4W8KolK1KrXuuPA99/6cf/hdfjC8k18Vql66tyejaVi6eq7PlLQdSA2L+762+Z+cH7HeIWrAft4e/fWTtbNMs7xUYkmdslsj7LLam98tIGudifYmclWX0jW7DZrtx22hmLTUMW2AjZJU8MdWmpeQ45uJZOSu8txxCW8aiDqknilbVdVPpWfvtl78jZG9JipoJZPxSNpXOmfXFDNNXKac22pwYN82ec5+F4gXde1oPuGDZFLJ1sghOxd6egCaqAWLXOR6d09gopc0ZIwc7u5aSAlmcLrgd92RgEJZgUtNxpKiOMBwNlJPZojowDCd5WZPUfywXRmFpmizHlYoV61VNUkGgXhypCsPoaACQ/xSLLFKkT9dbXpwXC0qJeYztq2fPxU76RrXkaTnjw4NdgbuYlzp5LNWB1SLXe42OBa58Nh/N2B8++MzOBU7+q779PrFLMY5o8Mo21uJWGV5aJyWQlxJIaOKw0Fi6qFhV/diZizhWEm5KWant3aumjQNyUBmNgRSEN8Ji/qWcsceVXemEOlYp9K0a7pivPrTcMOkWgSnHkLsSs2pIDRRispWqhS59FkwIUGING3m7FuwMrVfThAmLIIRqcoZdy4jF3ljesNncjMv+uiMneHJaNArq+QMhAQ/0UpNC3yahB0AHtioyEpTypN6WfgvovosPU54H0IANa1poYMj4E2hpcFDRyVhGDJk6RgJCBs4zsKmgxnZctdnZnNhVRio1aIUc1QYWLC6nk9QkSkneewVEhDozsu2AP2q5aEpqOmm5eM5WF1dsa2PdXj9/rHFkobcrspR2CSfT09OyG0G7gI1ipTA6wiNHx2f27PlbO9N4NGQXKFX92rWdQ+Ngs5zDHVc/kaZc1pxoVC5sOZu0j2/dsbBXgDCUY2QtTkqwp7GeEsiYR0pzpAcWQLB35tWb504pE07qtNhFH3XsklIe6lC1ZwLO7HAmmwxwIZyCE3EVG7qTBXDK9hMGmwC5GurMceJkCEkB3MMBi7Wsc3XVzwJ2/wScSb6h4gML/Gx8Jd0ZYNPkUrtwHDSFa+FUJg6EecNNIGrMHcItLvziwkvYgT6k98LySXWFlZMuTpia47JpF/OXi00Wk3FWlFyCueuaAZ+FOfJBAM1Rym4NVPOammYeX0/4Q8pzRHNf4Ok+q+vojgA0a3LOYWg8YeZcn7XVyRkmkwX8CTjTRt7H2UAJ9S0qhgVuvUf3IkN1ZXnRSAWf1BkTDmK2wpawSA9JGmRO8T7f1FjPR8aWx+ZEKqi9hRPngpwhzz2pNA4m4XTpM9QMZ7eTWetCf3o5QoYDcc5Q/amf6UvGEgc4tp6xQdHvkWryRmQLwnXZ0oXUSFPzdGVp0ZGATDJtJwey4SevHvr+j3/4X32xXz2y181nFt0Mm5dQRShl4pV2f+GBBsVrX714aPeuLboNemeec7uMnFl8ISwv57dcImtBOYrTFwIJX9ASknPBUdd2z/bssHNpHoHi6KRp1wqLrlNORyXrabyqAp0by8s23lVnlBrWjDSsUhcjbYwstZizEfc6rVi0lrDbwZt21bmy7cs3Yuk58/UFqvGW+UdiAQd9a1+0xSRzmoDspxBIiQVkE3IU6sSCWMKo2bZHr49d+Oz69Zz1xnWLsD5yXhPrPLenr95YR8ayNjtvt5fWZGAyLj0L54c7yaiJoYu6TCNXxl4Mf3LS3pUYKnFNMZWxVIqAhrUT5HBZ6me/eCEwlGHqGhRypNBgWeqHA6MCsEIZIul3hC/w7JlExvYPjuz61k1J67hAJGZnJ7vOUBOS2mMmhdhjSPMfB9kW78wLFFYiM9b1N+2D720KXLtWrLyx1IIcq8C7JYddbB6ZJza27rhnxXZNDtvnTh9spuSQpMpinSnrlzU5xXD2rsrW9o+lAk9s3BzYXCBrU7WxFdIzVhKzrWmC1cRMemIrLRnusUket8e2MlR7A3F7Uz2zToQY65RUU03gJlCsC2QG+netpQk7ZS3/SGAyZT459FDXZ7lxwDKzUZtbLzhHd9XXc2piEkrUQEhBiMGqjwFiWB+sFIZ3fnGmWY0Lpz8Gxrkty8tSC1Ne9bOYsfqGyU64glP1yM0P+EiGGEjhasJ4iX/LFllX01iGZM8ukyqTsnwmL1CX7fT0LKII03Ep8WROhGPHTo9PbWFu1Xy6dksq8vKs6ErRb79+ZV99+VuLa+LdolikrhXXuMM68zNyPrKLluzTLfSno3L+mphyGstrG1aX/ZWOi+btCwDFyivqX04upQpxMhmXfdY1Pyq2sbxk333vPSvIeYT9YfNMxYU6UyIfNQuE9ZwiAo1hwFqDqF15qLVUt739Y/NQkUE2V5EzdxslRcpc1QBdh3UnwkmcyVKWIyGNOIq9qdc5AwOTJwUUJUFoBG9HyIiOF/w4R0QWEJldhHIBHQp4cr6P0FfX71lMIO2iB7IZ9jEQapyk8WsA5OwBfaG+AzT3sxtVboKHmTgVwBulgv8g5IzTYW2AMQYE+YQrCYIa0O9Af9Y33DzFKekzrvSPvqT5BMiCBI15hNI4GhvCzigMp2ymrmx9fclu3byhn/0unR7FRNPIfmMvGs/JOSKcaukKn4rUAtQky7ABWcaq/prs8yASwVotayiE9Mga4+A+1r0AevZ6cchUsybyTQkh9fGVRzac6FsyJycutUQfE4Jlg+r+HjvRzTl453D1Pw7HYptATESIRBOfV6MjA2ec6Z9JhAVn7XP3oDYaMWAW790+Iv2e0kWQBFRnszVJ+IiIxLDni1R8IAhFxdoj9vTb3z6kHtxD3z9a/vQL75YAcmVktUrNBmISg0DL1qa3rHbcNZF5Gwu5/P6ejF/gG2xYYH5SWbVabtvG3A1b6C1atiHJzmKMDDk1HbHj9omdd44sWC/aQmLZpgryxrGRxQSK3p4GTIA05Zc81wDUJUVio5jd6NwSk+nZ4aBsgXHWAu2EzQ3mbd63JLaNwY/s+I1YV1tGORO0pjqj81ZOqFiziibg7EpCD6y+kZMOyFlcieVFBxHLx2bt8atXYsht++Bu3rxqZ2ycsLDcpVeOYO/0VMAStK3Vdbsxv6z+BGgTls/lXYyyrw7kkCYORMIw7Kqn+SLHok7GcAVjzihkrhpPTQTvyJpyZrvFktVblFWQ9FXnxxMxl1HEGfGVRtfOzi+cIRD2mJ+dtYKrFByzlfV13RO1M7ByuaiJPbB4KuHWMkYaZJ8cSUggwlfEG7Dr+QXbnM/LmLt2aWWrTwm4JdU9TSkKgTh7CKw+kIJLqE+8Fq757UrMtDbVsHqnIaebs1hajljMp1wv2c7ujouRXnXk1L1JmwkXrFMbyGV49J6eQLpqLYFGNyAmKvldESmoaCL4/CG7EntteFt22K9YX2PdkBOfCc1Z/ahp3qDGUNetVdUeMWhfyCfQVZv0fP1wz0b69/0PP7cbtx5YYa5gT158I9ARgw5POVDwCdDded+aDI6JyTapisxJcrE4i8gp2U/FbZjlgCwmDiAAC8bdoJzYbxEIeSye8WmCemx6htIybT2vAEWyn7Pbo5o4nPsdCYkh+sKWCyfM1G8vHj9zG0TZtJWIS9nUG/biKRseT1yRyqePn1hWiibg8dvJ3r5L345HIpbUvGFccWhTYow4MsJ4nBczNzNrXjHd8xONs5hm40qkKAmIA8jqP6kSjwgArJnKyR7Z1e3VBZtLCgx6LWuofW0B8UgA7tHca13JSfRFDK6y6pu+Kz+/s3tmF1LHJY3b5WXZrU8QQlK3CHw4S6btlAoHqrFewkI8zpp03YkjQUGprwFEzQFCwiORIZwIo6I7628Cbdk5Y8XRCvls2ijWyQZgNiyz6Ezf51IZhzNesqIAVMBNAI+DoKoFQAzo4UBQ/IRpSEMGnCEL/I0NhYDhRL0wsvpP18CB4CYIdxKOxiFOaS6jI9zxCPIt4CVhbfbYEOaMpMJyKdRza6stkxIp9DvtIIpA1trr128cCQFsU0lUBeeQUJcLFURoaCg1xymwOf0sZZNIO2dBCJybUu2a/kTZkKDBLnVCc6xlEUpCedP+KZGciN5LkchUPmKrm1nLFAIWS0SsXuWI5ku1G5uHfEqVB2Sncvg475icmxsD4ekkIzGiHhy6LFEqjqAqcCIkEbBQXxOpgyCQueqcuvqG8cSpQC7CETJix8YJiWSABYVTMms5Fo5Pbrr3fPPokUsgGXv9D33vZ2JfnPiOLJUr2GrghvXKDXtZ/q1Aum47LCY2ypL0HetGr+y0UTGfJmM6lrfiXtvG/ZjlpqYtdOmxVCdgszNpkQuvvd47smnJtaPiKzG1sOXH85ogGoT5pPCjaanQ2PYut8WoxTgLUfOvpC0bSJntjCwZmJM1ZiwdmLX5qyW3N2K3uafvGVsP3zXTffsVAbsnYrOraVcCvDYo2jDrtc5V0xKRuEWnCCOpEzpFaw7r6uQpW5kOWybHAvSU1d+MbGY0a6uLM3Z5WrSjo2OrNet2Z2vLlmfnZHZDt7aCRN/Z3ba9vTcCmJYmNDFe4qRdGSOLUigRjYA6eCzjE7Vwhk013aomzZ76jzLvSEdk9PxswaanBTRiDSUxTqIDgBtGnBFDzaYiVpiVGtO1d3e2bX+X0ixi9XKIzXbdwqID91e37PXhvi1PT9v1wqwA+UrOPGNT1YZFPVNWwYDl/GDL6VHQ+mrTVCRvnr2hfZS6KVCclhH2LFJIWifat+xczqVv7hT3rTVsWFeMFRUGsLBIzuat8kXZuiIYwXRMykdPrclW1XOVxKZZl+kEhtbQo7PfIS0p3Kh1rU5PaJICfL2Tup28LlpNzpFYeUjXGMU1gfRcYzHBk2HTOG3O14lZ8axttXbHLloXdnKyYyFNqmxWdiOGwEQGeHDWxIzDcs70N+xxNKZMfcNNkFaLBeSRJjohkMkiqWOaskHWKZKpgG3cyIrtdeRUesY5IVTFpao1IZqtG+qnTMGKx+eWDMZERNK2/WbXDg6PNEGj9tEnn1kuK3LyzdfGrv7FxWU7lSNw9aw0DruHh3ZSPNXPVfvRj37oStZMU+hTAM256qTrNsQ8WSuLoQikTFZqTbvXMUsJvOsjKT+9hq26m3sh2UtbY8a6Tqd6aZtzMdtcSlpVlLQaytixPnclFemVKh1IuYyG1EGibHvHTo4P7Je//tpOdQ9XMFPXB4hHUhg9EQX2auFQyBgjpRenQHhakCpQIfNwsjhO37EXB4Bkh7ow3ZXQAXzdOqE+mZQjlu6Uso4LI+JyGin745/8xFYWF6xUPHbny6zOL6rvslaUs+e4ZMeQ5UvesWrUACD+bhGZsOWkdAhl39mwJ4cjG+D9vA9Hgw3wb9QMY66m2JTa7DZIylbdtfmS8+HzOBWOVuAMeI9TpjinvmyNTaD6uN7DixDzzs6BW1MiAcKVatKzcrlqraw+GchuUgJpEaJ42NVUg+C0yQRlo55IHJKD+eSqabhnCcpxc26RMDPFbnLZqbNNPbeeK6c5l87GbGaR0vHs0aHUzFDzTNfwUD2APVBUFKCNV3ICkPxJCSYSKXjWnvqAfqF0ET9DkChn1NHzcBokR0x0m5MzVHAyziE7FYiTmhwBTVYriQVkC6Isg1KdOKW2cJAd8MXimUs8wlauxuOHvp/8va0vIp6s3Zz+jgw9bVVvSUbUt4XVWetlAmIyMsDSqaWuzUiZeC0yDlrBN2t3I3ftbuaOjcWOf/X0aztpX1pS7ZmZylisGrHoZdg2ptfFQIP2/Bf7lvDEbKFQsPKwZtuNUwHYtPU9QZtbvCGH6rOnR8/sRXPXmnJK85lVTaZLK77dsfxWxMq5czs9P7TYocduXc3bbCJvufw1a8crdjUnBjTH+RTyrC2xXjEESirHskHzReWoQlI/coppHJVA4aDSsLYm8Uw0Zm+ePrWomP3K6qqdaLJ/+OB9gXlSbrdvHSkQaj6Vypd2JODe330tYCgbhwvxQkYKsl2J9aomaEuDA8CiVDifudpo2EmpbkeVljpaE1e/D4uhz8qRUL+m0tKElg+iSgAx27WVWT0DE7hjB8fbYv0XYiFNC02F7e6ddVuaydrsOGb31zZsv34g0Dyy++/NmbcgYAr2bRgZW1MOCBY0aAuYW2WpkbpYddTaZTamhd0C/ZhQlkDtVOMQknOtdsR4Me5e3RXiLKRmxIgiciriad4p2xfb9ovthDRWFwK2jlQA5ccrats5zDKqZ1afx4lNC6SPTwW+ArKV3LQMriZV9tb8LA4vLdqr/bfqsYHNLsxYU6qgL0OEmVfFiJcGKVvvFmzWL0er61dLR27dbG5u3iiPncnFHQDUapeaaFFhQkfjceEUwPw8e54mC8XlUkNgQMottc3Ikyf+K7ADbABC9VFcbD4SHYs56vnLUpqDmF2cl90YkdGSy8qJUPrhrOrCWSH1wy9+/qWrg/aDH35fEzBqD798pOsHBQZZjS8Tkf0Emswa1LLGnmKUd27fsYti0WW03bpxw8rNhqtdBgPMCjD4W0V/Wxby/S+6V/Y/K/nts9SS1dVfjypl80gFJWNSTnEqQQvYO1cWFPjd3ZyxzVn1Uywr/SnnJG3tlzcoRKSSh7L3UVJ2xKFlQznmE9vZL5pPxMgEWFGNbZ/sLTmTbofvAmZCPqgBITnMmbRXt+YgYkLmE86Dc+EJHqFKAFmek022AFiQPSyyo43Fgv2DP/6J/ekf/IF9/zuf2Xt6/ns3b9oH92/bd95/z6blWLICz5SYPidRUgQSlSXf4QAQLENVQBr0L3efiaOSmlSfufvCvvirfsaB4HD4zoI7datY3CZ7yy3ky4aBR0JQvFs3cUkfhD7ZEM39+oSX9CfCVm4Hv65L9hjhPldK5covAG3J8V2qTzqusjV9xd6YuflpXXskEph062Ck0r59s21NkcQOGyCFCZwXz5ezQz0L4c2s1BobX1Go/D4jB8T3oZ5xVoSezNldkZZi8dxl1pXLNeEEn5XTG1E+h/0qrGUwXmR2TdJ53XqOcAlnSvUAFsdRSPKrTn30CHWrXWzopUbi3Xt3XYKKK+Ap5UX5I+rfUQeRyAlVOUg/xpFQ+ZeqHFdS/4QSJ8c/BPUsOUskkg99ax8Hv7g/+5nlg/O2039jr5uvLCIjjGUilluaMZmKmLA+IEk6qMlrj6QwbMbiR2GLaQJOZQP2q8pD665p8BMhC+tB1wPzltvzWuJcEzZesK27H9vW8pqMoWlfHb2wC1/XFmfmbTE8Z5WDA0tXvJYvTovNRO2w89qenf/OaldSGnIsnrmu9bI9O77Y1/0EBm+abofq1SBiJU/RBvNDAbTYT0eOpNqzkb9rxwJaryZyvVeS8VWlnCg/PSvQGNvRwYXF2d1umix1qQWxZAyQar2ry0uWkCcmzsh5GEfHpxqMmhtA6gGxZwEjZcGUtZK2QPlY8v3F9q6dXtbsQoNeF2Psd2oazIHUSMf2L6syXjkZvR8GND2TkRNMWl+gXZfjYyMbMnllpSCDnLKL6omAnXPLm1ICFZdNtjgftA+uL1nOF7dGuyx1V7Llaxkb+itSb+wyvrJjqbFhRE5Og0zSQFPPdVEU0At80vG4FXtlEyWwqhxMT+3fr5/bkfq0JoeGUyOjayjGJcFop8WyJGvVOuq3up5Rvar+Htt5p2Hnjaqc3rotzs7L8GIW1bUX4hkXEuzrOTmieDMraNQ1uoOqNcJ6lmTA3hZP7ELqZXVj2dhdbKS6ygFTFywn4FttFWzRqwkWS7rQ54aIDErv5e6Rvd3dd6FDCvM53PD2dF+Pq3RM6Is1COobsdufUuKcIcEagMuPZxFEgDHJ39fU88qpC1BJ0giI3LQaPnv27MioZjw9k3JHRMM8WyIA6VDS1uaWjWKNT16+tcX1FctJVX7zzRPX509fvrLf/O6hPXz82H712y/t57/8te0eHMnJTWkS8mycKyFGJwZOw31yQMdSd8XihWxKMysgNifG+UE0bn+vMbSj0pm9mU3Y7zxX9lrOdaQ+KuQSju1zyiQJGp7RwD6+t2XXFlesexUW4YogR6wQ8FjG23HVGToDAepVSnbXks2f2+HZpR2eHtuW1MBPvvsDO5N6cqxWYElIRXzGkR0Q3SkOMV2hhWPIOGN/QEAt5k4KOoAOmMNY2WntwoLjgf3BD75j/5v//D+xP/7+p5aUyuqq/Q1KoqvtBSnKgBzSQESmw/4GDUVEqjks4CaiQODRpaGqHSS5wPiZLzgrDbYDd5zIJLVWCsOpjMlLCOecCc4GJ8f6KCc/TkrFAOQT50RyjZ5W/TJRFFQtgImzIdad2w7a6r30B6nTkBLWC7rfhvZQDgA316N+HjXi2FTKAWzsMkcpoO5qshvOTBFf0btpK45Mhqx/uRMgZY9zs2w6DrmF9YoIA9dm8Z2MwfmZGatLeZ6e1/T7yRYFilwSEqN/Bn2vdaUSybrD4eEMwRqfVBEOkn5AgRCKexfCZH2LcjYQIM5mYa7goNVJToGwAx9VhCNkM7ArIaPnx4nQR3E2I6p/LislEWaRc/UBanrz2nW31y+eSDz0/emfv/9FUh1SrO/aMCnjDY4skZq2g6N9Czf8dvGqIXk/bZl62GbGBauXJV39OYv3c9aR7Hl6+dAGM1WbmqZoXleGH7WrqZH1ZLw1sa9m3Nyi+4vj53baORGLMlueyVtGIJS+klztlsxTC9pCedFW1xfsal3CYTYp3tq05RuSVOmAwI6d3AMLRIbWPKzb6UlJn5UjoyBh8sI8p2Oba8zZqBuyk96JHXRPrO9LiTmrk7tlC8Z1jV5Djihgi30xe/+8BcJJAduFxMeVWG3W2GWdF0tCnpM9U5dR7IkVTKrIlqxZm5wPkYwJPOVQUBHn5bLV+z1dK2HheFrglnDlTGBnLK41uiPbE5NpEgsVqHFYPgt7HMNK2J0LnhUrjg3k81HbWC9I9clwA+wS1nunotavN21zOWg31jN2LHV01i/LsXttlfMdBEqpkYCmz+56rzV034EMo0He/uXY8u2M2pOx6liTV/c7vhQoi8V/fbTn1kMq1aLaFXB7GCgUGbOQXStsWtATscpFXRNRZEBOdn1zXZ89s0N9NiLFtr6wItVYsHhYai4xbzPxrFhz1GLBKUsJzNk46FE/HTcr5olP9hociRV79P4pvbwnfROPkQrdtVQha4VmwjLdOavKKdbkEPsaK01hG6pf/seff617y8n1p6x82RIAhzVWFaP66PravCZn1zEsrzemyQEoirmO2YnN5JyUomACAjL0s0slHmmStTm+tuUOSLrycraGmFc67lg2mUkpOZHlwqIlwjF7u3NgD5+8sLnVZSnNij1+8sz++m9+ac9fo7AoR9JzWVarGxt2/dZtqcWeFaXMWI8ADDwCslq7ZdtHR654IhVzKTczI2U4HnSN3LOY1PJv00H7f4n4bJOxLMCh8naU+i36ciWBpJjI/Hlw645trt+0cs9nHa9AU5M+H9TzyXHgENp9FAmOpOnCgzsHxy7j6w/ef2CFRNLN053dAxsInAnrEK4BKVAcurWFRWz8UoVsAxioDewJuxp3LJdLC4R6cjZXrh2U4FiUUv5f/+f/zP7r/+q/tBvLs3a+v2OdessaZaoXdGwmn5MCatrzp2/cvhyOT+AsnoTYL46kpHlX1O+d0lHbCc+4BXe1g4wr5iL2gyMB8HAevHdSI2qyUXDyfpJcqP0lZaX2cbIpqoXroEicutH1iSI4/6Pf6wYuisC6EPeYhE7JABRwyGexP2ZEZWPnY1HeAvGmFJ/sIydVwVoEa3Ccs8JBX20x/qgmdr3WxoWovThFvfQdB0Q7iJhQmp/y7KT9shjOeqQLb4usorArAuyK5k5KSicsu+Do5cGAApEj/Sxbc2nbPPHEQbGFYTAiS3Fypsy7JBO4AWc0QVbd3iw5Hke49By0GwfLF9llzjE55z0JATPGhAJRQjHSndX+jkgPuQqUzaciAOfbcDzE40ePH/r+o5/88AufQGacFrOlxEIvYMfbYomDlA1etO29+QcW6AowIrMCjGk9aEKycWTHYk+l0blV/ScWXzRbWijYrHfOamIYxca59bxtMeBLe9rYltSvWkCKpRoSsIh5rRcWBPiHtnf0ysoCyobkXyc8ti8vv7HTVs9Yi51ZyFj/quNy3yvlrnkikltSMjEBZ4F9InpfQ8ZdaZ9ad6dt0/05GzbkbHJhe1HbtX1dZErXZUG9LcbW9TUl/WWMF5K+dZ+k5bw12wKMOGpkykpSEqRrpmJxd+4KIJ+IxtwRuAAMg08MlZ2oHBtKOu4loS915Gnx0tXdOj7el2OiXH7GGU67O7BdgQan3FECBCNl8XRxccGu31wUe07YzRv37MbmHXdmSyYflCNn7aEi1jHQJJy1VMJnDz6as1BMAywGM5IBDOUoOJ2PNYKxQKGm596QuhvUxSgSAds71bM0onYrtmFHrQt72zi0oVhMrVi3w27Dyn0BjiYE62AlKSlKQRCrJ810VBnZ3HjOwt0p84hUtAVGpKYGE3IAYn6rUh5ziZyUS8/K52XLRnI2O79k4WTM5tI5mxJ7O1Kf1MSQBtGwi8Ee7ZzYmZQgRRY7eq58VOrWK5kdFIjqnuFmwHqjoB2EyuZJyhmIfOy0irYrJ7xzXrVqcyyVh/FzHj/S/Upt18RttF38utke28U5JcgJhUj9XUmlBmBik0VRV7tLxIATEeOxsSa7x2qljshJ3VY301aYT9jsQl6TxGdv97bdxlI2as7n59xmydc7O/ZaqmhOSuyXUh6/1Yv7eHxqN6EUMc6trZuWL0y7g6qoOgxIciQxgEe6LWEvKjB79R3A7rUamtBD2Z7Z5ge3bU8q+blAuiknXFhe1PNdWkzqqdcSoEm9xtMhfUrgJGC7s3ndrl3fdOtNnIsT8/Yt7umbd9QW249IRYaso/t6hx17/fylffnipWvbZx98Yt2Lhg0ERqW2FBOVZTVesbhPCkGqLTC0nNrwvVHY1qdzdiIyI24q8ufXOPosrTmQEkFoCui8uvfnnzyw/8P//n9n/+BPf2y+AetrnAMvUJQavLgouWyfrMBwINWyvb1nJTlP1P6siKRTCnoeimM+k0Om8jH1pqiLNgWKCxzRAEP6SM6CA+TGcqY+AfpYgMyR2uzTCennnn5G9RMQi4WpgC3A1hR2C+76HHtLWGsZiIGThcQmW/6Tb3GAyT4aSAh2hdOYrKtJLeJA9AK0WevA2bA5dKR5TfkfElooPEuGHcQFx8PCOskzXJdFfpzJu8V7UnqdMpJ9yn9J8beNwwFxXFTXoGI0p5C2hlKLvp5wpGCls7LIsNR4DTtjDgLwRDhYJySrlA27bV13IIJakIKJ6T5yMroBIVQWz9nkykFpKLx36b4c/4AaYR3ErStBtAJBkSjWdGnnt+FEOde0VD594jLJ9Fk2ouLUIUocedHlzPYv/v7/6ot4PGW/ffaVffPisd1au20fLN2za51FW5tatLgkhE8XaXvFHK7OrB+q227ljZ0NT6w2FKMNXVlUxnJSbFl0vCBjnpKR9e20fCxlEXe56fcLty0x57Gnp19bdm7FXu+fWkX/wbK8YzkITaadTtG+erMt1rOgB5fDmZLB6b2cG/L8zWO3jl0nV10ORRZt5/6uVUc1TZaoFQqrNm6M7ejZG0vmM3YwFuMLNywtz5mJyiF68KQCnUDcOiUZ2SBho47fjt8c2fL6skBNk1DyPSY1kk1l5Xn7zsjZKBdQZxPaQtazMYwwWkwDDq1hgyLH/XIePSl5HMU65aOGF5+TqpFie3NRdRvfyGii8/tirxxBHIxgCBjuWJOIwexYPNOVGqm7TXjX1m7KiHv24Xc2zRPquMOgpqQUAhrwnhxoqy+wEuA2vDU7qp1a8YgNfV4rtkt6z9iCHXM7iV+1ts2b9VkL4CxzP0JskwVTGBThIHbwR0Ix3Sfg4rr5Rt7e27hjrUTVznwXFs8WBKpyanr+5cysrc6t2v7+iX316LlVmVR6hrOjU7W7a+MpgZiMb+/gyE2gtNQeIULYaL8mQtDTBApf2aH3UvcbWlzjf35ZlbMrWlnAThmXk965jaJ+W1xdt7YcBse7AiyMS99NUNg6mxj7VpJCDsTSxkY7rxwJtbioynDzZsbyuYQFZVup7JRVaxcuS2ZjzWvf/WxLE9dj61tSxjNBOz6SXQslyhc1i+lZpsU223pvRM+bltOj3AhrYF3Z9pMnb6xeERmY40yGgov1z03PqD0CPalTYu+ErDia2KkhAcbM9KyrgUbG2cHhqZUrl1LXfptbKtjde1uuqvZZu2ENTdJIIi62HrVzsVzOK2+JAOBEggJzkU6LeyP24d1btjAnMKZEhRQDBxK4bEgRp/EgZJciBu2AnGhrZC+e79gLgXjCK9sVO+WIhaWVWdmx6VnFrNXejZtzllmK2g051O/LWf/D6SWpm64LZ83IeWzMZ20lHrZPZufsw0TGUrKrDz/9wP7T//Sf2LXNeTs73hGhqVtK8wdWf6zxvihy0BzlWzRfBbAHR4eyecJBMRfyI9UYxSIPZLnZtLU0T+LdK5uGocuBgt8BAabkts2kZXew7LpIj0g0hUuDAjyv3tfV8xO+9IkEdFlMFoOGRXO4FEUVZS7Osbh1Fj0rbkS+V3+TM9K/vayNqJ8FrXJGhJ9kP7xIUcJ5yB4c9xcOEFKb8gRcdlVXmMgRC2S8ea70b82lf7dvRJ9xYTc+q/mKanChQ92dl5rnsq28wrgQmxA1bixq8wyUVPJMXVlKqo2Q/JQHW5JdSzUmhHuaBm49BBVGWi/rc2TekZLs2qX5SL04Tt9syYFwX8K6nKeTz007p6KnV4ukwJxD02wi7KgxQrG4NGD9jpZyPDdrKRyD3ZMaYV2EjDP6o16rO2WL81c/PfT96eJ7X8yvzlsoI/ae1gXFQhqdklhp1qrHFzYKD6wbb9ux58jOQkU7GF3Y1HRWIBi16FXEMqGcJnNb6iEkw/DY7tlb8yRk/PmYy2A52bm09/L37HJHYDJs2KOL55aQHB4dq0PbGny/PKc6YltSGwbHeSQrS7MWjQfsXMxn5+DQjvdOLOtP2Nbchl2p4//7V0/s10dv5F0b6qiOGKzf+sWhZcJ5SxdydlA+0rOIYUdS9uzptjqsZWv5ZbuV/IFlrWDJUMKKl00x5323aW5a92P3KMUdKdY47Mto2BMiw/JroPxyApTKwNtT5iSuCYOH7gls2PiDUVA7K5eU48xRPVlTW870staw12dVu6zWXdwciUt8uCWFFowIxKe6dnF5YI+e/FZg+spWNiRRx2Wx9pom4MjOTnbkzAS8tZZ1GiZW0pWz0bOOSzac6ttITsDGYRnSwJ4JKEuegZ7PK4DwuBBWR4bSDDbtYnRmWSmKm7PLUhpygDKE42ZNkwci4rFCviDwnJYxNy0mj70ws2x1f8/2rk6tsDYrFqj7dK7sbO/UrjTZ2fGanZ6T0y7Y6amUw5sdtxeGjCeUWVPyOSJJfnJ44tagcumUY4s43blc3qbFnM7KZ66kC5V6i7Wandar1h0ObFsERMLR8gLtvBxYqErKtdcOXbFLTQA5Y+YmrJ7JAJMsC2BEdEV4cIyS5wJBwYZtXr+m713b2MzY7GxSjj6oyRR1xQTLFanvqaErh1GWow8L9FzxwEjAsbagVCxrcRyixFkMBwdFe/Vmz04Ekuwx+YMf/8SdmdNs1h1LY5c0ISKukVJfs6icTCUFNFWXzXNNbWGSR2VDhG84XXQmPy2bTdrOyz1LJmccCJ2eHarNLGaLCICz6p8pEgn0bL2u2KA3KBV7UwAUF/DB2oMiWxE5WRGMkd864vMt9Ym0i5DC7MnrV3b2dt82AimbWUzZwtasJXMCxO6FfX9jzt6fj8uBVa1wa8HuJdN2K5+z0zm/e4bvry9JyUzZZ7eW7YNc2u7HE3Yrrfds3bBP/+SP9PxBK13s2bjXJAPDuuWuvX311q3thTRn0prPorFWLV2qrRoJgRHZTSQ8NBo143ybSunU1mJx9UPYCGjfxXHlE7ah3wXEvhdTMRHKtD3YXLd5MeZOnFJDHruRTNiy1FHQ57G4nJ/fIzYtuyGjy637CMTZB8Z3Ia5d6X0jdQmxfWwR6xmSfOGX05FDlYk50AVisSucAi8sjTnCmLh/Cq9GGmtANiRnM6WLUuUYQtjTPORsIpyVRyDP6bHcnvbwRakcLjLJRtP19buKMLLiDpEi9Cqbz2eFQ1OWDHtlly3Nk6YIDGVYvHIWIqd6v0t91lOQDEAYFvVEqIo1juLphV2q/yebTHGG5orJ4ix9+h1RTJwAz0aEgS/nRHDAsmPWodxu+RAOTmpO1ybLjuQLCnPyJBSk5b30yySpxf/Q96OPb34xzqh/crpAXIbpmeQe5yNJawzE7Keq1kuosXMadLF6wGn71Y75ZOSfbH1s47bXssvX7G++fOTWFMq9C2v7NflicgRnNdtcumFXYlvButhpeM7OpWyey9lc1diKvynn0rfDI7xn25YWF2xaHVkry/DEenYOD+28VBHwx+16ftWCpbHdn7pjPRFU4pKjQMPGibpdtPbsRvqaLSRmXVZLu1tyu5hnZjJWrZc0QBq4sgb1TJ16UHFly7tSNM1xyw4uTu3+Rw80aduOSYrYGSWch/2WC1OxmMjeAv5OVgc51Sx8cQ48abluN628dkwynjWCoJzFlZgzu4HPKjV7dnIuVol0FGMUC+KzpB4S0ti4JgCfD9j999btj/7kY/2sdmridRo9W5pP24IYYlUTrd2qi/mmBCZdByglGcLYr0kiQ6Bk/Hg4ZSUpnZYcgVcsvcEZJc2KRWU8K5tLdiXmT2huMbtoSX/BimIlR+WiGGRcjDtuKTK7KpLHYt7vb10TEF/Zb15/ZcPQSOy7Zlf1vp3LibQrTbtz7bbdu/uebd3/wO5+/InN52bscHvXDvb25EwFrHrWg5OiW2MK6rp7R8dyGOzm9lo4GtRkk4O6OBNJuLRMIe/O/D+SwyFPPSSQTAusZpMptSlsIU3AJTmTt+dntle6cEZOeJGEh2FfBgh5EnCS255LxuzG2rwtzKasxKJgO6TrluTc6pL1F7ayOC9nEbMpjdFl5cwePXomZ1K2leU1TTKxwMBIKvp8sqFWToU4eDgcdRNwSQwPm2DilSsX9nvf/64mVsu+fvQ7kYvJ2SpbNzadTTTrFSmKkMvMIb0zrUlIldUZKfOw2CbscEnscVpTMipWObMwa/Pr61Y8r8gplcVESbvUdRrs5A9ZvVESG2TXOM881FibbV2/Yxn1e1cKlNpyPaFgH1YsULsKRBzwBORMmu2WnFbX7hRm7Pdv37GcbGrYKFvM37dETiA4LNv61NidB79ayFghHrLxjEjSAunQAncpgpmMmG7MK8WSNb9+dxkaW5wkB1H9i/MD9W/ZmmLmZ3uX1q6NpK5bloimLJeiQkTCAWRHCpssxrJwhX0XhGY4YqHZaro1R+pzxWdy1u6zwFyTmlwRqVqw2YW0HEbcvKTLpnyWWk3b8nLeHvz++7a2PG3fS8/Yd6ZX7VCKriwSAjNy1RD0Rd09V+ZItjzWfPMEpEQ0t/0igH7eI6AfyRauZFMup0+EkXVGwqOoXRzHxJFMnMAkXETdtL76XDfSOLApsycAbusKHLMwCaihGEjrH+q9Ulb6HCoJRTS5lN4nW+fvOJ2u1KOoqgsrsdcokaASgOaECFqx1BVRE1bVu+ZtSUm021LGbEGQRxTR7bbJ3iK1XfcXXqJq0smMJeXAj/ZESPQ8VBMgPkdIHsfCIVZUK0DN8HRDOTcy1iabTSdEyJFkOQuazJoN2VnuCAn1qS45UXwiW64/9H0w6D/0/dn/8sEXvUTPjutFTeq2vXz2Rh8uWKlfsuk7c3Yi1K5fsYGQRdOAZLQkZrFpNxaviQsFrKMB/Omjh243dH/UFrvPWqlZcuVM2K/A3zPXw1barwkU7trjnR2bubVoGYH8UfHSDo/PbW9nD9uyG9evuwfj/I9us297+4dGEb6CmNK9a1vWFrtLycG9ffzSMnlJ7NtzNn1twVJSC+Ow33abp3bQLdrCvXkx6rJVvDVLilFRbj6byVnx5IWAWSpCTPJ16Ymdybjfnpzag08/1ySWo9D4tBsVa/cq6ixi7hzPWpZjLWn8kaFR18ldyQMO1WE/CaXeyeWOhIOCNE2Q0YSdDAQSx5Lwz47OrEUVUslXv/oQmQ1NoEz6Rx9fszvvzcjphfR3wiCkXMZt5+2JgHcsR5i269eWbHY+I8ZZ1qd6ForkrVpmUsQEiKdSxQM73G/Y3JRkrwB/5/jERgKHhUzUPrl72w0+Z1rognZyWbfHL0/YrykDaKo/BSRLi/bgzj3Lp3J2Kba9sTFvQTHNQDrgSuifb59Yr9S26kXZvv/x5/aDT75rc7MLUowpGZLPkvKIS9PTIgIcEXxsMTmBRrtnh3L0pBVXBBZnIgaJbFKOc03O9cJOqlIXmgikNzMnI1JBKW/AwlJYn23eNH90yjzJsGXkoI/VxvBCTupi044P5ZRwHXLeMY13nMVzsTBKRkjA2h/94BP70Xc/VN+KtAhoWwK5QiFg128A2yPb3y0aFWjzcjZUA752bd3i4ZTbJRxIoZjGdkf2fe90bNNnsodMzMKrMzaXzetZyZ0/0viNRYBm7OXLp25fxIP379t3PvzA0lI5C1Ja9+/eccco41TYcMcZ6cyFeCptmcVZOZeo3Zdq/UykaamQsszajBR+Uuq9ZCurc7Z1a1Ptp1Bew2W1xaIeV0Lnj378R3Zjc80+/fgjK+TmbeyZcnFyyp5oXovxQ/71lCwey+F41d5mr2qz6pt7mmv5bMCFXikl1PP2LSW74ISbaEpKQE7TI6fTjnqtFZdtBXSdlBxTNCCL89iF5mDYKyXujUlNLtqF2sViMCmr7YYIWW0oW7lh6fScxQVkQTJqKLoj8uRKDAlwWNvirB9S6Kk5xcstgKvNF2ovG20XNC8XN3JScDHz5cI2G/FbYjpiaTmdNexyOWFri1nbSGVsBQnREJNfzdqzRlHqOOXq4EH4hNPCqqEUiRiz7IRMMJQER4ZHvQJNYYxH6riHc5aS88jpEn0ga5FIggtmEZriC/xXn078AG5R11K/s+YCkRtINVEhQYZoIc1vwtZ8hnUIgNlljNEW98w+99wAMCoAtTIlrKNumVsAp+Eiis+3t+2sKvuTEra6HI0cyaciD1Q17ur67PdhzXV2ZsZlBRJy456urfqPc2NcyFw2hFLm1Nh4IuFqofEOqlGTaYYTIBmAcBVRFdrryjf11Ad6PsqqcNx0XmSI01CplUayBSnirr367kKGrJH8w3/ywRc9SU1SYEuXl44NseNzpJudU59HDIq0zsfPX8hIshYcBm06OWeRbMYevnls5+1Lff/aLjowRjESgcSgjZeV14UyJnzW9jWlVJr25Gjb+nG/tcZ9e/zoG+OwmUw8Z5lYwnqtjktLpEjjCJC5aLmU467YeAD56enYINSzZ/VX9qK0Z0ftc8sv5xyA5TMFt+P+F9uPrJ8MWnQmbrFC2PYvDgXsVzY/V7DGuGqnAl5OgOx4Bla5alpRA7QtoH+7e6pOb4rNTtugKykptsmmwGazphelNpIW1otqoJeXpxpws/PzI0lEKmEK3qVAiFn6YD+St0P9TPmT/YsLe+UUiSYKoTIZFSDoFvp6cnBSgukshttz8V3iujEBNAthLOLnc7OumJ87WVHGMT27KGWRte2dQ6d4alJrVRkcDv79lXn145RdyAFuvL9sHz4QCSi/tm0phbnCkssBf3uybxdynkUBe66QtGanYlmBWTydsq8fP7UwZSzyAZGCltqgoWNj55WcQblm19fW7Mff/z058phddcSk5HjrYimdckkg43GnHdZqFTs6PjavWDzZH1UASKyeDVisJ2VkzBRpvOqIMff8Up5t84Vjdm1z0967cd0lPLR6LWuJkVXlrM9kvE1pcW9wbB21f2d7T6yr5/p5Y3XeFqdztiJGj8PNRv22OUdV3Lzdu39T4xwTm3srVl7UZOparSq7Di/qZ7Uh67fVlVWNa1AqMuViy5kZfb4gkJLPnXldNs/BhWUEXoH5nH391Us7OTp1ax7LS8uacGO3afGOiE+fPTsa51k5h1UBvlftpbrvgw8/sjk5Yt8Uh1aJ7U6FxMib6iOpczmj/rijvo6LTVesWLuwaGRsS0vTYspkEUlh5dM2L9D8ve9/aBvLq7ZQmJPz9MmxhES0km7XdkC2R6UFyNckqs1i9SQ8M/CLxHXPbXHQtKhsv1Egjbtqw4wYOAU6y1KvYrCtsNcCfdmf5uQgGRW4jt3agcVEEqcCVhEB8mXYEBoRM41ZVUqzjhqU02Ht7+JsIBatPvFKyXihUgHZ1UjzeGgNMd+uHETfMV2pdtkOmUpNjSXZcYRF2uoT9jodaT7Nz8dtRQ5vTs+Wk4OJyRdFYyFbnKEI68AiCRGObMTyHTHhV4d2lQzY6dyUOyNmg6oHnYFJg+kzAYvKHsg24zyjlbUlq0gNJYJem41FpLqxtYq11C7xdBvK1jwj4U06ZBGpr/kVSEhXc1l9w4K22DrlSQhJceqjyxzT79gHEtd4bcRjlpWTYATIJOOL8cB5EHKiVImHulpUmxBw44T0BudgUQls7OO0S7eXRGPJMQpzhVnziADGhcebc3nN+4hp2lix2RCp9bsQHSfIurUSXQcy6xwBYSd+p3Z1RGA8srWIPst6JenJdfW3O+9HzoOFfqIphMFwCJPjlUk+8LlyTtFQ2O7fu+8cx/7unlU1jzklky+KTtIPLkvO7KHv8w9XvmCzGUejmndg2XyStHT9nDERc/N05V3VsMR0SiBUlqFMWVugWNVk3z7ek1GONAljaqzP3rx5bdTRSYQEQGKrZbFJj8CNA5t64bEdDYtiHzUZnwCiWHcLsJRByCayLg03FIm6wdh9fWBLiQVbjeYtLeY1JSZx0b+0QWDoTiY8qoilpoK2MctJjmfmz07OuPZNyav2PbYUL1h2HLL68YWF/FGLZqfssH6kiRSxupwEaZRTwbztHhXtzX7RfvGrryRnvfbpg3syKDaoaRLIsbBTmcOP4skZTYSU2/xDNpArmaLJFBDTCUnGULKAWl0ez9A5kr5UWK3bsZNK0/Y12djQhMxE0jLoLotjNOUmejbvd6fWcXBMwC+QSIheahwqJTkWORvOHgiG4novBihm5G1bqXxiOcn6U6k80rq//4P37f77q+aLDi0oJllYSFp9IKepcfGLEAzVt3E5CQ2z7e4fCLwFEgOBgQjQxs1NgceVxXIC48UZO9egNwctgas8SdtjZ0cXYsk37YeffmJZOfxOoy0HVnULplR4rcvh9cVmOf4XyXumfxc1PlE5ljrpd2JGpGHWLkvmg4HKEQxEEuaTBVdapdSvWk3KISil1h7KichOKhWpUEnq18eHYkVizDLknJxQSnZ0c+Oa3b6+Ybc2VuyWGPrtrU13OuaCgHdOCoGTIc+kNi4qVODdFYOekQph3SNvv/+j/9iuX79r+4evbWfvrcaOkILUoGx5cT5pOT1fXxMxKnkfz8ZtSoBU743s6U5RY8tRBHpWASRrf4QQVmbztjI/a/du33Sbygh/sYdhf//IypWG7nNiyXTWETAAif0IOP6GQLvEGItqUVOOjapXnpbG9cJJC0q+DIZtu7a2YDl9bmlBRKDWNb8c2JVsb8oXl2qJyybFqruEXCcn9LEXANbs0mg9lFOpWkbjWe+qPXNX7gRMvwAtCqlh743uHyTcJgcFiLUAOTl6dkB71NZQIO7aTHYgiqGj8W2IgVfHXSkMQpJ1sdVrFpgS4VO761LnjUZHzkNEyoV2xMrVlpGYrP5P7yO8KyEhgjYWuGriWLMvsFO7hwLTnJzecrNsWd2jJ+JxJeDPVwZuc3BDqj0hp+I/r6j/1D9pORTZxoyc16rIxOrIpz4qWUgkcnUmaVkpmljCL8D02Obmqitnk2VvnK6xLOVI1lVuqeDO0JmXx7pxbc4de/Hxd++ThWAHu0fGyarptOxirDkqIqCudet8AxFm+TlLymZT6ocHhbzdX5diFibkBLAzcprtUdcR1skOfRFMAbr+J/9MCRTW4/wiOU0LhIOWZC+W2sQBdlN6P8lN1xbmbC0RsuuLGVu4Nms1jdXj430pwJaUWspKVIVgXU846w54E/7ERQTCWQG8MGhJhJTD+nJzM1YunrlinO7YZjK3pEDh+C7cRl+6ci26hsaKNV/2t1xp/KgCwfrpyfGJUyKcUhogVKZ+4GhgqkcEpWTCkfBD36ffv/FFNJoyqs/2NZBMgHYrqMkv4DwzS136xLam5VfkkeXBgvK+z96+tdnktL168kZMomjZaSkVsdKomMWp2FVCg5zWIHOudJEQF40UT2q3RgKe1iQWibFrMnE+QLvYsXgobxXJNMokZ8RSH8hAU6+6NjeSkxEL6yXF1PxDgVjfGfrW1ootr2WtLaXjExs6PGgYS0FBX9Dqj4s2N86JlaSs4+urjae2d1g0f1iyXjbdb49lQEnbfnNm+6dVa/fH7vCo93XNpB9V0RH75FQ+n4D3zA6OztVZcQ2C1AOSVJOGkgEYml/ynfO86wKgmtSZZoUGFkbds0NKlXe87tzudyl3siy3wCwh7WQ4pVju3r+te0kFBDXZwkPbPyhZ6YwUv74tLWd1P+SynPFQznvvsRTWpowybwcCqs++u2V37szKzDoCBjZRyZH11a39iM3P3hZLDLjz1pMC2kaj64Csp4mbn8nazOyMHFleTGnK6mKKZ5dnLjYb8scs7k9ZVc7ep2f95P77tiiDomxKT33F+fVug5yMC2dArLZZqUtRUWOsb9vnZ1IVQ9lLwIUVYC0jGW9dtpUMZ8zTEtwJQBvesg3DLTm0sY37XouJPU7y8otukTsmNUO4YaMgJaY+kI+x79y5Zfc2ly0kMtAWyxzJuL2ymWWBOuD1evfELmsDAalf/R20x89e2+FRw/7wj/8j+8EP/sTGcirPXr+x59uP1Ra/i7knc3LsmhDFg7ILS1EypSdm3BaASUzaeXdsF1J/xfOyJlnUvvv5d+zv/NHvWyGZcLWkAgIAMmlOzksanxM7EIGhaOTlpUjPyYldSOlTA4wwo0NSOdSqrieUduSjIVVCzTKuMx2HKWpCi5VunQwtf9azwpyUcowaVQPricw1BQaSCbJJKkaPXC0mSnzID8gCBN4CroCY5VCqfZxp2zAvpurtmmaRxTwxtVUMWwr/irR/2eJQttoXQF5FYzYQgWiJ2ROH93pZrxkYpc5Gmji+QMzeSBWSJv389ZnlU4ty+LOazx7NbxwDNQVYS5CqoYgpiwiyR69shT0xPj1rQOPeatQFTB0LRlGuIna09Spk3kbFNuZCNpJqGsxMW3HvzKb0fHURwcZKEvyyyIuSQFWEaWPa0nXhxqnI6nTUQtOQppFtrKXsB/rbnXTAPpCanIsGrBBSv2bCduvBNZubTdq05vrMYtLyegWLJduazdnC5owtby1qfM3KnprAfmx//uMfWOl81z7yhO2DWSnCkNQK4Z0IC/R9uy3id38mZeGluO2PGjaKB21ZQPtdEYcqqj4rEqSxzmp+caprWkQFhx9LBi03nZCdntvmtRX7J//oz+z6sp5Hn6c+2q3bkLu23byzLJvo28K9dY2FTEd/L4R89uPkoh1IjVTVpwk5Y6oEU2U6EvLYjOx2odqy73syFpADHOSi1hXJXtpcsqlE0EqaWwOIBGtr7Z4jtiR5uFL1Gmh2x1MipXpZsYjmz9L8shWLl1aTo6c8yogsOfkBXqgeiO5wePXQ94d/7/4XB4eHYsRBOznlu9hsZWil121b8S7YpxvvWyiuiZaU7BJzk5O1y7NL++u/+qnFZ/I2pUnXatWsfnGpm3iNIz3ZNbw4syQjFxMUyB4f7rkNSg0x9G6rJ2tno1jHwoOIZZpxey+1ZQvRObHZsp32xLIFPl0x+UUpi2N12IW/Y+femu0XD+3sRGxXA3Jja8PimaCL53LIzpkcCXFjalMNNeH2yeefkteUYV8et6xSheFrMEYha1505PWDtrNzKvDkYC42GjXsrpjLTJYaRZo0Yjq6uCVkFAcHR+70wbgkfl0SoCXwOhfrZmf6iUBie3dXn+G8aKrLit0NPNbUQP30d0/syetDXZ+lO3wI8VpixuYyUpj4pNDR99euL+jnC4GKGG9ZDjEQkZTct3SOo0UzUngzYiOSn0K21cW7GiNKrJzb599blxoTgL7dFeuNScpPy9GKjb85tm++eSkWfe5kPckJnHWRkMK6fmNTBrym9wfs6OjEtt8eyBGfSjk1hXEjW55btLqUX1vMuy52f/fmHbFTTXoYsaBCwllg01H7pF6kvAjFEJfnGSUIrSTncqpxo9Isu3l5sbZEVtPM3JxjwZS7Zn8FMf2SQJfMEyqbkkZ7sHsoaZ1FCgvwvLa1umkzmZxAPm4x9VWldCEnHlAfTQmcxjaTS9lARs6mLhYve4Mrta+hPnjhVMeiCM1n3/lMznVge2937Kx7Zt3GmX3nxg2p1bjATU5PgNkoXVpIzHdKANOWmgtIBbVGap8cMAujVLT9/LPP7cc/+olxvvff/vJLe72zL6JyYUcCpOevtu3R05dyKJd2IYXPOeacr4K6JR121JECEEDnkgJFAZJP4LKgZ4rIAcZDIRvKmacSUo6JsA0OLmz1UcmSZanD7KyAqmeXYzldOdcp2WS3KxUp4sbZH5OjcDliwS/wMDlZal+pzcMTS82K/PgubCCnsiSA8PqlFMNJjYWcmvoQJR4OJcwjJzIWkNQ7Zdmp5mZAikAAc0WSCGEZb1D2krWf/ux3mhdeOz4u2/rKhs2kc5ZRmzmoi1pcMFyqEEB5Pfq8kMM4FI7AD39mZzdFD8+lvpIkkAjA3BnqftaF1MalpAVERK9kG32x9s5G1lpLCfNyCqSLt0ZEvsLW8o0c+6579OzZiEWGXkuNgxacz6uPR3a977elns+SEt5rhYwtbeUtK7WelgNYkv0l02HjfJqbSzOW2czpWgFXXaI+qttSIWnX5MjWV2ZsGBOQr6TlhNZsQ5DwPTnX6x/cslNr2JKc15bIrHchbNlVwqoJXbNrD6ZTUhlmN6/N25+urNnH+Tn7cH3dfAU5tXuL9pPvPbBoYGjX8gm7no7bdDZqGzeWzBszq3QF4HGyumQLqxH9LWSLAuv1ZNrms2ldc8XmglHbTBfsqHVuG5uLUoXqk5mw3RYp/SfTq/bdttfWBlM2u7lih1Y3Ndmy3CcQtdp5XQ5IRLArhqQxoTKFQEnzkQP/4ALCwhZrVlcuw5CjA6jFV9OcpuimV4QwqHnkk/L0svarOSoMe+j7+//4oy+ookul23qNWFZArL9r3bOm3V7ecID38uSp/erlb2ws9rW7vS+mQ/kPdkvHbC4/bVuJaQuLZR53xlZIzNjt3DWb7actVwrZXFMecaonVUKdmlmx4oYYSdNy6YyM22/ZcdruZtYsLyl22ry0o2HVmhRFFCuqi9EFImE7bEoV1I4smaUE85QtLa5LjSzJyewbRwJD0PyDuJ2fXtpXX32jSTayrndol3I+hHNvLd23YzFDctfTsZRd9a40ubu2q8l6LgeHwyD1tSBHsbm2QnBA/SCr9/qlahKWL8w4hUIF3rA8dkZtT0ryJmQtZQFKtVyy+flZMY2oA8TBOGDlrsf+8tdfW0P3AngJObiYqCa7LuwWbV3++kB/Y/IHNXAaU3F6y+dnbG56S5M5Z3t7p8JTOYrXz21/f0eKSEbWFbM41+BWi2KvUjD7ZedA2uzmZi/JRV3gIKenwSaDRLhic3IOnDTI2fMrqwsufvz69VsHKB6jIm9H/SpjlmwftvrWUN+bQLlTa9uH73+oJvusIpZMfS3qAB0eHzknSBivKyBjgXKk5yPNkjNOLkQK2O0NV6XfqRjr4sN+MdTMUOp17GqvHUo2t6WE51cFGK2qHELf5qfnLarJQpjn9vUtm5Ua8sj7smBIqIDsNNIkM64umhiSmG5OY8fvstm8Xb9+zTY2Vu3W1qZ98uEHdu/Wlq0skLVFZdawJQphu78yb+uZvFik2GoqZpslEScpklWNa0TOp+wfWSvAelHAmuW23di4bh+8974rD7OjOfDNo2dSNgfqi1MpkDMpkQOpjzN38mBDDo2Niow1WTVsTpQPlWoXiKq/Rl45ZDFMsof8GpMln0BNTtsb8rt9FnxVNebDXNx8K3PWya1ZVSwoGvDKSeRkZyyeRs2j93D0NGFdt29BX0mBzky9Z93LI43quSUCF5a2smV0z2rDK+Watc4oajGROL/Aue6vqf8138Xya10phWFTTvrKJIzMMxWSyuYsEs55ybhDqn79m29kUz6Nw5TdvXHT7qtvpzOc8y+FyF6YJs68J4Bhhzm7pCcEgvLxLrTlFQOWwZ+caz4KP/yaZhzPMFD7a02yLROWEsD2CO9lYtabiVpbzsLDbm591UUcIZJ+NbArZ8KesqqcQ3zkt1Q0ZbOhjNlBUQSgZ4mFgp53YJE5OaKsLFHPl5fiYifESOpiHJY6DIwsKoeQj4Qsojme1vexMC8uJ9v3dC07E7dlAXTUN7BpKY+cnOrY1zffQtyCiyId63Ist5btTjZriyJ9G1KV73c8NpcOWepG3tK6VlhqyLcSM06svVaI293FvC0O+/aJ5uGNjTl5177IgU/KrGX5dMLm5chuLeQsm5ciH3ed6vBKRU1JQWRFpLwJn02JqGzIVu+8v2lTKY9trGTsx6vLtimnNJ6Ww93IWfzuqu0e7dofzK/ZneqV/Wluw25EC9aQMz+8KNqU1A0JISRtsO7HGu1AfdBpDuxKjoRF9ngi7sa11hSWMqZyJHN6kB+LmJH8FM0kRD7qD33/83/+4y+6YsHsuTg8OHRnF0RiOfvkkxuWSI3t6dFTe376woZR3XRKElpMm9ov5EmfHRctUBvYe1MCp6u8nZ317Xp4yTYDszbca9pML27XIotWives0m/aabGoRsvbqfEDOYozMWVSI8Myms5V256evpTDOHDKpy0m1pFEoyBah3ULGU1hdloMWtcYyhAELO1uw4VWzi/0OhQLPj2XzBfYhCJWFCg1qecvJ1ETqx75NAhinxxQFZX8vDiv2sFR3do9GYZYF9Vhqft08+YNS2qwWA9jEyEAGY3EXOybRdWqXm156JHAskvWiN64urjgdkP7QyzASU2NQ/bbF/v25ctdXUSDCsBC0gQkqBLSgGF5ITY4BuMOGBfmspYWS5qelUMUm6fkRyiYsd29opxV032GjUEvnm9bpSKWGhQQBToWjFAK/ZquPWUXl2WNneRzOO4OiMpmCi6sEo0lbW5+Sc3w27VrW1IvYs0nx25n6tzsvCt/TVIB5bc1ONYRsYhqrJvlugAlbje3bllZzv+VwPL52217qRdZHDgIzghhca8oNv9q562dl0qykZHbzU9aolt0FPgLLxxbRbGyU7pbvbTEFGs/U9bsj9X8scgFB08ljTNeKIKE06fsOBVrv3n8fHJtGT0Xm3JrDkPJ84aY05RYr4BHqoIsptm5eZtfmLElOY/56YLNi11GAj45J5+lYmFbzyXt3vy8I08XHTld0fhUSba4fSigkKM6ubAOoR6xscz8imWkCBdn5uy6FAkx6p/94m/t0XM59qNTV8iR9k02eqn7/r90/XeTpUmW3omdq7XWoUVqUZklWndPN3ZmgAEWxEIQZrA1W5L4JvVdaEaj0Uhb7sKAxYKYGWBET/dMZ09Vl8hKFRk6rtZa8vd4dNLwD6P6dkTeuPG+/rqf85zncT9+HDvSbmaV6Ihg28k44xgIcI+QZXJpy5bzdtNtuX0LUuVTVKA2oY0S9NO9CowijKJcWGX/CMZeNt/egU3juy7DyK/d+tMYvqqUTLoTsBSLTCaSbppVh2dFGYvgWMcBVIlcOndHB6nVIG1rC2+eANhFq3P9zDzA3/dsE+zZGiDrz8duGkuZhXGAYgIrDUQzNoGlSVlkE2X76otT+9Uv/96tCaro4B///BeMT9Kq15f27XffocheYQctl/GjAC9bkr+NRgQY1ZUbj7jH3E1rtnv4JNeNAtI6hEoaagzjDacjqEQUh3dKANlYFKXr6QwYW8CWQBSD+Iyx000ADBhpmtysCaBN+FuPdlnyhrJM13sZXpCpDB29hd9D3CIExkYdG2JsVnzWBzhnGOd8d2YH85B5vrmyyEXfgltFQ2pZBF8+xj53RgT+TNAu4jMrPNqzm0XXUltZu1vMIOogDEH6nPvvzr223wPLXl9YYDtv9bzfEcYV9x9GZ3acjtl91cGaosDBuAUBKVRUTcM8PguhyaS1PEO7gmCtx+L4tA/CQBQ3L1L/vidpMR2BnQrbk4nPjv7+Cv8D136ArRRD2PjSuiio0ZOCzSoxV0X6MeT9I3x467xjpb9+w1iubP7poZsGV3UFlRHSTMMGv1GSxppAIVWigF8uFNz62GSmdV4Ih+bM8Q8f10jRruagTRBO22gxeuEr5jafr2YBO9i/yyDDbmHuK8BuuGjZRefShsh+i/u4Lc6OLO72Ju7Utla9Y31kUmodIVjsWHwStoPyXXu0deg2nP36zdc2jvosWsrYML6yL199bZeNG/jBCsBa21xMh87SuQBVmPUbAsjNomOBCM4Ck1U5CwFcvpjHoIPmS4QNtXpblbU5QlrX3YKPUuHisQJGFgbw7rsAoDL2egatV9w52rWcMpRWAwvFYRk8YzqZs5urHkwSVj/UfNdtzR5XJhlj//jhHSS4PJVOA/zBP9hUkAAUcIDkKvzCKIAat0CmzXFEFFt61jgeoNqe2v/653+HKqEx7ku0CzB1QUTz5PwFfaD8baXeaXpGFYW1Qe3sfdNNwYVgTJ1ewzoErWJphzspk4vAGCVQBmfmj/Tskx/s82xJgGjXZbu9ff/W1gBOu9uGEesskw5KSZleKUsksrepm40uwaXhWhVF7emkwW6vaduwJBl9IU1fYsAp7nP9/tLuH993webV2aV99fqNnRGgNF8qXZWKA2oA5BTg0hTXhI4KwOiKlQpAH3ZnFahiKjbpmI8yPlbrKQDbtXJuhvPMrDkcWCqfAXe0hoAhAyo6a+XTJ59YBoZZQjU0IBR/p7NARiopofWIjY1g/dp7soWtad5ZzzGQYmr2LBhRdeDfZ7IQbNyRvAslsgJGAH1K03aQjhEBSA58dvGdvZxc2LoctxbOqDPqh4y17GQx9cJSS7Q3T59E7eTNW1TIuTVRousNYAkYagpOICXWHUO15xIJy2j6RAoYRqcpHR2dWqoUrdZpWotxEfOTrXYIhKazVO5uWbyUhwkSUJIASihjlWHYQpsUtgyDZIxClbSbeuk2Wu4eAVWG0M5nbG7G+K+0xwGgGUYRk8mgdT09Xh2rzXvW8SZQlLuAFQG0v7TQ317gHhu7iS4Agqn51gFGVHsZKtgQY9fBt1Y6G1+ZbVELeeL2t3/1FUoe26M9Hz99Yt//5BP7za9+bb/94kt7e3FtV6ohBrFTUcMEAKRAOoRsVRtVO4UBtxjr+QYiyUsZkH0+m4SBT7h/iACmirlrxjJ7lLH+BpWFzwRuurbqAu6oM7Gx7Nho79IVIg1BVFT/SQFJ9j7BtnoViMkW/Zni9zDudZSgNepZi2AfjSVtRVBv0OfKJCuiaL1GMB903RrDAEzTEdirBzsoNX4/J8hANluMWf9O1hLFAqQiaP5CnOfwWK47twLjKAIZhvC6UyUB2Oty1CLHuzbh3paNEWh8thuCjKL2/SlID77ehQDO8ygybEqptypb06P/oJju+Ot4Kml5xkSVH6JLvz2+QSX/r39lA9SGTjZdRaBoBCMfqiWpbLsk10Ple8BcKdsskreguoGQpClEPISiChLM/Yd5u8wStrHdIFihneza0a8SLUqlj2pBDBzQVPF2pewCvTDq5uaK4KNZFXqMQNgaNCwK8VtDiHv99gvfkzuVzxvXXTs9ubI0Dh3AqN9dXALQHqTuxkIJpYERIYeK/n776quXdnVRhbUqlUyH48dM9X3ew9S/mWIwvQv765Pf2Jm/g7DuuGB00aqiNq9sSQOnPLzmjbUwn0BZ3NvatSvYydm0Z306upiWM60siVPt371jl9Vrd4BPYz6wLh2yIQDFQmmMTHX5e1xraoslkh2DamCw33zzCsmcVdizJKxDJxd6Y347vn9Mh8TcVFevOSeQ4JD9hQNFHbKjDAZlrjQw+FwsZNocqSknTanoJdBfbdxytvlhtsQepD8vMQ6ktYx5wt8Ppgv787/5wr44uXYL3Y4y8qU9F8q7doXbFFTcf7SSAQ0DCIOuNrJl7MHDJ3Z897E9uP+xXVy27Ne/+ZXFMzAhHCSegk3f27X944Jt7eUshHG+eduArXltyoMpR72PBFUGBne0+/dQV6ksrGNN0IWpjGbuTA1NSSl9L4l6U3plBInv8c7c1MOwpcVriDGOXbus2mfPPnZrDJe1ur16997q7S4AjcPDTnbLFbd5UDW7zms3dt1uuWoEvcHAXV8sUcHZFdUjePLYjs0cFIL2g8/2IA1L++79hZuyUmprocS4regxxnPY0oFbOX7e2Cs+owCmvTcLQEQrTsrwU5ZYu1EngOgUwFO71q56HHKjQJhNu/tqykdZKdBj+h5CQCCZ/dcv7Ob1Ows/OXJZKp152+rLDkElZOMUAAxx2lTyFo6kAXwdp0UwAMQ8MGHtVI8SQH/4kx/Z3TsHBD0v9hhx2ThJHE7rBbuFvFWyGYsTVBXkVJ5CGx0XEBCx9ADsLwBJUXZgE5BbQkK2K7A/ruM561hljPP6YtaebawHs5/PWxbG/lKAs8/TwGZUtp9+H8LExyhJwECHR+n9yRJAUMo+wXO5HBJ4sckZ7/EM83XekrQ3ctO08S/fo0ZQe4yhBzvdzh/Q3rxT6CP6a4xdKlU5QRBJRxMop6X9/d99y700365zRv6YALqw//Lnf44SPbWzWguGqg1yOq8ois1sE1wBP0C4gXpV5YKeMs5QAKpfJ3LRqNcsU8yhVPoWhzwoI1OZWvGdsI02bcsEo+44Zl/Ubx4lFGjsIbIrMKCA8lbG18iHbYMn+qwH0FwvhhamXaryrOwwz3QGq9aJkag1gvsKv52uppaljUnseNa6Md89GHxK1Ajjy8VsmvBZpqN1VAJzFqVyt4wKmtnOxdgW9Ekv5LEHvbDl3iuVuW/rEsoHErQgcHSVMBPDBl4OLPymZtNcCOzA98MRW8S0FQKcIJDAJs3vjzK2HosFCXpg0AzS40lETDX4xrO+tScE04gfohi12cszfODC/D+9awsCWSu0tpt91A0Ke/3ygnsSXMClBZ/3YnNxQpKqNIxw5hXkwl9A+RxXrOqjr7JJKw7xDZROfn/HkcsZyk9T9WGC77Yql2AnO9sVvgec+r+4urAV8UB10JTOnEeNffLxU9vie9TrfeH78bMnnyvtVIufOg50DTBqs1E0XgAglfJYh4Ho8BPJNCTtPsBfr2IIHoD+2C16nXarrvO7kal5Ul67Gato49JSSPkoQHXWOTedBa8BXWNBOZj3EJahPScCcGzXMEELKqcZlqbyA9q7ItY5wajrk64twgAvTj/qjayDfNbc6gJA1IKQSiPjpc7IOwQ85ai7xW/Yh9AjpdpJXRQJVtSvD6x91QH8YDB8vs/nxXA13cYjOemtax8d7FmQKK7MeD/AtAFO1oAJoo//xBu4tP4AwO7NxrTfbDDx2t9+c2Z/+tuXOOJtwNDytAsaPHcIx3ILj/ydNjlpCkTTBlpsp8m8/FbaQypi4IOh12oE4N3DnD17fB+VpsVKKae1q8U1mWBINRRKMg/T8luz3aRNBIK+UrZ8KIlHMNcR7JDOJfwlU1HUTYNnXcDs2y6zTmcXuD6ezF2GkdZfFn0Ad4zD8t6CgHS8u23fe/TEtrd0frlYdsy2ckWr5AqulDx8mP6nT/sDgpnWBW5TsTVHrkhcA0SWKBHtnI3wXYyuommF1dBOz1/a9n7a7jzccfP0Mdjc5eU5wWNhh/uHThFoU2u3p4Jzcze9qBI1mob04/cbyXMAs9Zow/L7PGPWGf+coBrGwbSxT7ub6X5FcoI+bRiOrfcffmVLQCv2ZM82aZ9Neh3zzpSx5bXeUjWFYG6AaywEA/WWYMrajNhwVaB17zyOKGXa11kRKBttjKxgYyUYboGgmCagxHlOBWYFvZVejJvIjoB/AaC6cjkuWQASADvf2duDRG3Z8LIOWIoZExwq9yBOQxvTh1Ivbk2N4BmFwWpz3wq1Ec8MsVPAoqsqwjB12PXuaddCBP5pBOALY8+AV2GJH6Aye2MCUxj1RL+H7u6ZJ75tZZi2VHEdRqzqAdp41iBAK9VdZenzqbJVL3r2+tsTZ/s//PRj+8UPP3MJAloA1/qfSper8mycoLOLItUxwwueS4d76QArTfm6MjTqB8BXiREDQD5XKLp9RupvnZ+z5lmKMO44xCZFYIrgEzMcUsFRZ8yrKrKSLqZcU+eCqJCg6lDJd/zgiwfwD4M9mvnQFHgYdu8JbAg66q+lK1uvoqu5RAoyPHZEZQXBmvLsSt8O4otFX8i2RJAIAqr1t5gubet6Yev/x99ZD6WSQT0WXlxY/c078/zgvm0g4BGCQZhrpb2Mw9uWVf/vX9jiZmKFx7uWO36KEtmG0PggTClUOmOCSQaWUYuiPGUH/VGXYBDC9yd207hCHOJLqAMRjeqgbeMcSuRezprBKWpqwTj5bc5YaV5kiJ15CYAzsHhKn6jGnnbyBSEwmmpNgo3zcwhnJmLfFLG7dMRKKilDX2YLSetfYXO0KL1VIHBs7MeHh3ZnbxdsFkGnj70Lu7l8b/PxxE3ZKr14p5Cyzz69Y3/wi/u2dxx/4Tvaz38+nChbZ+kyKTowB81xNxt92Luk+4afmy7ds4EjeTGcdCpv7euGMw5EojWXOtFtYmNlp8BABmIKOLPmRFtdnUsxcgBQwGhkCMbgdLjm/vGBtYd9wCdifTp3QgO1uBSEoc8IIJqWUGaPdkaHYRBKq1VhMwGUSoags9ygiO3qd1rPUMlupaXFlAVDhwr65YBR7jlFQbXrSG9YgI6gnTDwQzpHC01ydO08VUqrSpjcPdq1IAbp/b3acHSaYONCA58VIGsZvYvjimmpUOH5ZdP+6ksU2xCg4H6QMz6tP71dI1ARO5cnzvXd+7ypl44bzudTDgDzxYg7yvbrb97bF199gZLo2tnZld1cdzA4+mC2tCWMVlNoVfpQR2tGkMkDgosHiaQTF9MA6r17d23Q73CXpV0jSzdqjPLaYUw+HEst094GrSt1YP8ByMJ6Tr8ZzFrrOgQF7Zc5BuByOK5IhM4k8WO4CcBCUz17sM45bFJz8zpeVLXSMvGU7RbLjpkrYF7cVHESgJ17+XH4Si6BHfjs8fMDK+zEbbjoI+VhawbzzRIUAWG/h2BT3IYIwNhQeMMxzDimc6N1uJLHjo8O3b4NZQZJ4XmkQNJFGGfCimUdzKVjc7UnSesz2At/o71QCt5hnkslO1pJHOIgbTsE2sz/9jvbUvpz2ayLbXFZm0KA4t6kEUqsB1G5ur50iSKyD51FI6fqtpU4MkJJAnwER021aYxBYje9IzsJKFXSZTMRnDUlim8t5kpSUH0BjyMWMWxc1XlFilaeOWqc75GgTQG00JIAr3EjQA3wjzE20mpfutNFI2WePYBPTmGZy4CN37+zVO3afH/99xZAIS536L+w3/aiRYCzYMPeDNIWN2+qYNMkvpIEPHIl2oMPArJFCF6UsU1nsm6zqY/7aYYgGsjZyZsqNtgkWETt0b079vzBXQJo2JVBcb4HyVLaaKlUcfXm0rRf+4s0B681SD1jievuFvNWzKRMRQD7/F5FJAfdHr5HsMBeuv22be2mUUGMdJ8+BCx1JIECiUqWJLMobMYnxL1F/rTOsYxi9/y99rDxcZSu0WYIBGOrM/MN/AlpekcVklFsCYKLjjde0a6uCCvjmS0X3Hk5acYhwHgOIFFj2P2w3TNa4WZCMthl/Mm+bSBunj6ENs/4fHrPYt2Fxb+8tvC3124j7RCs88D05zzHshyxgYIzmJOIoQgTFZh90JYr2rWh/1EfmipSMFStuQg2ICxWWvTtVGmYvl3bAqUmtaEzkBREtEDuA/9wWUNe2XA9dMk+ykzUs2kToZJbVHlDwO+JE6QKMRuE+LxUWSJgaUjF47dtuwsxHMTA5Fbdfvr8vj3GNp/hiyPGSEkNQIZLAnj6w3sWTEFkx03LVwiCiaXdu69EmPEL33//r376+dnlGQ+jTJOFZQCI6k0DdorxM2IyjggdI3muBZeTk2vLh0oWHgCmyEwHMDywMnxCi6A1ui2UypFbfH737p01lT/PdT56+MSGMIrXZ2cwkJFtiPJx14lz6zZhsxicyjLHUoAKzqJy0zqdrQXbdCUECCAqNa2qrDpfXZv71FliZpoqG/PQCoCqWbNWGhdBokwHJcO0H5DcLW6hdhRNA25Aq/Uu6kUptEprBjukNuh4ZZkIQHe3ilbMJghGyp8eoIyG/I6ggizWnKM2zzVh9rUu6gsg7aF4arxOaK+O2aX1SGOuRzeKpSsgCzRUBkED7CILQCeM8QPyOVjuBMDMI0F3dpW7PYLlT1wKqTZv7R7u8F3pejquFSkFeGp9SLV0VKNJamA0gn0kbivXNppVi8RwTqd4si6j6+rm2i4u3uPcqDFIggA7HuEZYb/ZdMEyibSFabM2vklVKPXv0f1HaDHUJopD6m3Aq9loWaWkQo85QLkLwKJA6EPlyWtDVgZ2mCAoa4/FABC+qTec4g0xpsVKyjzRuXUWHV4jm9IGX6xAsPFaiQCk9PNIMInURzEx7sqgm6P4tJ6jYJROZVAEeTtAsShIpGCOKcAuz/hmAMIgbF27kqV+BTRK7hBB0Ka4JeM3DG1sepC10VHaegtIxTdvLPDuDCXXsAmMbYHS2wwmNgOA/eGUhTcRq6PK9fciVCHtHcKeut3bdGPVv1K5CLkAbMSt/+m+2lei/RTEEV4rbG9OP09sCnhKqWiqU2UqpJgFCllIVlKHWIUBDc/U2ouh9X0zfAS+ryk3bFepuIHgyvK5APedMCpz6ytzj15S/aThAhDzDGyR45o4eiurGYCgZb8d2PpmZktv1Pbu/wCGO8ddRxYJALSaNtrcliyfA7w6RVN7sabjmUWwseOdY1hz3v7yr/4e22lYGHvZ29myBzs7EAPahJ9FQ9gQBCYhIpFK2OHetu1VCtZr1rg2vyeIJGKJ28oGAL/26kin6ehfPzaiShJyBxHTIWOdLScYS60FEvQgJnN8YAUY5/IFG2N/wo8EpEGLvxMCzJL+mWCzShRYQ0AFwnSqBbjeAmCf3dzYzlKnu84sQfBcA8gtSFGP5+wSpFf0wc2oY7MQGMO4bSAtc3zLw/tad5q70jHEo924DfJBm0Ei58mwtfOo41gQ+2lZ76tXFtgv2mj/wMaFnK3jKMpyyBYYAMjKs2jvRdhqddT1MgjhuUMQj1t3WHdTj3qWNvjhJQoqBR9AdSpcm1OFzcKm6WTC70Q+6S382sPvcDWUF4oPKqYyPisUmk6zFGFx6dtc92aO2tpJmp82p+kHZdA2fQSRcNJKtaE1CwE7j23sCOz4/n7ZPmVM92lrsJi0zFHFnjy/h4i4sE9tZD+PmiWwa63z/Mn/8FOCn0vSeOFbBTqfF0pIW5iUZF8YR8QPGLCJqUqkNqu44zB5NLF/7xpwgB3fRe4eJgsWGC0t1J7Y/dQWEnGJ4vBahCgWwVE8DKaYYAqWozMa2lxvSk8UCFYjgFy1cfLxrH189MQ8BCKJjWQiDHPqWjqpXHePm9rQngotTmojo1LQpB7GdKr2R6iGlhaue6OhCy5xjPb+8V0MVmlrSEtAJhtGduJuYRh7nja360OX+aTFP2UByYBdWQFNNfGko8mI60ScM9zOjCxttiSA8H5/2CUgDqwLE+/zXVlImrvV1N8AZzrHGLoz+sn4QwKaCsaprII7eQ7QcLV4sAOpGTFWfMS0O14HQ81QcpGYz25q2hhYdcUZYzjfj376fVQE7EIyE7mu6avFbGPa6KgWa955iWymSQQm5YN73OKhNtGhdwgaHru+Us0wZWmsbGtrHwWRg1EPHXBEYJlDnPPm8spysaQtVDoDJ1fQ2tnasTWAfl2twYTb1kN1qlyLpuRUqLFJwNLO49ujWc3iIQLDYooa48Uz9gCk95ewZNqo6btyKWsqh20wrGwlb3Ht6mesQzhkHCaoTK1itmwJjLzA2E4JrgtIwhZKo0Sg2N85cIuaKrkiZxIBCGt6E8aoxXYtBqrvlMK7g2LSgq6CkaY+NBXW5xmGOp1SmSidmrXDjOtnZYvA6tK/uTHf0m8dWGtwRuuxnVA4a3OCxoT7KctN4zzEbnXCoAKHPFtraFJKCiLO07mTbFnEIcgA64x+L46teecg/aDsOGW0LfmsqsBK5WseOp4N2dKvxVsADbKyjq4BnyC/BwSCafwhwEslUbBf/GertEscoj2M6RLmGsZeQ7ksgAfLBwRLgYTlCPhazB7AZIMQKG+SPqEtkfjKwtxrgNpXgolKiQ8HU0icytHMsfso5KsCiw8CfiP7i7/8jd1UO5aDnD1/8sS2tXdnhlocjN3hb1XIguxie3sLNb9na3yjhSqSsSsLKBiMoA4gpIC+StOI9LX6BHLNQtAfGh/VJAuGIygCbKOYIaCULZxO0/4lqpBnhtzoACalpq6ngBTX1eK8srC0/qezY5SquqLvpAzTqGTZ4Ahid9rumj+XtA4g6g2isL06cAuWDshrrUUZYzpkSmOiPtc2mw1gqcKbjQ7EWtNjXogIwbc76BN8grbAbzX1A/ey2FHJRsc5GD+2PfNaIQVmQeV7kQDBn+fVjAtBTscHrH0Qzwn9xWvj0y55cI77qx7bnL7QAXhKw0+m426fkM4tEVbIsuoN/obgrOeKxUWmhYn6vLpasyr6gd/TJo2r1kf6kOA191mgTgTuyrrLzQOW6+Kfu0nrEdjvJHfte0+eWWw/YzvPHtns40NLHKLuAzOrLc7sML6077+5sNyb9/aj7x3bH/3TH5k3gUIi6KEDX/iefu/4c6UfqhKnJO0VIKZzH7RjVnP8Gd5ra00CMPTSY91OD4CEZdCYSABlQPTKbIiwfkI27KLrnVkVB/XScVIdSh8Um5OqkOrgMdw56XBfpHQB40rYfrqCERC4MD6P//Z8aJXoqNW0I1xTP2FwB7XCAOvgGjmrjlLV4rmARJvXVB5CO2w9gLlKlyeTaUkBN8WUKxasWMrDUlWcLGHVWtvOL6vOuVzqG4boprY05YSBuzlXmE45lyEI6oQ6BobxcUd6Eo25jdbKXEBQHwUBAgW9Ls96wXMM6BNt6PHA8FQcTlNbkqeaD9fuZlejZkX/cK8A6KtqsymCr1Lzpjj9wb2d27WS+eCW5aVV68jr0nvrNz3UIiqkO7Obi7pLl00litapzVB2GF+kZAewSK2N3DQGdnZesy+//IoxQG1iqCrIGYbxg830l5+x1fHAXd7D8WCTKm2jqR8VsfQAbkr1VmXmNkpTGzF1JowU6IAgPBprrQYWjO3IzNWHmtnB02FyGL8WPBmPN2dXjPvaLepnkgF79mCHD01t/3gbctHCIWIWjTC2qKs84zbucm/IepA+LWTSbn1GqdI6v14qYEhw0Jk1Pdo0RClpHU9lSXQGwwy7laIsZBIOnLRpUWOnYBTm5wgt6U2wYRx1SuSdR7SGtbCyFPb//rV9OUN5fbRrhUjeAuGiBUcht6tbQViHNUmVNQnQs/mUYBV0584oo0/9pv9cIIEpanpVzFFlJjT95lbX6LeAnJ3xF4Fp/r6Ypo4slgLfRKY29yhFVifd+VGZXYuFCARjXQ+npb0CSR3q1KdfZwQ1H8xR640BHjLiCfPcJZ5mY/He3OJ/9ZbngET97KH571RoV8Im/I12ua8WVRQo/RGVgoX4SCnD0PO5LYA+TVDHf5YoX9r59vTa/vbF15AFHbZWtKeP7qMcgwTsG3fS4sVNzZr9PoACIYPBt26urH59ZUtVtBBmQFLUbz5sXdO4YcZaa2LVTgt71zG12kcVhLyoji4Q6d9YebcIIQ2DHzOrN1UxAqKkAA6R0QFUcwjQHPLp1dQPfTAZ3ta7w3tRL0pQUCWJuJsKUpDtERClezyozBEgOpz6sANYvG+DDzQJqozeWgk6Kl8fxG+VTq6TDhkiGqiziXS0hM40mWvanT5Ook5DKMVrm9j5uMP9pB4DhuvbBOY/Y9xXPuwLjFE9t7XUxXJgk00fBYXtTgdu/LXIrmoT2r+ikw49+huwaLGaotD4LAprTF8qwURbFJStp/1DqiStPT5qD5cX3Dm71Lk7OhZcigbKiVUq1eI2E8uP2oqCv6E3LRv/7sxWmahVfte1wp+eoSzx92eH+OzCRsW4xejTOPdbxcZ2N05QRaF2cmGLP9+zRYEAx/NodijgC73w3Xu8/blkp7BxiJMe3D20LKBbrbWEn45pjTAEgbPmx2v1mgXjIUvDJt91buy83zbtTlaRLy32vB7XrL+ZWhewHvdnNhLLZzRUUXKCzBqhLIIYVwGZveJhOzCNSXtke4cHbu7xZgCbjONYm7BjGUoj1dGfaYKdzvvwYkQCj0QqBbJr5/BtKXctvM0xtBjsOgdg5ssllxiQO9q13Sd3LFVMWyyTtHPA5ps37wiYOrEPv5dxMQrane02SwHmqtyrhfokwKYKrxowfc5JTsBAyoK/AvhxCoxOJ7BpR3WTZ7zGKbXes9DxrwQUzW04KeqgRE3GYGVgawwHRq2d22KqmgbyMTADjOCTnzy2wm7QtnaztkaBCMilAHSQkn8TtzffXtrrb06snC/xrHlLRAv22Ue/4H4pAsrUDnfv2Pc//YH95suvCSY3VihF7fi4RPuV3hezTmNsl+c6eChojXrVKaIsfbO/v+NUaF9VQmljF3tQ1lfQT+CSAiOIjGGhkRhGBvhrXPESV3/HlX+h/3SPxVopmRPsYm3t8cIuGl0XhGLRgKXCM3t+J4gD4NY4qza3RcKwT4JhCKamkifBDfYV0eJ11nQi3wxC0mz2aWuTADhzwUvraAmYVAY1o5PfVKxQUyWdjgJjG1tJMkKQjFya9gHWMOEljrmCnc08M/qg7k7ca8G4YoxTDO/vA+DjZwe2Ptq2KeQtmtyzo/wdN81Xh3FrU6qy0HQMQSyGnSUAaakJQEaMXmPpllggCNzcBVxlsDU7fRtzfWXohTwLx1AFIB0CtsrtR6TEUrD1chAwhtwMIV38XSQEsMyUQjuCdPQZgxrgMiTQzC2GL4ZmsFKsKpcI2XiAH+IbmtpYD5oW4ufW+Q3mF7Hg0T4AmrAuwKlaDxtPD8U3RuHlIU0p8xG0lLFG6EaRqGlhhlLpuH1n87/8zRf25uTSKYuwiBksPZgIWhUArre0ARPwA1RzKIgZ/nh1fg5ocaf5AhUN2EMA9Bkd3qYpRx9q9NuT19ZhHDVjIeUmQFTlBRW3XAOk+8dbAO8Y1YDt05daf9MhTl1NbS11misBmX6c0x5NJDcaqo7Nf0H6nr+fE9ARKFaDAEjl+FZaQxEJDEP0zEYojC59iclCTiOmQ+0U6CNhjUUGgos/ir1j1zrITmd/zPBxHbkdBnf6+GlURzlAdpsoiBlk2UIbW9OvWrMLrCv2aP+pJbDp0biLL9yu0ylg+yNhp4B0RsuSNrtTNt0aELixUp+ARdiVTojVlPqc9wMQaO0+j8Y0bbV0BFTKVovpskUlznR6HbDKT5DhHvjvlKCiMchltf465roieDzTgrbwXOuHYEKK5zvvWuOiapHnB6iXtl2/f+PWIDvfvLHW1ZUNUx6b6XyUfNZOshFrJ7h3kuDN87h+Hk1f+Irbmc+1YCgwbsOQKns7DBbyEGAVg1MlSkzLsQBlz+gQqFAGlh7x26vLcxvwUDpL/D2AdN69DSJL2K+K221gAf5gFEYFi8a5XIkDOk+pigEk2/mo4fLee5M+bGFs76vnLipv7QBo/bGbblOV2zDKR9NUtNvNJSsnQR03ADiUVufFoMbzpZUO963y+K5VPntkD/7RT2z7B49t+/sP0Z0Bq6t6a29sb96cwew7AE4fZ9dGRAyAQdaAKJAog0v7U5Q5pLRnbV7USyDhsqxEn0ALAbsmNDQvK4miPRTvAd4bGtnBIda0XwpJx4Lq+lqMVEaM1MhtaWmMTvO6GDJ+ZfFcxMqPdpHNbRRUzgLZMAEiCjtvW1lnbAxhEHhGwB+z1y9P7MHdJ/Zv/82/Jdhl7K//4je2XTq0n/zgD/heIvhlaNnSKtv7bsOiPzSyVC7gTurDd+3u4cf2o+//1A52y/b0+I7d2zq0na2KvVYhQwzWg1MrVTKby1pUKbcQAA/jJ0eqt/t2VW1YOA75ADw1RaecfG0QFTPCT+hTTXVp8R9wUBDAvoaTEQRB/em3h8dlC6eWAMnE7dLW5qZkOGzBpQ9FQkDxRHmOfVhxxm3A/Obb71xmz4P7d3EKla+HXWmvBww2DOtcEgi0WH10fKzIhmqrQjZ6VsijQgFInT3uhcXLmVq0bYG6kyDXoUbXN+e2o41gpYRdpxk72rGYhmB0Ze4TdwvqCCvscIjzT9weEgX9Lf4mGYoTNFXW4naOW066wZ5UkXcK2F0363ba7NloE4A5hywaUOYeViPqCMPWutYQ+5Zy272Dai5vocoeQMACgMPSgqEVJC4AW08ChlorGwJ02A0AER77rf7dtY1byjALwVTxhUDKpqg5pA7jE7fdH35qPq7ZGJn1OlpD076riVsnUPHP0QRVwC8jgMRw8M7WU/zVF7MJLHgEAK8BSM2z/9l//RWBtIdKUuUG4UTT0gRolfvRzIDOflfVamV/SrVL/U3ADa0DxbATATE/8lllRQFA9M03r75zyl+YoKSMOWM4RmWklGmEHN2+X7FAlKBXr5s1lMU2sRj3HGOD6HhHApV/r9pvWv9rNQeMr5JzdCSDmzTBjv3OlhfYywzloYOsiEVu3VfTPhrHaDjtAlRv0HfrkUrq6Uv50Uatc3UYd1U7HjK+XJ5x8Dk13mxrH1PELi5OzcfYpLIJmHwX65u4BIRidsetVb6/ekPggMhAOjR1F0NxK2FGSk3jr3UT6SgBgRJiPCKeBJXr+g3jj2LEH0Vbs/ThZKjzXFTSRqdBDug3rY4ZfRYFP+J28/bGDm78FtCGZQJKMl+xnsiFCOB8ZGktxkPsVDo/kcvbbIOS4dodgln0D5/Z/Gnephl8qxCwvn9i3iwKJArB0v6uZNaqKNIZfr5AdWqLwXA0R0l51f8vfETwz10qIg3cP9yDbQJUb98he5Nuk1O/RyCRHGYAZTjlPUAgGXJTXDozW7X8lYO8YJC8KBWxQA8RNobKcYfNoypcaiBgrxzkJIqhjFroEDxaBCDl8QdiMDHP0i0qqWtarR5yeOi250t9KJILrAa0Z05na9F54wUKNIUA4IW53o//5T+xH/2Lf2zP/snPbfvHT21djtg4atae9myOU9S/PbXBBeyh2sZJtEi64n5QFoxYna5d0VIO4AIDPHPMVxlWKvMQQvZK9inKa8qCrnLSU9M5Knsio+jxrN/0u9bkM32UERTcbfjaABpyKAUSt6tdAYn+9PJvMXq6jSfmHtmQ/fhf/SF9NgfiuA+Mug8TLsA2oymf6x/tntYipRfHUMVQHUyVRzH0+9okmrIkThCHSQWDAGK7Zjr+s9G8tnYHJgvA8Vj2Hf1w+eaKQD+x8lbRTRft7xzb2+qlffv+NeOHt9C3mptNinGLPfOMiE0Cyoa+QaZrDAlKSe6vA5wUHBsElxZqNU1QgOAC7vQfTE+BZETfzMWyABNVMkiVshbf5vlQcGgw28qvrRTLWGBV4MljFiE4BIMxe/XqxN6+PzdVI31w/8hiBIXpCEWBU3uDQfpjYmenV24TmbK0BNBFAmmpWHQ7729urgnWK/pEpddVqJDOxhHGBLUpDt8dtW2Jc+qwo3UQJ4Fh9scpHAS2S1tngx4KLk1g8Lnsl/OrC0AUAPKFbR91iJlbE8C8goCdAXhSClpI134hBbsOYNUA5K4JRm5KgjG8bQu2RFu1picwV98kIUixyIHdXCn9eGV7u/cIaH6ALsX4QqZQFJrGVSXlpYqOhor23etLDChq+7sPLRYs8ByoxJmISpT74Z+M/xXqslZTJWvU2Ai9g136aN8GsJoBCB4UUi4B7Riemn+eg3RkbBUcA7Jh00Fvl+dX9utffYn9auqLAIdyVdVaHfaVBhRl0zoK9tuvX7skDC+gqjl/lTHRbIIOSatji27qGWP3Mf4XjIvKuCsBA5znfT9jAXADeqpSgC60nQcH9MvUorQ7ip9O/Kg0Ams0HLBCumKL8dLy6bTbjwNlR5nmXUJGBnuMRrEfCEEqSRuUorTi//0J/Fkp3THNvPI9bZlYCT6cRmHEIC0pR0g0DV3FjqdaE8X3B4sxxLDjgoKq4PqjXhQtJDuQdJlj0SJkDxq8Ro2oqKqUnQj51y9ViQHVix1JjakCusZbMxNLfHGKctOUvwouyh6lFrQXTAvh85XUioBaZ5JEXJqylJ62RUjhabpWG65K2IzW3AIQoo4KwDY2VvzLqvXbHcs+PKCv8rbi76P0+3KGzWOPsVjcqmCgMum0uTdIX/kLaet5Z66tKi2z4Pk2XvzBN7M+qk3JEkFfxFTaan+74vZOZVM5g2e4RIzlIvjCt31Q/FxAunuwQ6ScuBP3lIGUIpCIVUjiam5SHRCNhR0z0Fxkt93D2GCriq7LNQ8XtnQm437WcblKiRTv67YbFkoAEgDW0i2ULaxxXXMZIcpClXNrJ7MW9AVQXpUlAZhnw6krdhchCInNLDYLVx01jXFot7RqcG0SEfv0n/6x/eH/9K/t7s+/Z96thI38ANdSZSHGNiUIrQcMSm1gN1+f2NXbCwLg0BnsBBAaEWG1hkEzGEj+n/8hEmDPIC6AE8SotAiu85q1wU456Qq6bv7bcQEFES12ra2GsZzCXqoYk8tAk4yeAvq/n/aQEtN0mKa2XLAFaPQfVBlnlNRc2b3Pnlq6UrL2amKf/oOfuJ3yrXbLBTUtHirQ841rKJgsbXsrD8D47fHDZ26Tl9YOQkEkMkapKYTfff21ffHlV1Yqb7vaYo1a0+2BqGSydnx0xwJxP0zunQU3Z9a6/C8Y7BUXlyy+3fOiheUIwUKAOaMfxaQ0ztqQtlIGCYA+6QPG2ITqPinnPxXHcKMhd6bFimvUu8hz+qiLepTRx5Ney9/zW6yQxDqITqtLu7OVtMisiGPp7PsyPet3Y3+jbBuU0p2jfWzE70jFFVJbAVyAoelNld2hoba9t+2SEVSKYwzo5/O0cTGlzdq/FHHERnnxg2nf7YBG07psM03vgarYVRybzFm/E4ERryxXIWjOugSSHIxV466pSMACEOo1+3a4veeCWYvnOq3e7vbXYVTwKjtAUXNVRwQ29Gc6nbW9UsF28zkA/zaIiAz4Beaw9xntSRZyqJOhDVcvLZn22WKQwj+y9uDxjk0AGh/BoVzcsZtLFE4XIrKJ8rdrgF+KPAyjHrtkli4+OxPbxSZl33UCSiSuhXqfpWiHx6uyPyG39jZf9AFcAiM+E8UfC+n7Rshy7fHB4OejqX391Ws7u6g639SUpvbRVBkXLbrv7R26GQPtLYnH0tgNQTIVtRT2keWlabGeTi/sdRy71nTJkvfen53iMyp7jsLAb8QwtHdqwSsJxkSSYbv3+DGBkfsN8QE+M4TPBFQdV8pgtLIp/quFe3lTEeKwXS6jCuIu+OhscQVMxCe2TZAI5Gw7f2hJL8pzk7DYJmW5IETIV7AMYIvFYscLSFnJZQuuFyi21e3itrY9iKhIfWv2Sun2GrfNWim42AQBLkK7fJCQCf6h1NzJaIF6AGNg7MkUwH1TB0cIWPShzl4RdmhNNRUPA8JDl5Wo9RAFk+6oi32rzM6a51DZIrCVvxOxnq8I0jRK1xFJd1PVkHCtv046E6sEc5aa+ix0WLRABcWBz2JoloAUalFe7Z5gE8uN37K5CvcI0V5oq28JaScgOqWEQsRWQt6gdVptBEZQU1cQU0iCCAKBXlO0SkseD1YElB0r549e+JKZyOfaEDOXHJd8jMSsT0TVHgztr4hFEzjj7bTPRNkdgIEeIuwK0Xnc1M5UWV042aA/QqGsrYJs8sNEjBumkFNijmK6geDGgnGMBqBc4KwL7xxJFoO1ojpwbS36K/jMMQLg1bGd7Z1tyxZzGDHsVns2el0simv4N/bH/+d/Y9/7V//EZsW4tRY9G2pOcTO3IdG3hzFpY5V/uLTTX35trZMbGBn3pH3KNFGBMk3HaL1Dc9kubZMB4X9ubeZWQiJ9cYBEAieCFYcFroofPI37G4BJLGZEwLjB2WuhtZ3PhuASnU0gsQn9xmcUPOgg/SH9JYC+VSJzmDBXIcjCKpC/8RLGVk5bk/7xp1NWPNh360Uq/dxrdF2Kp9KVW60mABdxwW27vGUhD85HW4Mh2BIS1uWhM37amKnS55l0maCzx9gG+ZzZsyeP7eDOIUbWt8D0G9v1/c5+vNO0StprbSsTCGF+8YRt7d8xDwwuEE5a80ZrZrdrOUFsYYqRu1o9TkWqVEzgNkkiKIlOYOY9HQtQx5gv6h1UUQ9bSGLAMXvwMY59iD4lKE4gKcmoSpEkALSiyyLDVV3wLOXzduf4kOH2Wb3W4D36k//evT+xPOAhNq+S5qoyHIJwNDsdN/1ab9Tt8GCb5424QpT5Qp4+//00JGCntGlGwaWHl/LKfEo6u41qesG3liZjuIIE3SzERufkEPhCM/ox5KZ6GwSOPYBL5/nXbppcNwSQJi0Bu0uEUQgE7gCAuUQCipXrrP+8dlIzHkGABhhxgUT8YryYWIDrh/I+K+0mLMM9U4kC91OFYB9+eYXz9wlKKoGC8m1DA5cA0NJrIchaGP9UwLi8rgPYQ+vTf80hfqBEl5lSHLhuaRsQ0R4jCKEIDO2WQg6Fp9afvrL+sodthbDDhDvEzM/vYtjmYjy3b797766vvUtKCpAaVPmgWrNj9x88cKxcgV/7iLQZ0Yvfq2y8atH5YNAZ7S0hSMbwbakEVaq4qt0wXjFHwMTSO70B/UCEps8KSnDJJe3xs+d2tPvA9vYfQDp2LF7YhawkLG45mw+xghXqIggBAfh11PRmiRJE7XR6LcAPnw0lrZAsWym5Y+lQzjYDFX4kYK5DlvaneC9rmwlhaI5P+FB7c8hOa2zNWh8lloFoPaS/vPhY3hJxgnx3jtLGTlBmmmrc3blPHzSditAREzO6tl5rQxK84EQcm0YNgA35XNqd8Z9AkeCYzi+n4IKqZavEkDZWBsBSJXMMhzoBlXHHvzR9mYEoya4GAHlvMAV78BmcJsg4aQxWqzG4NaNNftuJlfFVnmW3YPFyifYwBpAvnYmCc0HGPaajIoqVLcgzAQSb1YFWrdY1P6OkIJ66x0yKFpISQ5mu6VcF1RjP67Beay/gbioRhqQp9XzKM5R45ugLXyQZ+jzARVSrKEH0LCPZr2EgytpS5Ot2YPUCX0AjgTFovlzOv9TipNYZcEjtOFY6rub8CXBWTGad5Kzg7EWcWI4dCHksU4jbf/eHP6ejAODFxr738Sc0lgaNB5bOIf1g55pDV2BaYZxB2oWVOtYm4HaneQFkyf0d++yf/4k9/+f/yK7XI6uOO7YA2CT7FYE116m2aA6y9+rGzv76a1v3CA4AidSVB6cAxd3CntuEqBQ+/lbPrAP6FTjFypVFFAqofLXHLVhF3PSIIomCiBxSayuq/bMGgDfWQPYqg8ODc/kxwrXKLPCfPq8pLcUSBSjpGeWAQ9S5Ds7EL3yaH+We6yRssVKwKn074O8KWi9qtu3s5VvsYW5lGLrmfbcre1ZDot7F4EP0dbfTcOsSymaSIS6kEkMhewqzCwKoMpQB6uHocMfG/Rv6hqA8bVmz+8a64xtbx/L21SXBNKS9GBgqBh1NbwE0PvuPf/Yra9w0YH4644WAyv0jBD+ltiqIaDesSlIgYNy044T+1OaqHn09xci/00ItNqJifZqCOjwoEmyrLghMJykAvwIrC8DC4QgoYAVeF3Dpl1ajReC4QHm0rA8re3dy5tZolLQBTqJwcvZbVJd2tldVvl1p5kj7SqEg03FlYHTwD11yO02KY8xwzPUYpYKj6ZpLwCGL045GFzZa1+j1mKXj9xhvTYNd0D6ea6ZD0iApkCldLwebTqKkS7mCO8o5ieJOBkIEjKRtF0oEJgW9JURMGWm8sLMwIK6pHA+BXkHEQ+BdYFupStHW4TXKAbvZ7NtIyVzeLn2rzL4B/qZ57YBjpkp9Vsq7Ar0yfXyAAe5JO1VhW31ye6iUppnqjbYDrY52jHNfzazMUFnNet1lmvkCc9QHgcq/sv4AZrsaWCbhNz+gGiIQtAHV9zcE56EqbBN4ohGYLb7OfaTaJ4Do0eGhGy+Ve3GZididFyKi81C04z8GrtCN5kGttvtdOzlHjajBdEB/OMbnNm5NNkQnKwjtbkF69nastF3Bhxm/bNGypQPbKj2wO9vPbLv0yO4dPbHnT76PKrwLxvC78hFMP4vNKPEhSDBXhYG8ZYJpTZS6zCoPxCSM30UwUk3nqkjtmMAymWys1x3RDoJ0b8RAB1HBBw5E04mSpVMFAuGOZQnuaXwkC7ZFAiqZH3MJJkosCQDKc+K7EhtCgH2Oeyt5JJtM854xZvyeAKJ9UEoj1348lbDRYWHKPE2nIMrhBJ9Rzb0E2ET30J9SBsJV4YdoqNvnRlwIoazWc4CdIDGbjAlaFZRRmPEfAGsoMa1fEtjrHZGcDcGQYEs7pAKFf0rXDooAAE2BgIKbykzxuVQGwoX/begfgqeUuoKmSjFpDUyVzsMQ3hg4Nxl3+XtHiWjj6IUvV0l/LsmzXNMowqoOqtfOSEUfnQusDX8q3CZpKvasufnFBCaNLSi6qky2Y+f8do402kyWdqdyaLulLVejSbnZJ7W6S+MrpfP2ZOeeRXsB21oV7DhQtI+27hoiwqVUKrNBRhVQyi1/F00SsWmTmOhM002AfSTJQ97bt4f/7I+snfBakwfqq3QFslgZMhfngBZBIgI49C5q1vnq1BbnXfee9hkIYJUirIOWktkczG2KMSlBAAbG4OnULx4GkPQwQEGMJwDb9rspIWWsyGk01+v0hebcGOw5xtkGQKvBhTV0tgWA4kX9LBsDHAsvon/EiBVA9LP7rrUerqN/B3As3Ngt1EbKKRugDlP5stUY4Bcvv7G89klUbwA7WHIp5UBbTM6DREXLWB6m6EPhaRFUBfEU4ASQYuCTqTYRqipwEAAcu/1BjeY7+niOlO0TwGFQ6aT96Vd9uxoWLYeajGKEK3/C+oDXv/v//Nr+8ldfAZxJK+YzgAKqkpcWrxUUtX6kkvSeIGrOu3K7YRVIVEJeim2y9Nk3784sgDEH1Y/lHcCpbzH6PpvZI3CYbSkLaB61aXeGDI85UFJyvoKIzlO/IIipCsGbNyc2wvnGMOQWDO4CFt4kgAgwdZZKu60yLbBwTY2Oxm4KiQ5mfFFP9IP26Sjwq5y4f0PUWvZRugGCpXb2ewk6cVvQ5gXsVinZ3nWTYKJMKzNaZx5Iz3iydqwtgONGcUYdFxvQXDPjoaQMHQaUSqQYFVGhhSMpYpJRrhcUWeA9le9x+xQIJDpzI14sE3Jw9o1KuqgdPoI+lGREwOzCXmfKqkxZKp3j/Z5lUS360uK5CptqGrDZarl+U+rnzfW1DbqoNDFP7r3AxjTtBY0BuHzWrNbxF9qLop0uO3xH2awgDgH8aNOir7Dp0Rw7mdplve9Sqn0EAu330dooHuKmLs/Oz+weijGhNVD5Bq0UeVFpGtmGX+RCqaw8q+zi9OrSndOiXri8uuF3Abc3R1OE6XzaeADbKRetvLNlRZX9JwhrSmnaR4n3xm6d8qoGg+aZQvS/pntFZRLYayyRwV/TltfR3fwc4/debCFCBE24yhZKLUft8Vk8znqjpTU6IzurVu0dz/H2/Xt39IG2KRQLZQB7bZfn56b6fUPIWYo+0jkyPf6tqsuattv4sAm/csZU6WAJ4ZugaOoEiJXVzhs2gAwqrV+ZdEJIkQBVyajdXAPoI7BR/bNxe51UL0zYq/1v8WDMfDOIFDgk4qYFfs02aEsCSGzxQNkpLlcaBz/bKj68JcWemUsoWa1UjDSjYoqQS2w9EnTTZDpGV1xbrEI2OF0OXfAPhxIQPE11qnwSRFTwxPjSuY64j/CfHu8HlGyBHSzwm9Wmb6WtPJ8f2mim6r+7hc+1d0GGskTK5onmC3eKIewdsBVD1yLzHFDTud+qFTNoacMaQQcgLG4VHBjABfgvSDChM1VqfQiL6uK1ivjCSwZdpa49vYWVYaEfx+5Ytus1hCPAHLWLYdPaG1RFgM9FkgSUvgNtfADAxEQBR9XYoY+s8qPn5j/cspc3525Ko31dte5gbO8Bndcv39hImSxTIq02HhJIZvUeqoZO5xqSaDPkZCgY4W80nz7lHhvA4XbvjNuYqCAKlUhHCXj5lCUZiGwiDqgAGJq24lm0fuDz4DAeFVsjiADkF6G5tSU1GYFVFyAbo3K0+1/0UwEE59JOYFdnCwDWFJCy2TQNqHUYrZUE83Hzws7atOekqYKEQ8tjXPtI/r2c2C1OOUGrgEQP7zy1pPaEMG6qlZRNaw57djtFCSgiG7mH5kS1t2JmFQH2rMrvL4GzEQx5YavWjeWR1lofqNWndt3uWTRVQT0e27//T7+0v/jl39vTjz+jH9IAKaBIAFFwcpsQCfI6CW8pR4IqDWGoYwUQnk+LlqqVfg3Qv7tp21rMGVA5ODxiDPPmDxcAxIqlk7Q7srLkCr44x2H4nHZ6t9pde3tyajUIRpBAqvPaFRgVjmWXVdhRQ2nKBA3tZNcipZJBXCnyCLJf62j08RibVbVmFRNU1opsdTEBZAl8foK+doqbgsq0Y2GvHGXHJnjbaH7NeNxm3kGrrE87+gMFxxieGILlJd2cttZlpHQjBJAl/T1fid3BCukLTTuofpPIil/Bl+fnIRk7yBr+tiYQrZMJm3phqoOCBb3bKCwAG7D3zglqY4jAUBl+ccY956ZuROjk8Ep31q56ge2UZ5ZS0nz+yfsTl3Go835Ulkh+q3U27U1ZaaprMQd4tWYSwQZDrmJF2Be2hDcPyHJfJNNwojUtxnQdoj/xI+cTqiIxsG635zKxtAFYm0Lv3zvGd1SJAv0l0se9lZ6qXdZ6Xi/gpxMb311DCCBDysy6ggBMaDtISCBpWoXgoSqzIa4hIrGPyskB5uOR9oNgUwBiOLDm+Zd2DQlKxZWSLiW2pn30Lf6orEudXupOe6RtcwipFrQGjJvOhVcVB6U1K3mo2ujZ6XXDqq2eK78kAqqK2VKyAlwdAb6L8ld5fBGQLdqnZCQVJ9WsyWKJvc2U9dZ36xt9guugM3FTPQpEUwjrkr4WyVJ1cBXDlc9ob4cWzFX5IE6A8aEEoa9u3aXXa0KKbiCzQ7ceqASAPZRZgPFWmq+CjDLcNgtwY3V7MqummKaoVc8SXOW6Kl1yzXPE+HcI3j3DPieQJE3PK2VdswERgkECBT0GQ9ZeVNHCg6redbio/TpaX4olwYN4wIYz1dBr8G9Ia2BhgwnKdMlzTxvYyYIAB10C9/rD9gtfdjv9uctxxjDj/pgVLG77saLbM9Di4aMw0XatYXGkF1ezeR9naBOs1oSOuM8++cFju7ezY7GZ0viI/EUkfC5u4U3a/vHTP7YfFO5bDEdRGWJPHLaHlNf55CE+W8GIlZHV570v+2/MymbbmbzNYEJNGJXbbQvbUlVeLNN99wAGhZ98bJFizt68fWctHEiViGvXbevBMEYYymzBYKOMZkjzxVXL5X5PNEUFYC77mlcECmDxYkMyRmVruZ3GvLSzVGsLDB/goGm6mKsdlIzxTBiCSpxoTtyPjPV6lGoYcGdFXEfWdgLwSBmtcIAlgS2JMSwIYh7uoSkgoNUpOFE0yXhtItNcI+jsgrLYgsDCRyC5HGGktFnTVJqDDeMIw9NLS2B0uUwBaV6hbXuWBPy4vFWrV5YQ+wHExBJS2Yy1Gxc4fMv8sI2oP2Pr5qVt+U/t2eMtG05haziWZxYBsJKAcMK+OYcFR4pW2f/E/vOff2F/9me/JqDk7fHj+3b55iXj6CeYx+jzvo20pgZojlTN2f2sICypS0DkhTGgbDdWh8F/Rx/MV6jewMpKUVg3DrFV2HIVhROFAooUkJ0P7KB45BxDab2v3rwl0ON89Pv1xTVsr2V7xaJb2xgi9xuQAK1PxVEEKtwoR1UapepyqTrzYj6kj2DkgHsAYzeARusunWbDprDNPgwynEjC+GDSMKw46kNTIMN5zoYw3lmQcZQyD2Wt5xbBIVo+7TCP4uxz29kH6GjHVMoHTPQyCDAzPtuD/dddBo92YWsqSMJovpmZdkdrV7MypcTGg4mCK/GhircRrquglU1nAAwPAWRqwy7sbxOkvSqVoj0EYQfUuqD2fin7b4SfShVJ8Z8DfFICWVi3UnAVRMa0fQ3TH8N6h4CVqhPMsPOdwzJgvITZQuT8adi5NvilaUcRsNGBU0kCQNi+e//OHb88BRg1568gEdZ6JeAsQvbwwQNDLwCCPPOwC7CObApILWaQQi3Yc+83Z6f29uLEuiN8FWL59uTKMuWCDfiM1tQq6bTFkH1x1JmO8z66c9ei0RR9ked6NVTIlwT3vrOH0WBqu8Vt+lV9gd0Q4BQcpzquuNOwYadqreqF3Zyf2gC/d4TPR9BBJUi1voZsvsGP3pye21W1RmAhcPA5qXjV9xM56g/6VgCHtku7jAOk5aprF6cNOzp8Ynfvf8Q4MEaBlPnWcfMsIG8zqckIz72GGAbs6OCBA32RQ+0x0t4RnaeutdAhWKXpxlwuZWHA2gdxlt2qHLuqWoRjGxsMmi6AaDZnNuWaCwIs+Kv9LWuuj06QrHCzD0qUWvOfKqTPtKYThKDlK7Yg4KliQMYL+ZhDzJQBFo269SPNvChT0M/1t/KH+IfOsgFb1wQofw7f9bssNc1QTbiuknc0CxMF48JRgmA85Kpe6CA3rRlGY9EXvkw6/Lk7nxwUGzLQ86lSz1ZW93VtGtGCHVGdSLtZwBRVDymYsY+37wJGjzESOe/YKpmcm55aE6EimbDdOTqyeWtsKRjNIb/L+7XQtLazxqWNQxu7Qm6d43C9wMiup0Ri/8g2Oa9d3FzY+Zsbd4yscql14DwjBDiJuYvh4HB7JSt8/4n1AIhzJGIdqa9FbZVYWdB2lerQ3HoSxu4nkEwbHbcbdaP1DYxl0hxAhEKwspR7ZhmNSr+ogKGrkQQbDgCyQQZJByFtV4qWy2bd+oxPkh2j0M5XzceqemYHJt72LK0eXaOoYJuog0kHNiRDmhIcWn0Ygc+OxC78BDgcXOsvEa0v0M87lZKbJtLUisuUYpD9SPEZgDDn32MMQgXXEkjX+XmV3y8IAHHUCMF0IzVWw0FrDmR0TkwTlqVTJHd2DqzThwECkqpoquwrOYemAmbrhMVyB1YFjOcEwT4k4oQ2J3bvWmn7mf3H/+0v7c//y9+YyrHff/gA6F7Z5auXtpcvWBGgGyvLhP/cmGABUsFSWe7fgJycR3OyqkJ8NVpyHzF0ABRWk09EeeY9l72iacZIOG6FWM6iy5C1UC7aPd5SymqVACiFO4Jt98b20eOnv9/PgzOiQJTlp4SQDOyYG7tgor1PWuCGvlkAtqC1HE1Rag+M0qZvM7omt9lCjENQSRRJgi99PGcshjNtLI3b9vY+AR97AnA9jKOYl5I/NB+lcjrEbUtnxOq9MNEhpEUsXLuSlxaNYye00UNQ1XSXSsOHwxGUIX+nKSJscy0cCEXxFwAZR43Hgy6Dp1TMEAh0wFoTu1xYramDy+KAzIY2J50NNlCpWvCeAwxvXr60KgRNm9N4eIA3Zflcjr6gz3jWESRLBEyneoYgKCofpM2PUhDjXpsg4nGviF/BbWOheNot0Iq1Xr67tlMA97JWpU0wUgAZmel8UHut2ijX+XDk1uDC2J7KCilwTQCdKX4wQwW2CCxvCCCntSvYOnaoRAf6ReeN5yAos/HQ0hCTDM+mOnaRqM9Nl2zvF20GORHn6k7fWa37jbO58YRgGtm1VEp7mJRNhdpnNNr1a+s0riG8Nbs+v+BeXZfm6gNEB9jOAtYtBfTy7Xs7vahCIlROR2s8CzcroQQcqUaNnwi1FrSz2Mjh3oHr6xsCztnpGWS4Zo8efWT3jp/advnQ7h09tScPP7OPH3/fnj/+nn369Af2jH/vFI4Yz4JVSnsWx7YNvLlNuIHgYGNrSInOT5ovVDB2CW7JbpU95btdT0HV5FJ5gpwKos7ADbh7C18e9SwRSfG7IkoyhlKAUGSCKEbUQSCBotV6S4m+gkRjpCo+GYCwrzE4P88TikQtCrZofTMKHoRCOcY+5e6nvSXJOBjl2SIoTxwZSfMMWmhf87thd4LSVd2+22AUCyedmFCg9a4DL3zlUvhzTJuHVVpbyFX4VeE0PVQ+nDZPTznPOCYyfA7LOiqW7f7uHcc0LIbzBGbOQVXwTYtpHR62T0CqtxrWGQAMI+RixGtv+1f2rnNuoB+GOOV+C5jqezubNa2xbFur31KDaLDS2rzOiNTJbm+HAIKXSxk83LGDn3xi1/Wam0NXqYQlSiQGw1NZ+RGBYYkj5bTqcNly701geGuusxzAMpWZMJreBgyCi3bGS4m43er6DM6+BszFEJROqHNJVDk4hiLQwqacIYQy0yasLn3QgWWeway+OHvnkgpmtGVGlI5kc7bsjiyEAvrk6UN7/uSBVZC4+zsV290u2+M7d+ynP/qB/ckf/aE9enDX7eC+e3hgxThMRY6LQU0AyHnAY1NIyH6hYv/2H/0LG1ablg4BOMrc0UFAOJNKU3hRfcoO0o7zSMRvjfqFjZG6OqhmRtDerHFExkbTcO+uu9YHGKqToV11B+ZLbps3d9fGnoL9v/6f/9l+9+Ur2JCCT8x293et22nZmPHMRWK2TTCZLFT+RFN0Ika3SsvNieOAyrBSKRiF/zky/Aws62IbvuXEwhj+z374PdOxuPqEKx0CMJeSWdvGOTQnrNMGT97BKC9qVkgXLR3N4GQrO9g9cGpIxEIlc2TMyrTKJJPu/QXsSfPFUgbibFlYswqcq/qrNo9qfFXfiZG23nhsbZ59jbpLZAFPfjfk7/rTjRWyey5RZDyE6EzHtDlGUNk4paRzazAVtwZQ2qrARDf07dwx2vlMKkPsF6flcwIHJUeoyOAAm1RduNv9SGjdID2GQ3Y13YRT+4JrngEG6pkDHi2AfmWt7gIb7+OZPCP9lUNhXl2c2cnr1wBnzTYKnPipTobsaT8W7DeHwh+gOK6vlOauumiajuuhAsaAPAqFNoosaa/LbKApH1j2FoAH1q09ACvjNvfekoMuAaQG49TO5VgkwViuIJUETMZtSl/dtDsW5Tnv3zm2JAFMmyq1j0ZZTEv6WYSp10e50sYufam9Htvbh3YBvjT5tzYe6gyXMH0v9r1YTFF/qKli0vaOK+4oi2S2ZE0URqOLqvcSuC3mEkeUVLIh0NB1qNUTa11dWl9TVE2taeEHBMwh5EWbNG+qYFAbMpfK2UBjhe9f1VpurWaOYtaUn76UUaaNkVoPVrbevcM7pnJMHfqxhRpWRqqOqp6MZ9jiMZ9FaRIYbl8eN8OSREUJ5Eu5LUfkUth1BvKWJCh4ULuaktvZum+V4iF2TFDmPW2IVOZTPJJFXaddCaTZEESeQqMgjJoe1nqQ0qlVXSSwCtn7t2euPL8CyXw9coFkjn3GIR1aw+hPweFJ2xYebGQDvjG23hhEmTFUSSs9l1LHV0vUHPYwAHtHgwGkjiA0DNr5+1fYYdtU7/B2eg7CRb+k4lqXCfKZmXUhrPOxZlWULk0g+Zf/+gefK2Pq8gq2S9SUc+/u7Ni90IH9KP3EfnT0semEryHqIZRZW76UsREDctqAZXhhIREdprMkSj9EUiIVifYjGOEsvLLqvGsNhO8YxnPRPCUwA3kwjw1GrdO4dNpHW+myXGPUH5pNMSov7A2jRJjhvBPHbpUVpjlClZYoffTAYsc7MLGarUeqI4M19XQCmN9FW48cGAns47tvOHclM0ZSNXRiJhBzaxaqIqwFPwUnrVWIpfIRfoYtYEwjFMIiuDF/MmQh2FaG6B3Wwjbgq5Q5IMMGoF7bD5Mfte0GAHvzXgd3cX/i6xwmHFLJmPOaxej0f/lP/zEKh18QeIoYxA8++wQm99Aq5bxbi1Ea4L07R/b8+Ue2XdTO9DwBbN8Btc6viGuKhmd9LgPGEZK+qGMEiVTEcvkUgaNg704uMHQAfj21cHACq38D0KK06J8yn1kuCLrrvl2oNAgS+W2nY1McLrfzyPaOfmx//03P/q//t/9gdQJVULnu9GehWHCH7FxennONDH07tR3e0xSjkjMwFQBMY0YQoe9cQUoFFhqummLTecA6QdQGqlTbtsr7efec9caZS/OMAfZKH9baTYlAqhIc19cNe/3qxAr5LdvdUkbOntv/oGilxUrJce22T8aStlUqwcAzOC4Oy98ry64MI9/h/f2tsu2WSy5AqxSNimcOaf81IHLdalufMd85OrRMgbbhICqa58N+lL4wAfhrzRuL5ZNu/HsopFBA04YgDnaiVFbtYoesAmqaiiOQQHK0blGrN6yBmlKG2IprSmlGokEL81Lb1UVBgvsaBXxSb9vVGAWZCNKGEKpl5hjfYhaw33114soUaTPmDs8yAXz//u9+RaCoW57gVqTP0vyukEm59Rf5FFeAOBG5GZuQVC+gInU2Hg5sgoJRTSf5t1JFdHphDNvbLuUNMkkw89iYv1sBPl581ot/3qgKOAHbZYjN1ygcghHXkPdcEYjTiYQdbO+4MjTyIyWRuJ394MNaLxi/MtykkPJbe7YAhC4IUJqeizJWFex8TicqK1PfDw733axNMEr/YEOqkuv3Z2w2SdtoGOE9rre5cokzCVSTq+l1cX67uY/2ZvE57TFTKnQThX16VrU1Ppkvb9vOwZGlcwVHiFWaRDMLmuLRWTBSNkvGStWJdytlbD3vjhAWOdE5NB18RepO2yJ08N3+wY5lszB1/Gu1hBRrunGJguLfRGre4336Uvs8BtiGsrKkLkT0suktt7itNd+gT+O4Z3f3P7L97Qe2V7mPynlmD3gd7D0iMJVQRltO3fTa3AdlsRiv7M/+9G8wRJ9t71ZQqA36CZXIc6sWWyDssVr7Gkwm+AZpl4exX7UdwV+CiR53aqvPkX0lnyhJJ6aTbGMghS9CUJkQpC5pc5DAn3dKaDbroaBgUIyw9v1IaSujN4Y68vM365Xvhe9f/V+ef35894iO5UIogu3iFjKxZQ+ih/aD0hNLeyJWurNv0zSdH11YlQtf9To0rO/KSkzprOmIqEb0V/oqZNymONmDx4ewqpapNHKc6PfZnfv2swcfW86btHkHnjUN2VZkD4NHhaw6GH3EGucMGGBoALQW3QRIIr1h2IJS50RB9v/BD60R3lgdZqOd9TI4BY85BpsXc6p3LYFqkGF6URyqU6Q6O3GuH136rHujhUciczjoMkw0JaGpB7fQDsN1C+IAvmONmbANUE4rAqmXNmhPiAdG1PAu7M2qb39be2+/43V61YXNZWwLFqOT4VSGw2XCva9acLCwX/zoRzaC1Svb6Wh/D0azB4tt269/9Uv76usv3T6Vjz56ajvbW269ZMwgb2B/33/41A4xfi/y28ZTqxTy9gjHhZdZGoa68k8Yh0u7uLyyWqNJUMlhDHBuMZANKpGXUizXSn9kbC5gMYtE2SLb96xw/5llDj8yf3jP/uO//xv7f//P/9GmIKWmQPhjBwxHRwdOtalo5x/90c9w2gtLyk5oo6qMoicgBgAH481bTr5LnfAQrl8xUWuH8uaH0cRWPfvoB49Nh3LJ+B8/eOxAW5s+ywQUP8/sZ4x0hHImU7A7dx/j+GXarQJ69CXjo4urooDsQllVUcZNxQ2jtFnFHQUCDgj4OR2PusASVporn1Uh0jYMuTXQCYAEAYKhStEcHh4C+IoQsCvUpUryn1+fWjgdtU1oBTChdr0KXGmYWcJt0lWZEC1uD/qAICRCT6rMQqWcK4tO6xwFlI42syYIRHLSkKq++lWNYe4C8BoGe9ob2Nedhh3+8BML0gfDEWoEsG5cjezL36gsTIs4MOW+IWtWL11V5fsHu/boeJ8AUIA5Z1xACNEfCT6jHfoh38aKqRgBP2f5lPYzROiH2yQY7TFRvTttmlPA39BetVubGtOwaFdQFNsp0fazd1XuP7NoQtNOMF+6X9NDCiTXE8CpgKJgXHcBXalCjMBANEfQNLOhtUStSSrzE7eyBQHvDFWmzDIfLyWvaC1SJYQ0I6D1F21yLFW2AMMAbFtZagWXfdjrTCFL3MNQbMOqZUNZl1DTqd64oC+1qdpU5xCea94boNRHE03VZS2F/yQzOkZhZN988629efOWAInSYtxUPiei4wKwd+3iT9BPeZ6lQBDRuGkzawslXkcB9iEGwobB+PbI7iMIEd2OL0gkr3kGBcSpeIZb6xTZ0ku2noK4aYpK6y+qZK6FeCURaEo0kyhwrwx+EJE3uNTkaIhxw95UQLNc2nXpxweH9+346IE7Ev0PfvYn9rM/+IcOs4OQ40xqG+6gv8XmUhXIRwYbLFq72budimIcOt25He3ct2dgijZ2t3X0xHRge9v7TmVoSUBqVZgNgoMljDvYzi14Jsg/5GKFk0tt6hRWHZWsbF0R60Qy9cL3i3928LmMQ/N3YV/cOjdtV/PoJ5/80K7Pz90izpnWMZBIKheyoTM9GL0KhW2UwQNQbSZEqt7UHbA/niLLAOpYAOPRBkXkj4LENqCwbk0tM4/b4+JDgkvcPtl/jpEu7Ry1okN9VOJdc9lz1UOS5ERqi+Wq9IFSFeeA+71/8Uf2eqypMJWgxvEZIDHVdqNh2VjKoJ3u3AgdF7qJE1D6YwsQhf1KeUPuEhfcQKumjhZftaikI3tlzDICN0+JUStAqh5/X2WjAZiRgACHGPGML+cd+8ubd/Zu0rUh4GD+IvL+rh3vbcN+svauXzUfDuo7rVt4snQVhO/rMCacUjtw7925Qz9uXObTzs62FQoFNxWg0hpiYw6kYbdr+jZIG1P0eToe4Xlntg87X/D+yzff2pev/9ZGC2XItQF9DA4SEKWvExi6Cg32DEYGuC+WUeshiafxihUe/hS1VbLBKmy17tr+w7/7L/bX/+UvATvNpStDCM8AsJX5VAaUlcVSvbm2O0+OrX99bWFIAYgJQCghQbnzjofCTLT3wy2zu6CiJIYW8vxswdhFCBmrluWPtzDstA07Y3v2+BMbdRXkV1aG2c67HdTs1FqdnjuXRGeyaF+EzmpQRdMpTq00SjFPBSlXZ8g5MuDND5qWkMnrPQ2Upj1ud5B7YfqMnxZRRwRWiJ1y7qcL1ZwK2e6uNkGiKGDYqSRsdQ27Zcy9MDu/ivBh80HkuwCgkC26DB8hiCpRa2fwgvvEUXzD7tDZmMrfB+kHZeNpikg7xFVyxsv3DR228i4d+9UEXH2+sW+wofTje5aEnetI6O4Qdjz22enL91a7ukBdBgEV7U+J2vF22Z7cPQToErwX5XcB+h8iRR+q9EoUspPie4yH19pQHPatYJr6/WfVIm3+c6cr4gQCemUgRrU/Il2xu8eHqLk8Pj23X/7yGwhWkqCedtONOr5A6zw9bE/VG6JP7+JHa9uJowixa00fKkhgtgCipusgaYEAgROVCdifwn7HjEsJJbnoDQn8WReUorG483VNFY201gS5iwK8mlb1b+bc+9qC8aXlS/gipHQzR0ltGD+eYYHvqm6fyMXZ5TXBHa0EuDXaQxtOADyCssxVfqX9G1JHIdq0h8/tQtp2KyW3RqkTHQ/0b6dgVWYo4tScFptFGvScfU3TQYIiyQTkK2wfPyP4K1ACpG4LhOyeQKy0GqwQE9E0JwOuX9A+VfuW+tFmW63f9DpNMEezB7cJPBiMI8M6tls4qwQCR8okBLBh7ZHTbvsgdhgOay0tTOAt8BwH9OWO7e885bmeWCJa5t/7PEfFEkGCVLjAPQqorQPCVAzSr5RllW2B4EeT/C7NeEMAMFPRABWMFKHOovR1PHS1fs04Tfk95Jt2Ch503LRmK5RdqX4ZDPovfP/0n//482CYxkVD9sWLL+39N5f2/PinWie1//rdr+zbyZmdzq7dLnQdJqO5+B7grF3oys2et3VYz0rb8Jx0HuCQOqBKm+b83NjNnRPpX1XPbBJeWXtCoEqFrT5pwaJvzAvg7qdLVlS110LOOoOmY4+aw9PGJc3dKZ1urXWOfNwe/ut/aN++e0dUnGjfDgEDgPFhxHxWtWlUAlnrJ0uM3o9ReDDOTZsgSIAJKXmfgVW1WC2iiSF8OElM2VFqq46IFQufAtqbEB0HM1mkolYnmAwiPtTI2L7t3ViH39HTZrCyYOzQKrk79hDSNPMP7PWwY6kW9313aVsEgOPDPSvmdU61pn02GH/YSuWiY7vatKkdrPVqFYYLoGFMOkdDO9TfvPnOGgykQEvVXucqxgeT7aEsfv13f0X7GVBY6W55l2AVsOq7Ov3VMU90YOswrHneh/Fk6P+SzXKoThRId0EAaQ6RqHP77quvHdPVWtDWAUBy99gW9LXkaySuU/sKdgXL6/Yblj8qmrfVs/iIAK8FV5xGmwfpUfpU6YmAgYIKqm0D6Ogc+a8AxDd9s+xmYOkHWbsKrO0AmZ9irFQzKwlT304BigEArt+m73SAVsceP7znmPh17dJ6sN9mt24XV6eOGWrvhKYFpDJk+gv6SX/TRSFftWrWGvZdaRmf6gVxH6W46oySOaRH+2x06JhKWajM+MY7ssO7SYO/oFJVj6qFH8DKfXIppYUDdHhdbMrzNFFMRIIF466ig17a4Utg//tZa0OsGu9rFoU0aRF4A+NXFVllj9EdToEo2CkQamOa9rmsYYHn+MolfVDHRjo4aK+UtfCdA5yea76+sMDQ61THPuD+9Gjb7u+WGOcwIBdGeXBNZdPwdwnsXBvxVOZHz6xpYCGDgMhVlqZ/lcKeop08FKps7NSJMhSVSRTczGyOzXr5dxzm/3d/+5Vd3TRgv9vWbNXdXqAgTFmkoql1SFj7/HgXlRGzyGhl+/G0LegrpWDryL7gmj4CiJvgwCX99B0A34eY5bhGOax1HPwjk6HNPtpFgNA6JeMyjSfsG2B4zvWC2aT5NroefktQHw3rLsEgESvYejKxQbftVL/W5S5R5BNsdkMgf/v6Eh+YOjJy986xCxpSrwVU4t7WDoE2CmFN8YoDtCGAFrVJ4NDmSR26FQMPXMkfcEQ2OgA0tXlYKli17rTuEyGQ3IUMFvM5hxtOJYs80LfiMQoKIsjqa1WC1hHLDoRRdkpGUXASEOkslgTPrOCiNRQd9SB1K7CWwHObnnU5/tPcjIisCK9+1imdGmMPQI0nujVDLQFIJUZDqBRUTiW3jbrcRaHv2n75ruWSBJdYkecjWEYrGFACZQFp5poj7FIqXdg3m92udy3X2i+zcGtgPp82Z0cI5kOur9NqUbfDEe2PCTNf+HLlyOdn54BYb2FPjp/bdvrA6u8bNqlPLJ/O2yoIs8nFCQ48HFHp5rrqWKsPSahzK1S6g35D0HgBRm2GUZ68djvj6Bj1/u4eLDRuKgam7foqQVHHaGvLvjVXYwvhdPHBwsoApP6uhvHMkbYCdC0ccdPbaQMcOLZftuM//rF9++a1m7JxjsPDKygkUDRK92NETZt7tI/BFfIDMDe92+mt4NrvIrL2jij3XkOkbCMFEhVt1P21oSuEUYjJaiFeoBmAnSu/XsuQorp+gu4U49kgG9UXCS+qIrFrxwWfzcJTe9esW/SsbYXJzD55/MhNt7jnoU3Kd9e0WxTwUDKBdtQrl14lK4r5vO1ubVmXf99cXLp1pBCsRhsofQS/IG2q39Ru1UtohfyElRRSTrYnUROrGc+ogOvvWoRAr6J842nAIqVHtswfWw2gq1drpmNiNW89ISBpd/dPfvIDe/ToEddIuMXGa6R/QNkdONf5yVt+9tjTp/dtfnpt+Y3mrf2uxE1ArOv36kPVD7R5jPDNswAktPd0BImA8cRDIxsWfVYlcJeQ9T96+IhgsHELzzrjXFlrGQDzpoEUZxy3iiVXBqa4VeE5UKIw1tpNHZZUxMmwCTklwKmU6c5ogDoduHTgZn8I4QFhcShN06xAcS2wqvLuinFsA2hdxt6HQwiEAuGlHdwBmCBJSjtVVVO+mWe+hOBg1CiGQ1/Kjt/2rNzHVlSwEKm9xic22ykbIP+nlYL96ndf29WLV7YHkx6h3JXV5ABFQUV7dXg+VStWRWBlqsnxlzj+V+2G1TKoxaQW3qd23q4D6gSPJQz6om2DZp/xX9tWNmEHKN08NqMjFbTWomAhpqxNwSo+qh3LSjeWD2oaS3WgxCKVjeXHJlSDTUUvla2j9OcWfaWjsFWgVASnkM264Kyd5lVITS6Xc4c6aX+WSuTogS5vLqwFiA9zKLC9rEWLOVTI3J2qGce3VLH7hv6voVZv6McTrv+637MWQ5IC8I8TaVsPJtZpt11aueBUhT/bIgsA9grF1dgp2zl98WWvaScEzEC8bMsmxBXWr8PPpgS9NT4sGqGijForVZaR1jPO3p1yvbj9g5//3H7+s5/YsyeP7PGD+3a0u+vW0HTYmZSb+lDTobJ9P/Z7q6rRa1La9NVqTlDSVKqCAIFsBOHT7AcGbjq8S/2rzav3793B9lf28rtvNdpOaQj5l5AqBRV9CUPGM/CHeyvpIc5Yq0qI9hJpPa1YrBBEvMBMEFvBrhSYuI9qFmqqSepbe8B0TZFlDQQfc9ghzNB9lK2ovSYKXlo8dwenOTxDrXMtBVsppzBBM0ogz2aKls9o2uzAKpUDVM2xbZUPwZ89SEzFHQdcLqpiAQTFn0Cxe+gvxloEERKmrtE6ZZrgLBspFIsvfD/7k+efp1JQMoz38t2N9aoNC8H0Ptv61A6yh45RXdYwoGHbwvGwrWFyfhqnwKHoqOKLkvJaFNYDyTi0EUw74NFEtsa49fwqSucOmeEhO8iqLoGlT8TTPGSQz4S1Cgkj+Kp5Y1NlTAHWisw9WLBKQ5RhauWnDy10b8tOLs6RwTgAf7MClPXSVIdgbMLACaSUwSPZ650ubUywiweQoRvaSQBSJdxbT9eA4Oz6PN/dy0X8WzkslqViLUppnND2kQISALZ7cEhghLlrcW0esFLojlUYmN29IGBds3a9adF3VXtKYLh/fGTx32cbOaemr+T8OsNDFuGyJmB6XYKgDCgBcOo8elVeFliIfUYBPgVUlVWQges8jnjCb4+eHgGCM8amwWDGCezKzFEWl04V3NgVQDQNMbbFRwTtuL07vbLmxXs3naSqzDMYxaN7D+zi9My6nY7FuHeMcdNms7kqCdBPzasrO0T2H+xVbH7d5FmjsLaw6z+tieg8fD9OoCCiHcceGIfOGOkTSGrdBWoqYZ7cwi4iWkvwWWWytBLg4ac/xKgE+No4twQMX353ar/59W/t1bcvbX9/3774+hv7i7/5pZ2i7FTRVqkVbVhhvdO3RlfrHQPr0Sdrxna63NiS+44Z75P3Z64sSGF7xy4JnNfNFgC04bNTawJiAoQI9lUoJy2d1YmgMEfGQsRlDfEIaRqUoBv00B9TGPZ4aVUCSL2QtOZRwa4PsjbYzlufwHKFPX39yy+s/7t39hAlOVjcnieh0hWzxW0xPrdBEVtf0GdKH/YBug1s4NVybI18zIZxLfzCyK9RNdcoqlfXdv31O2vVmhbzLux4K2+HlbwhiPEv7EDskZcyiYaQAgURKbURIK9AsgSIRfrc2STYL4/L14agpKwkxofBG9EXHYJEB6WuDZ7ava7fDYY6e+XGdNCUSFkUdXRZrZvOupDau0axrlJZ52PDt6fWW6AOCERjxvuMZzhllN7YxK4YmzYA3yGQaorxOKQqWT6rn13gQz5HdLQeFyPIy8/8sajVUFv1rbI7sa8N67/yJOxb2nlFi7vYyAaSs7OCqPDcIjMuIw4ypKm9LmO8XczbP/6jP7SPHt+3LHYccaoZqyPgesAdHRynSagAY61JWLczHuAW8BIR8X28nSDyYfpUQUJ4JWWgzZ7CHPWxkgN0EmSxVMQJtEFYAVlJBXNsOeZwUf4eIGDJx3XO/hK80wZGHZ2rXeXqz1gs5dZHuI37OxEQF6/4G/7nrqEv/Vvt0UtYdUt6b79/wC3X3t//7P7NM+s9EQq3BqX3+X4bkMA8fE+rnEqx93tVRzBhybCqTewQXO5aqYCSKezbztZd2925hzLeQZEkXd2+GYR1PhVm3iqp6RhF8v0/Ovpc1VIX06FlElHb3kpbqRSz7diujQGmMfJfh00NNI/MoM4wDh3LqhLSuUjKZu0+DufBiVWJUovW2geBzFNjiSAqRaKMhymdp8CgxURF5g2RX0fEKgBNka4nw5a1NnOrdzvitI4F60sLmNq0OA157aM//rl1YgBko249AEWRVlMqAjxXrdN1jjqdTu4qxTANk19bv9G2EIpkNQRoAQp+7SK/1IE62y2w810Dpo6eM9gbGJwHZTTDFnwwz3UqZh6ib0SbkSIx646a2knB/fK2Fb1nkUjQMiXNf3dsAGDfBYAe4xTaBavgpmeWP6eQ1Vrz0dRgq9XintrNG7dGreEW2c+vz+3t+xO3aNjodO388tpqgF8XYFR1VG0AktQdDFETEcyA+2oazu9bIc8zbmG8vJu1YBTWuEnbBiVyOQ64ReZv//53dvH2JcaSpd9n9v7NO3v7+junTjRtUaNfJ7Dy48NjU6nz+uWljTttO9zftsp+xZqXV1aKYHDBiJsu0J6CUCDq6gvpJEAVktPc8GrltQmDXW1PzAdgT0prezeHcU7WVsZrHm5XrBBJuvTYIaCnHdI+lMr1ZQ37mNhOpYL0jrgijNpHIQalej9rxru4tWNd5PVvX3wBaM7oq7eombyVyhX6mgBJH2lxUceVakEwTt++0hQhzyFWqY2LHkZCY57K4EBhH6AZM5XcF3sLevUMYr5+G/G9AxhcbgGmzw6tfWfPztMEZJ77pDuw37x6ieiAGJy0bPLVe3u8vYs9zgBuwALw0853LJh78U22JcOjb5YEkpe9rr2Po5gKAAj+EsJP9jC2zDXtfnVlnbOqLQkOD3bL9uzBkaWwRQUCPbOmddsdFflTdYE5Nitlgt0KAAWKzkKESLcgpHHSlAqeAQB73edU1HTI30zwC53xoYwsBXUdVZuCbQtg40lUYrNnr9++hzh6UHNzOx8CUMGkzc9vbIWCXKYi1oUDtvGfi2HHGv2WjTfYfK9na8hQLB60O/jLMX3cPIMQ0CyV3VDKrxIhIoyFxroHQL8lIA72dsyDOtqEwvSgz0b5gF0lgvY7Bbylz54soubtotZg9To2eUNAnRJQitmc/eJHP7T9StHt1cG58Rf6B7vWFJV8UGsqWhd1JZf4rs2cYvtaC1Hg14K49jtJySmIaF2CbnA+qmKp2qStvhPzPzw+tFKlZOdX5/SqQJvfYxMl1LRUvb6EQyqfM0b19egb7fYXoZCy0LpTFPyco3xVnl7FOjtg1ndvTyBnQZeoIRvV+N2myfNMv//Sz7fBRlPyUAv+/f/v5YIK7RA2KiCKNH0IKNq7g2kQYLmoxA4+q71ZAkh9VtPU8mmRxaimBHMHKNcDSOVD2+NVLO5bHhUTj5Ve+L5HIEkmQzR2ZltbSJV83M0nvz+/tLeNd/a++w7DGMGMg1ZKFKx6WXf515Gl3zKLoB3lKqaT8BbatcvQi2krFVIOLVDXAlexlLYuwKf0Mx9gUkpkbdjpmQeZpI2AjfXEmp6ZdXFyL8Yd4CHmRFSVk9fpgwQ9d0LXp//kF3a66MKYNVeJOsA5+JWTpmLYiugRJKwY/5JAo53YfkCuj0IIzGBkGKICm05X0wFVGzr0w5eL3upc/tNBONpx6kDQSw/n4rZKwtBwGg+MXBlEqoOk6ZWwj86N7PO5Ns/93hKLkWWHK/skXmRQMGIYm/L2NVWmTBGa6IwrCQMRI+I3bpG03WjZgD5p1Gt2cX5mZzC3eqPpGHW1rd3SPbdIOsCZ5fSaPNE5+AoIynxR2udsaEjNnAUTXpgmAb383G6mQbvpjW3Y7tqrFy+sen1lO/sHBLaZXV3cLuaKicJTLJlOWlvsHZa9u7Ntr7752jaMX2m7aHd+9txOTt9ZjBbnCR5JnkFjp2q2Uqg6jtQteGN8XoLJZK4pTPq6FLH5fhCCMLBptW9HxaTtayF1DFMlMNQBhG67Yzn6VXP4SljI4UROjaFcYom0aROW0g11iJmK3OUAuHwiYz98/gzFWrU9Ao/bP0I/lEsl29ku21aBYIqT5FTWHKAq4qixUAS2XXUAoQXVO8d7OGyUf2t+HMYfiBOQdq2NDVbp4UExY3bvyLx3j+0mErAv12O7Rg11T+r226+/RcXMbTtVstnbmjW/fGP3SttuE6QUicBHfaJkEbcZDVNTevCGwNOi779aDO26ELFJGEWGmlaa+N4MYL0eWe3NubMFzeF/+uS+HWwVXcbfBFBscf8WgXSKLy21kuz6HADAJkXiFD3ENBU4XHYW7dB7Dit4bs3188CwY9RZf2wDfHDtCbjfiZEf7O+i0tKWzGTs8qbujqRWppe2BjRHc7uZE3TDGfOmg+bNw6aTqO1U3HzY8JpAoKOAcVzuwf1RKdv+oH1WgoScX0AkwAQBNP4aJ1hF6BvvdOGKC141GjbP5W0E099EwuYN0XZlDAUIxpsIqjMPeZvYIeCX0A567F3HGCj9fI1Pf/z0md052OO922kuZSE54uteEGLapmKsOvxKpx0qc1N+NFFgIThoM6KCgQBUU9yMFD2mUEafafzw1To+KOUhO5ca+fjTj90CfygG+eCZtss7lsnkuB44p3HnBdK42RtNj2kfXgy1pbOdgsE49hFzG3JlJ/l8jjbO7PW7U3x6zK0XrnyNcOnDlwLDh+ChAPEhmHx4/78NIPq72xc/i4zjTwpg+je/vv2cR9Ngv/8cz+pObXX/KS2DD3FrnRp5O2UGSVlCuFEh2ielM/1jkMGEMuMSxRe+/8O/+cPPteM6kwubx68FIFgS0uVd+8zufH/PuquOKwi3nd1GpZQwVi8D37NyMG1PcvuWxsGHKInTDnI4HrIiUXq2UIqjIFJGvrF8QbWCwoASAA2jCU1VBC8IMwegaa92pGvX+Qw5rHlMJyX5hdY6CrkcJI7BzMbsEwLJV40LBnPhgFAPqkKKcjDtMRHLUAdo7l657NpXIkDSFI5/urIwTFA79yVTuR1OLtC7jehOjvK3ujfkC3DUNADXQZmsYESbKFYNQG8YeE2jLSdNW8Je4777tlu+a8twHYi9sdSga/mBx/yaVtooJ99dVj3hmKHWVKRKVhi4zrTeKm9ZNpVxbU4QXMrprG1hjAVeQRgxtg1bnrqyID1YU28wgWkrkGmxa+aY9JqbxGB4cRw8g0EOFj1YLky8FbYGAV+57KPrGzv79qUNeP67Tx65TLUrFEa+UNB8iXkCKpkdt4f37tubb7611y+/Q/0MAL6lqxW09aNHLolh3RlacRO0BMYkZqlKylo9uq0lRX/ypPqvO5zbAOXS32bc96MW9iZs0YZUZAJ2FE+adzCl/wMEOdg8xCCKg0cgIzr8aZ8gVszp4CicA5BTcUpltmi6UemMrauaHRW2ICQxS/A3mv/WxkOde65aSHJ+eAe/A8wBnkIqYdpBHWTcVEobH3R2pUrIEYjPbHyr5kr5LQvStgnAsDwo2+SoZMNQ0AHQ2XJo1UnP+qjEs7NTV+jx2fc+sRmM3Xiui9+9tizjl6J9GnA3f42TgtJ8v3VmHQKnRf7TQd/eRT3WqyRdanOC9yMosiwqdnBet6EWrelLlX/57PFDAmfMEQVNP2p9Y7ERfdJELiAqoMBmBQb8vwN8n5IgAHDtmXDH+goIZbNOta/cOpBqhNUUFCdaw/G56WgQGfWH4kwmXXaXEYjqzbYDoAQ2etOdWrD4xMoffc9G6Y3NYlIW+Bh+v4ry9wQFrev5QwBgOGbxVMo+ylZsWK1ar9txMxfSRTmCvFjwEjI4wnfHjCHGb02C8HivbB6em05z477BHiJDnmkVwcaX9gzFn1MdLQYxBrFQMk4JX3n66CFBRVMu2nypaSr1yW3wdoqNf+uUVyXxaCpv6oKJsszE0qUUNMUtSEG3CRwAWSk48UiX1s5ztsCRWr3uyFd5q2wff/aJdftdtxapkwwPd48cWby8unJZjVIWDVT+KX6mIK8SRtqTopRopVY3al0X4GLYbjqVdPXlvv7mlQPue8cHbmrsVlHczpZIJepL72lqT+/p60NAcTbAQ+ilL31XCRWRGoUHHoj/3f6NCyxa4Mc+tbNfa2NLBVD63X2UvndJIXAT8QLXDgQGvai/5ruIDASDPkLhvPCmo7t8ClaxDrsy3LVWw9VQ+uRn9624H7c/+vkv7Pnex5aZZi07hzECfOVi0eVgzxnk/gpWENFCVgpwX1ntuuZOQYxjhBmAJBWIIdk03++3/a09K5fLbq5Vc6KPnn7EwAOEygTqo074jJw6ECTaBSIWwMEEeDqnPUnQmWOwOiNQRQGjOMpqJOZBQNFcJI4Ximshi0+gLMS8VniMyqO4EuYY5wZn0YKWiihiGnQwwQ4wU2dK8gGFvzci3pcVapoCRFpzbVvwopP1a2+Iz3oWFliKVWUtkPBZIEKgol2Jhc/CKABlPegY1Vg0hUFp1/LGOatSAE9OTm0M60/GtHMUVeOHMedLyMaSlZIF289t2XFp1z46vmvff/jQPsao9rMECZ4hRFs0BdaC4dc7Y/v29TnAf2qV7J7du7NrnX7DOhO/Df1ZO7m8sfbVjc312VrdZs7AGHrYmKaypJQEpFq3CRL4dQCUh7Y++uwzl0kjEFzDxJsQhW//7IX1OgSHdMKGcW1ZUworX1JDUH8tfvql+DBALSh3aWsvATmZDK32V1/aCJatk93enretDg4scKbz87fmad1YSaU6UjwbAKB2jBi/g/0je3R073ajodJXeT9M+4MAlfazZNJ52JLPnatv2KACWQJnTgKeyQDXWqvibpT3FPjF0bGDzW0p72Q87NZIvNiphVA70axLDmjALt80bwgkQVtAHLSDW+m9PV4NTS22BjZDFXbmA7vz7JGbM/dFUHP5iHkJINXOCMUI+MyV2IE9KkPFgRkvOexCpyaiBHHIKepLjioW4I4tANCDs7E1Vz2L3tmxNWAltF36+GPQTMcMaMoY9+dJcHbsQErdgYgDXVgkQVTTwpouktYVWF63uvYOIL/qtm0m1u1sQFW86VfarAw4baTTYUX7uzvYSQ2F2LUygToAY/auAlZMpq2ihXX+MkuwLRaPUP4586P0cHynHnQkwIrg7I1lIV0p8xK8swCnFx9aoD4z2LgSRrSnQpsba1WIF0SkWMpZIp2y01rL6lLsESxpOTUv5MmjVNUeQMXfrdYjywHucQihHyUSj6fAkaX1hlO3sZdL0Y9D7I9g5jCCy6CO1/Jvr9Y7Ay4AY5puClTp5NpUq7UETXOrrp/bSwdB8mE/OqRLAUQ79pfgnGJxhj7T1BjO7NKW3XEXBCId/qdUX61PiYzH01rPA3BFROnuEXgn/9fCvdZH+v2O9fp1MAcC7F8RZFv27ddfuyoUn3xyzwqlpMuAdWu5wI6QXevPH6akFDA+BBgFC33/EGz0kmJRoNGXPq/UY11D05o+yJbsio+BBOCYaz9YSDvdAj99LQWnjZ1ur8tKz6h7yY65v7K5FpoeRH0uNc2Hj/BvXzQb+/zdyXuAEQdWgbKqDgcauI6WbBw2hjbrbKyQ2EISTq3jnVjfv4AZd63Wb9tlt2HVcd98MZ09rIYz6NxMKkH1lDTF1ePfOl1P9WTECLUc3ILtdrpdmxKRNQiSj/EYTAZrJX4gUVEpPGQ8k4Kl+myEoRT/wad21oOVDcbI/rB1xZboDB8GLeWhPG4xrnl/aHHUiDsOF0eZt0cw6LDFDNCBmYhDu06m05S2J1bnMo/4Lom6QaGF+NslgzzPwEhxFg8g6BG58ydcjv5i3DHfesfysYc4+ISBuLJAr2aRWtsC9dvEAx9MY45DKC1Wxw0rPfn6pmFhVM1Opew2rumc6xCgKlDc0DYtBN6WGSHgMfAx7q3ja/OZ201SkpraHKWiazoutcB1pGY0E5DK+K3Wa9s6uY1CXFujO7dui/4aTez09MJ05KcMbP/wwHR634o+TuEQbj6cIJzJZV0wVgVdBfgOSnQSwNwyMducdVxWVeho2+KVhMVQakEUZhg02/j4DjgsAEWV1FeJjzf08TXWWbt+Yx0YmjKLQgDStDW0JHr06YMHTjFUYL8PCJhKBx1ie7AIGwKsOQVZ+kNz9mKYeJWrPjyG2arYpJTcYjbiGbBP3peny/FVq0j2Esa5HQ8DKJYAt4Zc+0iqjabQ10IEEl80bBmlX2ezNgriJIcZG1ciNl4jmenjlMgHY1eHRV5dXVuj3gCYsNNS3mIw52GjjyL1uzpNs9d1W+IrWcY8Dug4Goc9CdSkBLTOp7TKa/r2LIbyyEZdYPcSXDYEpCL9mOyPXVWIaLFiXVVF4Bp3DitW1pncBA4dHBZO0vdSdPSTFtQ3YoVikdxJwMD/oVxH9v762r55/cbO6PsF7VMwnUNiZLtKCVbiQwPCU233+ZPb0/oO97foprUrx6KFYz23UuS/9/wju+k07GUbnz7+kYW2j+x0dGpz39xWqlhJ0NtEVA0BJQFpWUOYVNG2AF5ksLHommCLDYp8aofbiHZk3aa/kNt1/+ri0s5Q2B7tbN/KurUVBtVNXYnebejjjXdpueXEHqHAswDXdOWzl2/OIBpR++juPjZBpxNI5b+qj0Z0o3+0tuG1EfY4JIDrQDPtXdGaiLKeMI7fAypf/J9C7O2U4O0amv7tXnxIU+HCiLPzSxeQS1slS+AXyvbTeU6tps6rIXB4F3bduLKL63OCZIExQ7Fxld29bas1rvkZfFxBGkI+yNIeRCcEiSy46S1g0MaTrttYXCpV7EJTz9igjisQiKudej59qX0fAoqCx4evD2pEv/uwtqIsvw8fuf09mCmM4Z6KELi/fsF3BdQPz60gpQAi8nEbtJz6lbrmu6bvlrz0/mK+eOGL5DefcymAf2PvT1TNUVHaa1WdATGbAFQFmzFAr6/PrDbr2uW0hRS9TWdcAyADLSYDvAwNRjF02U1BOkf1i7pKFYSR+KL0EECn3cA6ZD9Xvs120LrAhw7SvKA6TRlOKnmsFNwCHTxGNqqWl6+QtJ1ffGaXKCZlFGkKRal4a5xCAUQgogGmp21FRHWlVWB92rXsgbWERRBmG5soRZSAps5SilyIgf6Q1XAb0Rkk34pBvT1wqM8zLsIYFizVH6bzNwQHmJEifcC7Y0elxzjzjfmnpyiRuqV0fjqcUB3upV+0s1hGWGu17bu3p86wK5U92y6XTOmLt2rF6xb53IIYz6tgKJAQTdDgRgAnnW6YRv7LyRX8rmsqnT/kcYMWCaXpPx2p6rNIHkckkLx4qx38G2txXw12FwBuE1SUorizt+OmK2WSypxRX8RgkPliHga2cWsxApIagXqwhv3tlG1FMB71prZU5t5uyo4eHlt6wrAyFtoz5MNm+vjvFBDXougF132rw7Y8AEsybIn9A2EDCg7HgqF2un0r5Aqwt6zVuiN7fXZDUNi4jacHWxXUyRwl1aJvJxCHAUGE8QE0VXJ/u1R2KZzTUY9n1OYzZUeJNSqQEPA1lvo3TLLRrFpILJcx0NTBVbNOe/127/5d5+TQFhvCdlc7aesfpm2WCVgcGwjctCwrgqMsv/c35iUIh2GtmhILAYKiwI13l65tc8iQtwlLu+lYAVtU6RFN7WrKQIzVxRTGQIvaVRyzVlDKb4B+h9Jgi6pkX4J0+RpdlzW38oesfV4Vxbb9Ss62IFMpwEpHA2jjos43cWfo0B9iXlLgbrMw1x7AIr94/9quWk3szmelvHb6FywbTQIoAAR+q+Kgqkg7YkCa9Il8UKCiBXAFAE0Ry24G8549e36Pv89zzTO78MXtwlO0K5536KuhVgEbbNxD2zQN5jakDnpAEP/k/9KQyCxjOlFhS542CJlSMoD2Pvlo72KqbKelnWDHwyiBaKvs9m2pAKtL1hHoAR1STV4+n+UqP0wlrcB9Xr27sLfvTu3J8Z49JKhrr4yqIARCEL0QAA/Z0IkwmgocEsQG3EMBRD7/gdUri1KQqf+kTOT7ekeqTRM4OnZCU4UidqoMoXWCm3rTrvGLXDFtxW2eI6SDubouUUEqL5aM2JvTV2BW1/YIzNqHoT1b+mo0a+I7XHfh9jSpfpZUivxfmX29AUpFZweJ4OAXmhqTStBU+IeitTonSkHgg+JQQPkQSD4okg8vTY3xEz/ffuY2eNyu3ejf7hrCu99fQy8FS32p74WJ+lJffQhQ/+13vVzAXa9f+H74x/c+V0eOkJFiTmFAS/NfYxiC9k6oOuo7oqsrtoakXwb4DO9rEw9XgkAG3Pyi/vZ2/wYSkIiKVeE4mA8Ps0GWa/e5yiLLuDVQo+HIwoCKTgnTqYuaVlFmwADHVOmEW6nFg0C11ab9Tx5b7PmxnVVv3O+UraJrKQ9ei81yBHWB2xin+T4YSJJ2zAcj8w7mFoAxq87WVDvdcSLV+xEzuJ2HlGHdOhP9wmARdGIxu/vsY5vwRg91hsRBxtPh/ihKhXvhzFECyW66bElf0w4zdPbFmcVRdXE/LJ82xWCSYhodjPj9xY1NsM50pmi723tu86U2NjkGQJsV4cUcBQ5qC09C92LcBBQxBu1gVhVhVcDNpdMu6F5Vq1ZvdW3YBwwHbYD/yrbvPbRNfMv+6u/fQRTDNoOdhunXVluBpEUgAphUxoXx1Hy2FsyV9ppWvSoCicby6qpm7WbHzt6f4thBC+0XXXZMKZCzNmRjCW5EkO8KckqQmAIiM+51EVpYi/uNPXF7j5E2lgNb+EcW2tUJgFHAnf6TT+EgWrh8fXlpr65r9tffvrJvLq9d9tT3n3/CWKGICCLLydBy8Yhpk1X1WoGGQMK9lAatnb86xEebveRc3V7XVLBTU1hSk9ORUi3XFk3wfDi5HKTB84+R6seP79uTZ8/5LM4FKz6dNWy4lbQFtraBUXsV1GULDEMagnU/VLDjbVhvQOww5phYGMV7+e07y2yhTlJpa1+2zVPtWkUZLvSnapXhmTysGB724mx2aV1UZL2UsGESxczPAjPwytIq+jfCZgGXEQSgcVp1fV7OJ6wI4Siq1DoBrAuIX1ebVgPQ+vIV/lbqVWnk8ketT+orny/Bvtd2jpJ68/7EWtqNnEm4ne5SLrJPLcaPIXBzAFb1puTvWrTXdZVR+fz5fXv+4NhOX53Zq87ALsMpG8cPTQeLWaxHAOFKWlAUtqDu8RAz+l1rDkEUVoVXEH9bQDb0XiGVsoLqdkFqFqOBENum9NOp/oxnXPH7DeTPL9zADjXNuqEbo4xnFqfcJ2Dd4f1Vq2/fvjrhvl776M6+3dmp8DPBJoBy9oZR1CvAfWpdSF2z2zPVoPvg4/Ip51f0u5vW0ly//A88GNAXdZRFtV536eWqtKAML1WaUH9o3aTRG9plvWWpQswePD0wdzwAbVNfBsHCCcTm5OKNlbfz2CTXaVW5V8CdcaLF9hmBXhmX09nwNjBAvBbYu750gFW713T7TFRsNqfyM6msG1dtaHVgTyTSd30Juz4EAQUJAb6Cg14fFIt+J4KqWRgBvwKLiIN+1t98+PpvP6/39W993Qaf239/uK++Pvys9/GtF75/+K9+/HkAwxeFWKwmVirneEAdqF+yPaRmF6OazXEqfwSHieDcMLDeCGapEhla01i4lF6dta1sJOWuS10IrJVep9oxKl5HGHZTN8qiWk0ZOP5GO3hVU0sdJVDVQpQCQRzWoWwC5Ym7QnL8/vHPf2iDcsLOWzXnoBM6XwA5QfXcljPnQRVMCEweBl9ML8y1FxjyGgkvRbIZAhA4s9qp+UdFatXb4vJ0IgGEAVBQVTmLeKFkH33/J/b46Sc2gjXUZzhOJorjaKMe7HAVtLKnYnkY/IP9iOWQtCtkbwVnC+vsFhSNzmNQtdFau2dDmJkX9bBVLFtFBgJgqFaUGwgcR+XPlb8uVunmwNUgfqbVDopuDel2DlwS2pWGAIi0rjWgP9XvU547U9w1f2bL/vrFVxZBDSkwJxJJq9cb1usgm2HUqlyrUuVyDgVpbbjMlvKWymTtgiDyEmD3bwC8m2vzZqNWenpsczRn0VK2n9izb757aV+8/ML+7s039k6bS1EmY5TOd57ObV6/N2+nNH+46pulMEzUpArLJbxxg+aa9mxoN22jP7JL2tSi3UMAxcuY39/ZtQx90mnc0AU4Oeqyz+c0NZRMphkjgP/8DBsQQ/NYFWIhYpLWIjFqVmCmPgoQiJXaqzFQiRSdEqi58DhM8vH3P+bfOp54ZJMQSgq76qMSdLpnuMN40WddAlAdpdSr00bs99e1K/sKddMHVKZhbBvgef+7l1Z8dGxtFFH1umlpAnqZ6yrYK5FAiRXaVS8n1nCOebUhZtcZ/IagpSlJPQcCzqKesBXXsEjeb2GzjfO68xkd97tfqriSIk369jdffWffvD5xZ0H0+joGW76DHXEfxza1VoGNX0BcZBvaLxJByagmWRBSoikgrY3J6PVdSkbrS1so5O2dLZgyBAPQzabidu9o16bY7msU2TcEm1q5YpHSfa4lMoXi0bSn7JLx2hCItLfESyAJAub5YNIyBJwQ46eF/SiKGtpoa/pqqjVSbNNPYOz5g3ayYZxLIhsRC8LqdSyutgfQQBg/QYTnyhFcdwG0x/Rt/7xmb95e0MYsikSnsZawfz/Av7GzKy1u30CymnZRvf1ZlXI1p+9YtCNomsqmLfSHDoLTCZqabuvSnzpGOABJ1tShprlEGga8r2nyaCLq1PNZrWHpQth2jooEHFSzhd2sgEjMdDG2q8a56TTQevPaqjV8aA0hx88IgQSbIMEbBaxAia266XTspFgsgLMzntePTV877CsXVVIo6ZJttHal47JvARyLos8/vPSl9/X6EETcs/LSiZbakZ9E1dwGDgWE279TX0h1KJB++NL7ek9B5cP19bO+9F3X/P8FKH7W793U1kc/+fRz7ej1eOeWTMP+YkmLxXNu4SiZilmvNbJ+a+UOj0onApbWdNFcG/+QZABjq9WjU7QnhMCCYSqILAF3Hdo0H87cGe4eDGqmOVBlAiBbA+uAK1dym1pGIwFydU84FIaZA6auhwEDDGiDASqz5dN/+As7jwI+Ex3zSJAhSIlxiwmJyWtu3H3xd+vB2FQCS+WkF0MCzQBnAsjG9a7bQCkD0W547X3QwH7oKL0vJ9I+gOzugT1+/hMrZrddiZf3rQtoo+bfI5bFMP7Zsz+wX+x9ZqHOtR3txe0U8E0TVKMAcB+1lMynkK4p603XqKimtQFD1TZSddqKq2NzqyqcGUh5MXgqgKjOcBvJaAcjxXt60T4ZkPoJA/Q7EAUI+HudJHnaqPN5AHQTtmoD8I7E7RwgFlGUoeoci2sY/RDQrmxtwZa2bvew8AkpSlWz3drddlNZf/pnv7Rmre02cPa6bQvmI/bZH/3AMfv6ZZc2520DyAzjfltmEwCBx4IooKMnH9u7Rc32QknbigOuER2AVTV/KYyC4Sk3QUt6E+YFvH0E+Q3AoLP/9dL8uhMqvB6UtywOSE/HfZvSD4PBxFVwDkIaju7cN2061DTJErkgJRvjfR8BVScHOjcBHKLYYZh7KiCrppkkHd0jemVZ1NUalTN23Ru2eTJm9UrUziFRSoltY/dNxqKNevrurG5//fKt/bJZsxe9hl1u5qaJm0gu7UqLzxtd2/reY6vB9lvtgRV72A2EKsm4KPderF9lgj6wyD7q7iQXtpuIAA2cHOGwgMcapRkmQFawTbHmm0YbRSbfEYNc2dH2LirLZ9eNpnW0KB9NWQCFJxIgHyAOAFQxC2PvY/q2htprdvruPVUJOCwXbTubcUUJlT2pbEX+B6mjfXSaNu9ub1fc7utmpwmAZbF7FWtcwKj79pYxe5XA1/fKtvYlDRlocx+kD0WyBvi8SgHGHkvbZcM6bK+wY3vZLUsvAJ7hwFYKChAtboSpzyyIUpcNvSf4vFTaez5jPlTFGlDyy4+lzAEOHaqnmmdx8CPWHdsWbb7P7+vvLu36pmn5TM6+/9FHKJ2stQcLe/n23Gr0nUrguBJL8h2tlcn8CJhL7EpTW1IfUnCqwqHNmyq4KLIaCEVcdprOq9E+L+2613kyQcZGyiuUiNhNs0ugQNmXwQGUpaa/ItGS9XsL67br9vb0NW1pQbzXrnTNYNCzMqS0UCjy76Rb35TiS3EPVbjQtHoiznhq7QjsHIyHtI/gRr/tbB9gx1rgX6IaIeVgoauF54jJbRDQl37+EEA+/Ps24Bi+03P+EyE48ogOY2+DjALF7Wc+fOnfCjYfAouw8cN19L7+Tl96T/e4vY/DmBc+f8L/uRqk0/+0qBmPpQGQEbKsYROcqn7dtfOzKg4qXkXD+cvNJmDNOuyTQDETkNMoWaaMUmxZJd39BBdFYk1drWc0mp8VIXTWBz3lWLh2fEbScQcEPlheIBoCUFZWKpVhmBlXiiIc01nfISt//NDamZA1ARhNZalSrY6tVUrnArDRg+KWWm8z75R2wiw0FbAmkAT7GC/IMSboqajhrfzHcGAd6izNCUvyaRj0fY5hBXMp++Ef/NSVCelxz4vBtQ1wPNXMeZIr2xNPyV7+7y/MvxzZnd2c9a4uzdtDrSGjI8h3nX3x6s17++bbU7uEJUkx5Xhfp/xtFwqWTCRcoHRDL4PnPxDHDZaMXMpEc/2S+Fr0cr+nn1VqxWVK6H3eGvMsb6/rpgN8gHSeDQOgv3QEqDZOKr1xxhi0YFETDLhEwKjs7ri0RPWZDEwKUCUrfvXiSzs9uXLrGErVHIw7lthJ2w//4U9o4sIpwGv6MLN9zzq0dVGAtZVSls/vmId7XV+/t6NlwPLhkjX8G7tYNFA0EZf5FIjGLTXm+SAmmrLR4u94MAQQURGAoaYGHHMVEAEygfUMe5wxjDw7ThZDjegsfJX1EGsTaZGK1UKkNoCpWjGP48Z1DljB892/xZaXjPOYvlsATukK7RxoPLT9IWYnk44t97Iw10uXLl5tNl1a7JhAd90d2LsmSo5xmAIkMy6oxfad7T2rnl7Zj//gM9s62gJIBM7o8yqB9rJtKUDeR4DWgn8IsjVBxQwIFtfpoL2OQYK0Bsf1fT2kHNdeY/e4sOXQUksptHrbIih5VQoYttu2TzBIEfwW2IR2kL9HIbx+ewrjbUE6UKmBAH4bd7XwdFjTCPsVKIbp2wj2qgSOBGw/Tjt1nPMtiMAmsZ8w/SbS0hn20JxLd2SEMvm0Rig8uOmN7AIfOCtlbXmwx7glLagkiBXkBWXlrWQstLdj0UrJsrmkjU/ObNj1AV5eq/gBzpr8Bn8KoSi1VoWCmtHPf4eSfA1Yjmmzb2/bjOCsLDSpcB34Fgp4rYyS2qMPnvhjdugJ2jHgnuX5r04vGdcgGEKwQL39+//l39vXL187+3S1q7ALFYukmabirTc3Nw7QVbtvQoBRhhnIy79XLjtqCFAPxnOraw0NFVetq2o5LxRoq1kH4AduQ6sqKtQIqiIyd4/3wCb8TSCuKU9ebvP1YmQnl2/oz4YlM5r+1UxB29lrUmcNwX3rzStLpUsu8yyG/wkS5wtUSXnXhtMBfqDNkwsrlw4h7Kg6+j9BX8iWXSkih8EKknqM2yktfUk2XKcHAAD/9ElEQVTB3359WN/YgDO3hTc1dalSSipS+9XX3976D+Mh8izUc2u6/Czb0DTgh2DxIXjo5w+BSt/1e+GHw9316oXv+PnO5zc312638BLjbmO4kntiqTLEESxbqaLK3tCEJbbFTXkQHnw20H4R2CBBQPN7WAms0utKkYyRU6rt4uoOIfdVm8UdL0vAkaSCDiFjNeAMJiA1Y3iWsBqikN25c2zlnW0beKawgqhbBOyGvTZCEaksiTtHm37S/hMdM6ppKqkqdacCVAhD0WaoSCFjs1bXUiMClw4JggH6GTi3wEW7pBAE0GK2mu93i1M45kTVh4teS+7BTLjoty+/srfzqq3oj2mA69PRPy4+tB5KQ7MTibXSFGsu20SL5kol/u7kwt6c6ShPAJ2AkQgF7WBr25VMKcNOBIKqvXWbmoqB0B5twHQmwaApLPqR/LcZObSS9klB6GvF38hkFvxuihW+veowfshljExqTcGmUshZKJm8LQ9CIJlpZzDAuHu0Z+lSHkdvcw+lMUYtmy9YDMb62y+/cqcRRgHAdCJu7XHLfLmoZY53cBaPffzsLuq0h1xXAkLKFjEAImEosKldDqqW6nXtF96kPc1WrLEc2psN6tGdvYFCQBUFa6hV1KJKYqxBMdU70zSCnkyn8KlS8Wo2tCOCUynkJZgQDnjuCZGo1dauYmQ4r43AgACjVEV3FrnmfPnsBGKifH2BobwsHGZwcLQBr55vZmNPh2CEMo55bQfWrbMkaom1zVJRW3SGth1Omg9m21QlhHQK4Gi7cyQ2cjbG0LjuAvstl3esdXZhx08IoCjjJKCdg222vjsx7+uaJX2MLUAljbSgHa2Yz977Z/Zm1LGmrjddWkDTkcOReQiaKwE8/+UJ4JubFnY6tjD+p/RgbSQtJhP2AODSus/XX31LX0WthHJLQgCUQhslICpF+uEdHcYUcZUCpMZ1tno6q1LqudspTHDAlejAemgW1+ENET5AxY+6rA47rnCfipqOFOAwtx6+9gqSOXtwZMs4KnqdtFIqb93xlXmOURIPDmyTzsLAgwSQhnUgTuPZjmVTzyyNLUaWbSvswMY11TuYosCCdkn8bCUgivGcRbcOLFHYsnyMMYdsbPEsPuw3Aal4zLMdT9a2SzAML8eWxr92lgAg/d0aqbx833gqZ9ePHt9156IoOLw9P7OTqwt7d35hFxeXNgVA48kUdrSxSxTFBFK7pr1tSN/7qyoKsGN97adhDHR4lXadj+nrEGSoWExbStlZvqC9+O03BIGe3Tk+sJ180SXq6LiJMeAfpF9VzHAw66Nq6zZZKSAMGaMw4xCFxGHDYFChELB669RqdZTa3Gff++wza6L6JhMGhOA4nLTx5UsCYtoK+UPGKYD/jiBL2huEWtPHNIaMk8ZQXx/WffS1FBbSd/q89sEpa3YAfmdyGYfTCrZK1lB1b51IqXVopS9rukuzF24fiZDGBarf34Av4bz+/SGw6Ev/1qzOcrV+4du5v/W55LcimF6q/6/GaL5Vp3sd7N61d2/ObD5ZAnyq0wPgcX2l8kqOhSTdxZhx5BXOrTUKse85UZ5nBYA016j529t01hDyTEady2UtD6DRfjf1IsfzY+nayCMJqhPShgyEA1Q+k98tWzCfsrNhyzZ0TpTgpDl1IpMtxJ5waLrTZXvQ827BPkbnzZuAQnvqdlUHCHCqz6U8aIFoGINUx6jjb6chtBkScEKWriMoI8AkDPhJmVe9I1vCJsJemNVNxz7ypO35/Xu2RbBZDWp2ffLOTZel6LPmYIYhE0Qm0lcrC9LGx3z2h59+ZrsEE+XvezUVQxs1QApkKk3gNrAplBAlldfP0PIzA8eA6Te3fa9w4rEVQKx5f5Vt+PYU5oSEvZ33hZETVFXNOZxNI7XfY8wZAsTQJv2+HR0fWpL3tYNdGVspt4grwMm4Ug2Nm7rLmIslY9YG+HS0cWgrR/AjYngW3NNj17WRHR/ctQg/e2Yj23t0YKN1zx7R/v8xc2w/OfzIrlGzXywBpgCGDqPS8cZ21SXYaopz4QxQQc8FUyep6WSee9Fr252CTkxMWIhHd3knvggOhoOgbFeTDeCKo3fnOKcO4Wm7qskqQaM1Ju2y1zSnUqrlSFPGq8949vwTlEXbbfpUOumEwFqFEU+Pt61OX51e3dAWQApm30fldadTa9JHOpVuw3V0tg29b6FoxAqJtNVevrGDnQMLrgK2AOzO35zbya++tHhvaVm3URWCQwC9jmzsZDW0C1Rtt9ay2VXLDJIF2kJCIFWweAVaTf8WIVvr/sjt81HZ+gEKV9MwOkLgWHWdRlP8LYzN7TsQ09numqrSZkxtuHx0957l6Del6Tv/5HlUNl2f82Eboh+3G0cFBrwIkGLtSh4ZY/dt1J4IpdKvb2hjKJNz2VTtraKNdws2wZf9C5SlJ2Zj+tN3kLOV9kwoUWdEdEDxLs/6lkh/atvBimUTLTuMQeS8qKs+2NJknCI5s/27ljh+aFv7j+ze0XM7SO3aH2zdtz/evWeV5draJ9/Rh3O7A9nywaCHizF2v7In+NYxfDbI88rnt0o52y8XTMc33314x6KZpFUhwlPGT2VzioD97Rn42ly3tky+TNwM2F/8za+d6nj16q3r3zv37tDfflNpmL2dih3t75hOB1QkXUJOVPAyCbHShtjleGgJ+jCstTcf6gACLSavjdEKKBPG2of68qiCNKRX1bcL8fvmmedsNJzjm0OeZQZ4ayf8XUhREDtr4+I+SNHIOv1zq1ZPrJgp28HefVMNrurNuZtmlk2rvJIIgNriFtvBgw8KQS9Nl9VqNTfToHa1wYUugTaZIpBC3PrYlGaR0vh9Eru63XrBuMpOuKbwRpgkFeQwmZf+rXt8CC4f7qcv/Q68fuF7+Nn9z/UQMi1FL22y0XepCW2DP317buenN8jN2+gWAHx0LrUYoEoQKIMGzY3DLVx04+3bxuGseoVhW0op9AqNIXZaAFZ5bWUKic2LH+kzWsxSxogyJHr9rgXiQdvd37bZVDW1btODd3dhgquxA8qxiuABRPKJIB2jaKoAxNMyOAQzvqdKBdu0B+a57roy4Np/QM+7tksJhEJhbEW7XRlY7usF8Jc0c0r77+Ur9oPyse3m92zJ51QocpOAyaJKftDk95e0o4tKiU7t/Zuv7fr0jOeA1cHYX56cI1GXblopEPS4sw7+8Kd/YEfbyOHfB1bt1lel4Wa9DgOuWx353Wm3XCkFlS/XHLab2ad9PB3/8S83ePQTz6ZpIC4EM5zYb749sS4EQEFGAVFzrAucKVsp2Zu3by0JI1UdoBlAcffuodtx3NbxrGKzOI9KYugMcrHv+vU1gKM9KSnUFwpzK2vzqNeKWRgO3/eO79gJNlGI5e17BIy9/ZK1vF1ArmdP+yG7v67YOLlt//P5t/Zbq9sqF3f7fALTjfkvOjodCVvVWe2AAcFTS9E6cU0LjirRAKWxBQB/zFhHeJ4gzyoD8GF3Ots7Foy4khgeEJChxKCVL3+bNKGKrFGYlozcT78rgWQKi/um1rM/hU0GEjmeo8g4EUyw0xFt6ByU7BX9cllr2g0OHUedXQ16KMoTB7Ji59pDpClNkYwEfeeHMNVen9rlF28Y9yp91rLGedVGVQCBgJchiKS8YRtE/fa367b9rle15mjAGCpo0ucEKwVPQwmtYgRYTU/wTFoI11TwgLGKYqsqyqgadfFExHaLBSuF45aLpd3n9bypGEoE39HBVzooaquQJwhN3ZkaQ8ayWq05Nq5UaJ+b9kCJOEvCnri9apdJMXXw4zEA0hmNrArw9CBpvUjMVeNd7m2b96MHqCpGKpcnWPhsK7llG/xzlKR/sBGPiBsBd8Xf+vsBGPs/cLvyS9kbe3Ycspt3VQsN6TMd/YtS9t1D2dKf5a1dy8ZTqJEEY720uAclNWvZQ1j840LadLZ4gqAcBujg0RYf4acotvZARwVsrFRI2UOU2kCHg905ssMH923/zqHz79uy6hAYyG4En4vRnghjJ//UcdMfP/8EoMd2UL77B3uuTJGOlVVGaoBrB/1RlI8OR+PeypaMofTon1IiYTkI74rgFlVV5od3rUAwm0+H1h02bONfWjKNmm813NStDkMrJOnHuTIrWxaOcU9wT4Fkq3iXADFBnVxhyGt8MGqv371geJcukOxuH92S7xDMH79W7UDRSAVFpybxDWGJvgTyen0AfdmHpu4dcebz2jd2fnHmgqwqHkixirRqzUUbiN0GSAKfpjSVKPXhum6WxuGOfO02iPy3wUXbF3ClF77iUelzLfi02x0HxgooapCyDDSFUL9p0iFa6NEi+y2TVA16ZXqpPLVSB4MMtJhegIDh4xWGIfgYgCBMTyUUdNRorpi1/cN9F1RSKkMNQ1NbPVxDx806pSKWxd+FAR6l5YltqjaNav/nYIEVBvezaMkCIwIeYDv28ppNbtNBtStT6wp0CJGGQGFI6rJ52yObv72xIExGWWY6yEe7zhVIlKctRqJNSkr3dNknGN4Ah1/HAwSivM2DYfvrt2/sMsC9gjNLR9N2L3NgSZ6t7u3Qyqk7/lZlTgqojQnGOQQsVb1XRfbigPXzB4/s2d0HFsOwb8sViJQOUQVNx55VQl2MIUSfD5DU5+fvYd+anpAhwCNhk4KAMQFyjNMrW0cF3nRY0wig+/XvvrMxTISL81KSwu3mMxWaW8JKdBCPylmv+Pw+DheNx22o9GuUUYp7K7DIMHRGd1LqkHZHk1HjDlZ+tGeb8NoKgOLB4a7NMDadQd6rD61EPzT592njzBL1rj0YZqw+itufQTp+vWpYtzCzNaCwAQyC/YVFr2Di2JArOQGr0FHKYtiKl7JGBRb1j9KUVaJmFxaucyEUELRjWECI3WKbPmyNt3mFYwAp9ubWKbAtdyE+v/HNnGrrbyL27/7yW/urF2fW7OIIjH8Kpg1cWFPpnNtZew/oDkdLuzy/hJl7bEiU0RnrdL4jR/yAbfAz/6VRqcvx1LrnNzaudq1Tv13cHXQAN1TFkuuLoKQ9YevRZ78NjW0IEKk68lzti4etsrPtyt+v0zHAnDZxTylJw/alOtfYd2gNuWNsJwSGVCVnCRTiQbYAaVrzvHF3ho2UiMBPgSJJMNkuF7E5HB2Sos2vWlju8xzjQRfgUsUI6XD6BptX5pwCyQiQaWM7PciHfj5vd61B5/a3KtbbLVnse8/tDJAfZQEeWGxwGbft9L7pOObGpGGRJE4MPqwbfVtdNSFaO/bzT35s3eWlPb0LMZtd2fm7C/MRFN+NW3YeR6UFaR9jeVk/s5PTl9boV+117629ar0iUHssi031Tt5bn8Axhcwu8jlbJLWNFTKDP8dDMVTTAP9d2b2DHdORvh0Ut/ZC5SBESYJgB8Uxxw+1Y90PMUwkE+aF0b+B8D179sx+/L1PLR7wW6NZtzxEKxVPODUrJqyh0OxLiEAWBODDwieuo6SEMtdPgVVDCF9mr2zT0MrmK1TkcozvLa1R41m+fWU359c2pV8AJXCzD1aOzR9dYisDN/OjGnWj/oRfzyEWkEPGWZhXrZ0TMGKWDCcJVozH6Qm+SRvAIdXlcnbI3wujdZ0PAeTDjJLAXkk8UiZdgoeUq3BY+6mEtZpOVhZbHfLa7XSxE6V+z93mxz52ovpewkZ96Xofvi/BSH3X7I1+1j11L72wsxe+7bu7n2tPx5Doqa3xmuZSxonKDqgUhwrDaYpKvat0QZ20pv0H2hsiVaFNg3McSAwzm0/aXM4uloXRJrMp++GPfih/dLs879w7xoC5noARphWKBAhMms6CPeAISucUECjvn9sBNXQtwUF1+6ewtINI1n5aOLR9P+zLE7H4CsAnaGgvidZwbitXwvs0vQYAZLlnsDez+UnVBRI/AKfpJF0TX7Mg7Fb7N7SO46oBc3tlQi3pxxEAUF00bAJ7iB7h+Bj4RA61CNnCn7JAJWXzAp/H6VPYSxAQaABI7y+uYYM9S4T8Vsawj3Z27Pm9B7aNLBezwhLcfZYMnrJCdMzvTa1uNzyj0jtV9TgDiAf5HpNS02cZOJ0xfn594wKCWIICgNjGNX/3Bex4CuhoDlADLAfQ9JTrRD7rhwFPZQD0+969QwAlZEMUTJiAksxlcLKkYxcqJ38EO9N86mI9hW3O7Gf/+KeWLSctH43bLuAyxxGigHckUbBv37ftPXirpIyt3sS251GrMy4DiMBy1bFN0WsTTeEtccjWzAI3PbeAG6LfRYknKrS5UEq4Ej20/nGr4rSAqZpGH92/784ll8LUYrqCjCuPjo14ArAvbMyHk7vic4wNA+zsC/rtUqOXfP71ddP+0999bb3Rgr6bWFX7CggEZZ1ICOu9yYZceY72VdvGnaGNpNy4n6YbNV7aPKn5ZykIMcF8ueTsv3/TcMFwg60mc1mUEIEXJbVOJ2wR9llUJ/QR9E4zEAEGMYRRLWmXEhu2cwWrNqq2ySRoL88heMfmlmH0GG0OzHBOlLTWO/oEnOh2jgA3s7ulihUhU5iGY7R4tqtaO9QeEchZwq2P9O3s/MQabZ4H0iGV7qFvZhAul5Go/hN5op91bHQHnz9tNW2BL18TdC4HA6trTv/ukU3u7Npwu8AY4o+0lSsx2KjT+K4FxhurtU9pw8Cm72HUqL5gf2k/3/vMfnwfFT97Y9ns3Krv3tougfv8/Xs7BxtuYOsTAuGCcZoutV4xtHr7xhrDmlWHTbdh1EtfjsGgBsrhDUrtt/OJfQHIaSFcSi9NZ437bRRNBmBPYj8Bu9LakswdG4/5ILGegCvsKhUoPItAdG+aLexgYP/kv/9H9vTowGw8dMfzShVrCszn8YNFUcA3hg/5UTWMzUY1+/yuwrDIRwqfUdkQbcK88/2ndtq5glyp9heqjv5bzyGSXYLGJmDPHn0EMUuYDiebzUbY6dKtUWjLw3oJaNiM8dX58lrHmVk+X4GEQOQY2gT+5veFXOanprxEaAb4mDaiapuEpq60B0w2qaDxQSn8t3tLdACeZnfmBLn5aoLqgLjRbs0K6QykdDLDdWIEKnAYXE+AO8rUdaSc+30IUrqWvutLP+v6uq9e8g3I+AvfZDP9vItzuS8+rIVrZX9IafDkOFCQBvUJILAlDFd7HzQXrY1gUiXanc31eAiUCHIXWLY14KvvqpAZAXSa7SaKBzZyibTCoINhAF2yNYF8xqjdznIUBjd0YOH+45rKANNDamdnKgjbiKaQe9sWw8COPHG740/aXiRpGQbYAGadfbJRMASUtLtdnZY1QOq0YeseykH/0WGq0S+pKPmnvS5qq0bPARTBTDJ7G6B6uF+x5FbWJQBIPo/nUyusYvYonLdMgE4ctc1TBxwBoDYq4evvXrv5ziTGkgMAD0olF0h2ckXYTwRDBdy4h7JvQtxPjv3Nt1/bl1//DoZQdfVtup0mRgTLRhlEMRYFEgVKHd5U7+nMiSkshmAB69Viax9w/OL1e0ghRsJ7mrNhnO1gbwfG03eVjGO5tJO0yoI6fvoQA1Wa9sQVY0wQ7DXvqsSFGmyqkM86RSBFsggt7c5Hh5Yvxu24rMqqABHXVu2xOYz79KYL2zmwTDBq25Oh5enX+4+OLUq/PCymrWMTazImvjmGXR/xAmhpXxr7GnSH7pjQH37vJ/bgziM72r9ju2UdVazS3Jf22ccf216laIteBwaY4LmUqgpL5F4CB2z91mRhfCIl2itiWttSbSrat6GvtXP7TbVpv3nz1tWP26wnLu13PIFI8CDR3Yp1kmGYMUH8tIb6wQaGM6c4iE2AAdfBST9MhSqI5SEn2vU/hPG66QXGUYkpeYJDHRv3oo50MmeoC4jr93t8HpBQOjpXssOdQ4tAgOoAPYbi6sGpvdzAqROlwAZlp9xjMYDIYRObOIBB9Pho58AOYin6pAsBUhmbqenYUzVWhf8a1Ru7vrxw5YuU3aazM2Q/UptafJXdtzva90BfERgF2Av8tj7sWQw7aKJKrsVaKxWbocbXRxVbMo4bApyeSxtCbcK1fFtmfZ/1JpeQt4YtuecGdr0f2bb/04/+xDzrlsWTXbuZ1G1a71se9n3W7ts7kQdNj0UhLkJLL8wWrGCo6JwV8Z8AAcu6pL++5lneE0DaKLM6JKAHLrU1nQ27fhbL24Y2V/YLqAWPpcAF7WDXVF5e0z9cQ5UW3GZC7q31AJiifYWvffrpc/vZD75nWU2tQ4B0VOz7d6cANtdC6ehETU0/KnPMQxDRQVfityqYqd3mmirUdFikTICNANbLIWBdQ+UJX8wy8ZRVMmXLxpL25N5DK2RzVirvoJ79TuVqvVI4F0CVTZdo/knbwlFhK7Fo6cE2GdNeyyKQpLgyHbGlDtiQTubBy4LFUU4CcJX1+TC9pH8rdVff3am0vA86OUKuDZI6AkQzFVNsSjNEWr6QUikWSuDAQqKJIAJpGYJdYK3OcP+QHaav2w3SCiS3//4QqPTlApfP/8IXyyc/d1vm+aCcS5kwisxeHenaGQOuPlfOQjd3p2xpfk2LggysAooW9bRQo1tJOimNWHOSisLasPTq5A2/EUMknhNAIkh71Wa6rRCsOWNeGJX7zv1dyRACWpjOyCh1LQ7jUFDhmlkM4iiHEXNPGmBhnqXAoN8NJe3jWMEexrP8G/YBy13+XlZm/RGb1To2qrVhKVrQl0PJQPx01gqQxuF5drVV0wrAiEXpSKkfZTONkX7JIb+b+2w6atn/MPXYxxixP9i3wHXVolMMGLn49qxKsBwRc4IEvYipOu5nT8VIIq6MuZ+B1p4GHlP5ARiOzouHydAXOzslO97ZsiyBQ1MTtAbAxZAS9CFe1h/17eSyCpse8zdzQGIM67zgs6hH5PpvT86sDRmIMDZaXFUph62tMgGCn3mubKXspsOUSnz46K6zB83350pZxiPo1obGgM7NDQabSlkdkNQhY3BaO3p6gDEDbRipAhoQ7OaYxXRM5U8ac9tbxS0NiB4g3cvhqYUAue8ur+xLwGDGmGvvkKeGvO/OCNKaxvRZt9W1cnHPHt17bnkcLxFOwSRBFWT+Y1TT954+t//lP/w7SxPED/KAmqYtkbbK6fcY9gpb8QIYXjFr+ki2p/6l27D0jQ1dDS6/1aYb+/X7U6fG3NQmdjVbbaw1W9kNgSa3s2eNycBlK66xcZ+8ij5W9p5bR9A0mc5t4G0llCgpQTahDWOOrTGgYplbEIaGSqHzu7UUOsw5hu199PxjN+3VHHXdesjhnYfWvK7h3GN3lPMaUNoAjj5+9gJ22pewDum5FhbG74oEUbfvgHHOQ+rK2Mh40MT85wAPShywpUtdZqWSA2TDmtKc45sCFT9sXEf/arOqNrSOYaVr7wo/DmDzQZfSvCH4llBov2nUrX28bwMY80aM93DLlnE+p71jSswfjmlnGs5WtMa7MX703io/f2J+7aeoFADxH9kh/nliNfsiXLdvxg0bLjzWB0fe81ynkIgQwKp9WTqvXD4s4kOT3QyBAGtFG3W8w/CmScxCYWFvchhPxO+O/xbR+zRRtOPtEiQIf+HzYQBTpKveGtjFWQ1fhawRjLJJ1ICSRho1O7+4sAok6cndY0tHQta+vrZ+u+OmBPvdjl2cXxKMY4qvuCTADMHVniS1r4+/q8injhyYDDumYmpx1Fofb1gQjEZdiBe4plmXGPaZYpwyEMHtCiTUi+qwll01LlzKvgpUKslC2WW9KeNFMFUpI+2f0S54r1/TX6h5SE8hlbYlCqqPb+8dPrbC9l3sn8BaVdmf0O8BnX6jD6SYpQ40hSqSpU27CwLvVNljqJFmc8jnsR1IkvbP+HyaoVBqcc4lq2w8Q/z/jD5Iu5RkBsPNEH3ICNO9pHgUQDRD8uFLGD6foUgOHx19rtV6PssXYK8URBhTxB+zVp1OwzMnOFgsHnOlOSK+sP0f/9m/dAxWp9pFiWw5IrXY/cGdAyJnEqkNw4lHbDhG9s7HborG1UDigVWPZ0zna8B0+NCCh1FUCwoEkXXKBNPeDs15izkrDjpmTjDS+sxRoSwUvjU6HlbflVasjYAJP4MJE9iKZiwWCLsdoV561dsnyl81HcgrW0rrDso2m0BP9dhapAZbeBGANC1GcBKoNPody+XL1q12cKA49rO2T1cR+/7BXUthyAtUzhwm9s3ZubUAeQVbnTOyg0HFAbb9vW23HqG1GD3LrSzEKegDlV+XQtEeiADvBXA0pQn7JMNhnVEksfpEklNyVrQoX8zZASy6XMzAoOKMFbIWJfebt2eADU4ukKbvZFRadL5/dOzKs2wfHrtzrHWK3tOPn6NMNJ1HICnmYSgiDR5XnUC7YL20ScbRHncttZuxBx/fxeDE5LUgN7b1YgCowu4BAu0t6V+vLbkOWdo7t+WsTcCr2W/f9O1vb67sKowkR9kE8EdPjUBGG1zZFpxD1Y+Vu15QGRuk+zVGPJ52YMgT+4Mffmp/8Z/+s/32xa/tHs7/cHfHTbsqIUPsW8kIa5xEWWTi+T7UoQKyijNKUcu+lIbtwXH62PKXgIiYt0riy9FUYRjTcQpAtZ1GKFDH1AW2ArQ5CkfOIioqT+V9rRdqKjeKyu4oOwmgEvjJdlQOJVcsumC04j6qLab1kkar49ZbbpoNmyoSFbhXcGnd2g3Or/Ur7AGb1mKPqzrtbomjjoYWpw0JALWYzMCadUgUwIgdpRiv8XzgiJ9T8wQ+Va0NYPsBf5R2K9mCa23kb5Amgrhq0jXqdfptYfG06lDdLqj6whEbYfPeWNRen13Z38O6J9tlm6ICfLmchXaKAB02iT9sIAeaYrRA0iIjbGvO+9a0bnRus1jCfNtPrHYVsRdffWGvskM7ya9tyLNVezO7gERO8OeBFI2mY/jPKS2CoRsTnl2rZkq8EckJ8EyLFrYYiRNkIanpsK0IuDH66U4Axo//P0IRlLB1pcL2uc6AAK7CsAqgI4hXp90AGC/t8loKrefW0YrFLH3ZttrlmTVr1zaA+c9Q0iVNgeNnl1dnNuFvF9rLoe9jHas7sHgsyCvsCO+Ke/YYIyWi1OqnNu7VLJeJWTKbcAkunrnHujrfHz8KQ4pGi6adNN7abANeEjivq9c2nHbxW7ADv1pgiMlUju9mOudfxzrEEkG7vHxnachxPJpHOewReAKW/v+y9d/BsmdHfieW5b2vW9ff5313v/bdQMMMgAYwAMZwhuTscEmuuMtdUhqJIsVdKRSrUAihUGzoL/2jUEghMWJldlcRokiRMzEccCyAGaDRQPvu9/p5c70t760+36x3QSpC9frXVbfqZ87Jk+abefLkKS275y29GcNQaemDtgvwZBP0iI8TtFQ1Be3HIu9//3DH2p2Gz5f5WhY8j8GoDl0eWblcwcA0ABVaU4KVhp8r5RUHowK8MhjybqSf9Yx/f5Jd7zoEVnjO+6F4PvZ97YYnt0fxaqG9l1581UqpIoISsC995SsMjModK7smaBmstlxHTcwoL7mwoB0DE7aK0oxE6cCgj+HQXiNKH5vhgmVpnKrc0hAEM6aYOQ3RfItKLcdBaVp8KE9HE0oRlL0UrtJBtfeEPBxl68jiF/MZW8J1VNYPrfdQm7vpiosjEF5xF6QZ0oJEmLENg8GXNqrifu4eufCEYWS1QWmdPYRdjKfwmerRKGtMpmuh2LXllYChv2x5qWeXLsMUsV0Mx54tooQzDOB2u2UntYF9+vljn6BUGXK5pVLiLz533W7euAyCkdBqgCE4AimPT56A5mW0QJOh8BTmEM9G+n3hmErya5Ge5m9kVEULpbbKYCZQZNpzQXtNZxB+JUC08IZ+9OFn9AUh5Tbad1t0ZtxtAaa8g+fSQiHVUdwjnnP55vOeoCBmKaKkNdclA9Rpdqx6WHWFqSyunca+nXvpoqXKCQxu25q9sTOnqhmrCF0wnrfeJG5b909sVBOKTNqdJyf248/u2+eNhtWLKLQlmBNax3ogpcO29bUAD0U7pj+aK9Hr/v3b9vndT+zeo0+siSH6zm++bU9vfWY//pM/teOjPfvqc8/Z+coiRgxlLgUkA6aZOIRQaZQTBBKV7GtTtKGaJhNlKBWWmgSi1oKHP1ZoC4KEMglfMBpF4FQhOJnO2CAK6TnqKOsAhm0m4CHYIqUHvSRA2sNdxiXK9VGMb6uDgYTPBGjk4c7gbYXk6niKgRg3w4PDXlh998ROGh1GGZSIZzhbUy2piI02D0x7x+SSJVstrNlGfs0KkaKFhxHLRjK2XkRhdFTGu29hEHU0lwYJNy0G3+cTGA28pCm/KTypbLKx1kWA/Cd4X7MRgGUWRQHKgHRQrqBSeT9cq/0wgsioeENjHgH0HHGOUn0f4IVuw1stZG2KUQqqgCeIeoqcKl4+RXnNkBX0oeWaQXsuUMDIhe3ux+/aCG9z9mhgi1X6XQhY4ww8mxhbvDG2zm7TmjmUFzw5oU8Mhyd9OHJ1SwwTuAhrdCXHGGx4cIxhiMHjAmEz9I2y2mJ4GknGaI37/cqlS1YAjClkud1toBAxgkowAJhKt6jSsDan06JneTGaN6zVjqxRP7ZOuw6NGCCQubJChyPxEPeGtrmMUqnjnkyTxXgkE0oGon3QJoAs73RGdr/eslQJz3jWsvBUsokuwTvU6vloMGPxcBYQGLVMIQKn1q3W42D8BI7Fq5rf6/QbgFNYDDDkGa3QQuBCiwZHkzYeZpP2pWk3+jWZtWq97TKu++qludJCvoDOVVgMmqHD5ltdS7Er87XJ2MM/KHvt97O4sAxNklbHeCqkqNBoBNC6i6FVafsc3ptsgBZNinbytqVf52GzefjM55OffaeX61/Om2lBYiBmeCQxe+76czyw77vVrS6vQGNdgCuGBbt27SLIpkWnpraM9f72t962y89dgCCql0TDxJwoOTVujJIq5VVeYWjFUsaSWPNCjkYOYGqQYg7XTp1zS4eS0US7Mr4KXBOkgQoBxRn0JEZqZalsayuLdunihpW5l1b3LuBxKBVYG+bLjUAe6AzKmUP+hRCaOqiV7ycwiYxLa//IVIFUcCdXKvjzFe9tNOgTHpXWlTCkfm4c5PjNL67Y66+vWnS2ZW++lLT1M0O7tDa2s2t5O0d7JhiG+4cN+/lnj+zpYcdaELjPPWQPVDVVdYvOn9uwZAZEhackA6aS/Kc5376qeMqg0/4wQqoUVwAX7QIp4pUpTquUWCl7hVPGKA1NyGbwijLRpCUYNM0XaHXvMZ7In//iI8aKAeU+85glcED3o297uOUjJKELPRQiuPb6S65c0qmE5Yo5ZzZtb6stiGtHVfcSFILc65zYxs1L1kaB1E7qKCV4A8N5cjIAYY9wnev24Ye3bVfbzfZAbInrNout2rSStGpy3yYV+CcF2sawxdEbgWMUEYpAekPuuj7IoKsy4hSDoCqqf+Nv/TboLmPv/Ns/ts8//hgBitiXX3gBxVFwz0v9kqJQ9VRGnPchNNdnxk5mBhpoMai0lTBuH+ZAjaDM27a5f2CRxZKFEJIB4x4O4EWUyhYUQkuqTpMqKXMphkTgQ4Y9MJinSk4BHVJzwULeZvCgwIe8Fx6GksLQMFaqDKB1Oj3QfxTaynj2UaLRUcSSsJc873Alz3MR9Cc1u3LmOXv5yit2pnLBSsG8nUkptFm2DdDnWmXFvFJxo2qNHIaH9k1RNj6/iKJdjCWU4YAy6mJgp7azvW+H+yfwijLh5Fk2MUIDQNgcWWpBXA4QFgV5zimlAOXckBzS3j1AhE9uwy8dwEkwRTvX8PzXSzbWRLsSOfAgfP1LvWfBna4t9HPcYWqP739gY5UB6QTsuzev2U6sas0yYzKuWeIEL7nHSGWVjcarB82gmyIINMuNhnt8eiG3zhToHM1xygObRvHu+NkLQ2rJALKZ5X0DvthAcWYZ7y7K++HRvlcD0GZ2ApWSMRm/JnpigJKX16d6ZMrW1OAKyAqM+lwvYNO3IWDwNW+rkOJk1MP06zwF9rkGeZXMG7L3ESDgczz37FKepoqnUcjwscK+SnaIhbVSfcp3QcuW4hiyBrpIi/4ANchqvQFPQGd5FSBe+tfjcxO9pcW0AkhzgDXoqNpICSBesmrz2PrjnntWVfSL+EAFZ1U/TIk9epdhkefZ1mLKnu5FPzj6vaHPr3RaA7ycffR5HqNbp2/KCBVvRNyDy+eK6Km4aWMwzc14tQj0pGgpz8RLVzE8p97IPLoCD6FvGLL3Q7i6XiJlfvKAG2bszTdftStXL9nO3hOIq4WIA3vhxjnQkNmF9YqtLhXt6GgT127LSyUrM8RjzDyprOwRLHq/1+RhCBpMW8edFJPowWUIUy4vuLsugqo6riae6QHKdmI5EFsGjyYNOnjpxRv28ovXQAZRO7uh7VMLFoIj69UWAywlq9sKx0ipTG3AFz2OPj3T9qCabFShwh7WPI5Cj+I6Zgo5GGXoCxhLeEoKESjldgRyCXJtJhmyb765YpeeX0LJty2IAY3n05YOxC2XKFh3HLZHT+v28w+e2BYouwnzutWmH9q6U4K9f4j3g/UXIhT6LeTyFnXjifgiFHNFRdP7KFC59yAiZXFMlF0xVsxfnod6yMDROxoMAoVhcWtjfKPfMBu+jmavXrMff/gxgqB5rvm9ZZBUYkX7yCt7TuEWeSMq0vj8KzcRKAwJRk4naxdEleUPaLJyd9+N10mjZt0wChXls31QtaO9qh0cHdsBLvvObsvqWtF/vG0rs2NbyGgOIYRBrngYp5vo2Mloi+eiMKQt+F90FLQRtMJeuK4Y4WoLySsTS+tpVBX1a9/4ql278bzd/egju/WX7+AdHVnu0oady6btQmXJw1YKLUhxOw25r/xnX0iKEhSnKY1b4U4xOZDEN0Eb4GVHZhGvI6YyKdG1snulmjOrLC4b0NOGGYR80KYfMJfQgA7+C8jDxEv2LWxRRkFl0NDmGYoO2EhbhCjnfZJXH2Ds67sHbigDTbztQdxi3ZDlhvQfFDotJS3JOPX3alZM5i2RSs15Fh7QmATS3AMNpjpLDx/ctmEBhYMREV2DWukOWhZoWksA0HimQm2aD9E8mbxbhWsL2axp62yVv1BEIIE8Kf3ewQsgTQZY4cEYSD+USFkDT6uhVfaptGm3jE5C4dSkTcsZxj+J8YBHQeEqpx+CnwN495PdvgW7OXif/o72LXF+0b71K79qreGefTjdtUlJYOEEDwTvEMPhMXwMaHDAu+ZGRVc3HBpH6MpYinPlHavwY0SLT+sNDzsqXToYF8+PvWjjZQheQm5OdrbcWKZA0tq0Teuk5qU9/K4o25FHCULQRiVMQkEkB4DmtbyQIQENVZLQfjMBfpd7ENV58JfP/cJLquYwA6wMUfBDFO84kraf33tqe9CsBw9eeeEmYwVd4HN5feIBgaOh5qECCq3Cf4CQYm6J9qet2xlzjFD00AV50zxpKgFQ0BwibUpEtQ4qa+36yOonY5+PmwRb6JxD5Et6IWj7GAPNgW49eeS7ZhbR1210gGRDHkMGj1LTDMqIlWHq4tm0m8hsvYoh2bLbn9+xQwDj2to59F/Rnm7d9dX7a8tn6UcIXgl55e884G2+j8kp+D0Nbc3DW6deiYwydH8/dO3m1e9/4Qtveky912+jYOL25CmNnPYhSBfr2rFsJmxXL6zYYiEBIoY5GdQ8DJoFGZxZW7EkTKkMEuHNNC6hKodWKgVHRGhBny+Rwtbkth48n/NAEGDsNIyr0tZlrjm3vmTPXztvFYzRxuqaXTi7gZdU594tvBGYQEaCwei3QQkTOgfylFumZ0A1sMMMBMo5MMIINKkyLVtbm5ZCGcRBBMpIkGXVvgGKoStzJJNJgkyV1TGPvYdhgNfewOgsjmwhH7cTDNF2c4gCX7D2fsTu3GnaRx/sgoAm1vaMByUhoMRAwu1uH4UX5Pm0BWX0+Mk2ijZjF8+cpYmgEvqrtioLSPtX00jcfGg8aOGttU0lpjt9Zcal5yme8kbw5KbDri9mmmLYoiEUAihcTDJkHJ6eHNpPPrrrHorv4cATlE0nZosgWJqzysBscRR3AW/w5ksvWKOtrYmVcjuAsdsY1YF1ml2rqjQIY3NwcmAdlFCDtu7izVUP5JrXrd7pepZHvL1rX6k07G89F7YXMsd2NdW0ZXtqudFti3U+t+UgKAgXXPMqQ4R3isKZaFtEUJYSMXqtmhsApdmqz2fWVzEkb9sm9Dp+smU7t+7YMBK2zLklK6NYrq2tMc6i3zPGliJAqDTvpMoJcuUVKtP8ls4Tsw/R8loXofIw4aG0CwKQTtvxrGvhXM7GKMRiacFChbQN4rj/KIwJ4yFNJGUWQNHJMCg84oYEtBrCkCirSl6LKbQFjURwzatkUMQZxk177CgMJEMS6uGNjGKAmKB1U5y+nrMQAt19umORfMraALSt/rHdObhvu6Nju1t9Yg/3H9nm/dteamOaVShUI0r7glNrhScYnonl4WdlQkVQdvpV3msOPkvgeQq1h+GRkOQUA6Lws2+RCrAQ+NBcks8Rwg/AZnhIRUaRKZRqO5OwfhzvAVqOciBSGeQPH5nVul5HDhfeZvDtrB2wbo1xHOEVAxjOX3/ObhQv2U/+8i+stxxHeTY5t41XgaFt4eW3UZQDAB/fgSBt0mpBI/QF4+9zJBoemiZIqBBXsIkUI7sxdMLyNGo3RnF7aRyz5wEk1yxqa4UCv+FhCeDBZx0QtkAj6oC+y3cXqNN+OnXbh6e7GEoD0KnWFk/js86BHzAcKn+jXT214dz27p7zkCdRcJrrL8DtRPdFwT/cA0DeeWCjVNLqsEB3HLSF0qLXaOs06+gOOqHJ8ykAFN6IJ3PWqE+sU4cvAaDxaNaaCu8CapP8Jh7W/vGTQdDDYagAQFbI9jabAHX0wQTwFWkCSpVQMeZaPKz2yLMx+60mABsvS6AFHTgEbMwzblMOzDQ/dPfBLTt/btWK8FogOLLDk30PbUnvaUGiFmFaoGMtgONkFLCdnW0M0hhdq3R2gARE8PReeed8llz5tsTiO74/nYTHqLwf+p3f/dXvL5QyVqse2PIyrj/MmsQqAbtsqVKypJQwwlQupkE3M6ssoYTHTSsXUhiRRQgAA0xUEytil2h0pZSw5QVQkYwHI6uaXBfPn7W8UiSxljIYxWzcLmwsenG7QjJji6CKFYzHFQzHMko9m+AchFxrVmTplWKsGktQw1IYgQau5QSFq9CQwhlj/qGW+b+AIpiLjqocgHZgxBO2M0srNkAYEjCNjUBUKIyl9Q37/N4jT//LomCEHiKguFBsZG9/Z5kBEc/XcTVx7YcpF5ydraE92Wpasw0Sa2kbStoESwoda+8HrU9AFBioEK4oSAREkQrjWV2/znNxg8Mou4AmdIcWBplNpx0MdodzOxggBgXXUvsoK34d5DvDLZ4Omyh77ZuNm4rRCqAglGStJIIhxuPDzW37kH5oMaMMtYTRN6uCp4WsRHetadFeFDGM5sXnnvPNeXBQfUK43x5Yq96xAxC6hClNx2vQpIWx0qRxB+72Etyadxo1uCZqhfGxfWXxDsbjkaVmu7acrtlGvm5r+WO7Asi/tJCxdcCs+rLbZ+yE4A/xQnowHbRHJ9v6hTN29YVrdvPl5+2Lb75uDz7/3B48uOdp3AdPN212puBp5MUehmTjPEIqukjJM+4oRc0VaTjliSokqTkMpSzKTRDKVCkXLQ7VYsH+EK9HyJdx3kuiJDEwEWxGvlSyQAr0Bq8GYeT2AIGFzvJnNEei8KnmnKSEBTtlgDSRqZx+hRyDfI+OQT0LHCUBXHk7kSHhm3B7hmFNWXyMIuekwQog7NKS2cdblqmZVaFJC1q0MoxjZOgx9hFeoEK0w+qJxUG88YW8pfGoStBRpdTzKCz8SAzczFa01gEAgJTTRugCUTU3IOUQVJwU2ui5qoIgLlXKuBIplBygFiu051tRg1wPOXHQANTw0xEAUskKEYymV/C++8hUIn6G8p+cYEgUp5+iYIcZdHMRGgTsbB7vvd+zj279OXIK8Ns9tADyFoC3AgopH6KoDo5sKi9Dk+woPnlWMCjt52+UobbWnYM5DGGjb/mTnr1eLNnL6YI9j2JbS2dsDUAWX1qwBrzd7QdB7W3LJKRjlOIKgMCgxgFRKgAqkLcHeHmydWIdFP7SxTMWQc+kK2VLLwAgsikrAIKnIYBstmTvvvehPXj4yLQVcwo5yeIJKjNK+ylpTiqWTNuHD4/t092qxQFkmodrNDrQLAatVtAdJesjN8vLi/RhbIVSxfYPWoDJE+RHdbbqDMiMd83RDOwQozSARzsCWchFGi+wWcXIdpWUg3eUCgMCAATa/ymZcG9Nm7ehAOwEA6ltuiN8VvZgVJEHjS0ezsnhE7yzY3TUCVqiafl8BiAk331srU7Nao0DAEDLimUMSRR6c40m4jWJv390COjP2XJ5HaCBLlLIjzZKrhgW+iUoMvdE5JForKT7BsPB+6F/+A++9f04Cq5STtiZlYK99vIVFL3i9xgUOqf4qBYcKr5IWy2bU12sKcYm6ZNb5VIRpV/0uRO5WWsQUpPCmgg8s3bWY4YLmpBHEDNcc/XCeVtbKnuYZrG8bEvlij13/YqtVhZAVprUBkUhMCpjISn1sie8NAklmKAVmY2Tlu8PHoBBpDj1T96IMJf2Yx5C8B7vqBb/tgaSOsbNHmCAt1sH9ri6D8jqW6PV9pXRWmU/NIQyitu8UrKLV9YQEPo+SQPgitapxuz40GwPZK4tPHsogUZL6Y9CIBAFwshwKTVXf6s98nxOaOu55VV7/cZ1C00xHFo0h1j76nvFZjEuWiSkDXyCGGyDqbVX9wCDMQHVK22vOexYrS+GRakJPdHSqFCx4uGc//s/ede25UmgQKRQNfjzhUlR2qDJMwwJXqJQSp6xKa2uw1A9PDvNfcBYMGUTQ1KrNX2CTuGWJghF9cZm+QSGFAQFLYFZvLcwqhHLT0/sK6tHlg92oLNy1RXDz/iEvjYFqp9o0r4Beo7Zw8azdOtmx86trNu3fuMb9pu//Zv2xa9/xZ5/7aZdu3YVj6hr77/zM5+vUYLF4e6OxS4tu+teZtivrqMEUHpCm1qVLcWOnnVG1j8aibDKS0NghJqg1QChHdLuPgrFy4pD1xpo/BBN3APtZgNxFH/OcJEYM7OVtVXoxfnQQNvXuiOAcQqhWFQxQQolhEerzD73LiVZcBdyRntmniVY0qTo1p7H6kMxFP0wbOke6B3eWrq2Tv/XbOeHH2BkQjYEWU40Z7GacR6Vt6pJ+xBIOoLyuxRI281sxb4cyNsXQnl7eZYGkcft+gg5RTFNUQBBlI28UM0NiocU3tLE9EiGQSmw0EWhPh1Ck5InLdhUWRmt4p6KTvT9KXLVQQmfHB3bIaBQdIyCSDW5Pq4qc1MxftGeLtM3nCJktGSlhXMWgq+yKNqDvQfw4cfW05xpC+CBopUOMUUqGN8pshZUeBJj51sk8NKcoeQBdxwvR0gd2ZAhqfdtBfl+bnEJAIQxBdCm15bt/smR/cWHH9q7n9xGHpsWB1SmYlMr0j95HaqhprVnMiQKHRXLS5YrLVkb/aVjisxUFlZQ8oumXRQhmu2BwrcBLptPntrzN27Y0mIZUBCFN1TLah4uTkhZgmp+enfX17gk8YQkW5oSOESGdo8beP0LGMWQ7eyeIFctLxw77iK3vZYtYfwyOUBZF/0RGrteEgTRDrOZBOAEQyJQJ50pXXJ0cozs1w1cYpmsqmJj2NEPmgyfAW4qBYwVMpdLla1UXrFcrmwjDH3reJv7NDB8AJXqIbyKge00TFtBa6Gz5qh3D3YBWhgnVUWAt+MYSBWkxOlA/mZ24dw121g+64UxvbyK6xPNtcEvMv68FPIS78uYeDHJYOj90P/4H779/bWlPI1LIrhVrFHalkrKEml5gzTprSJwFax4MpWhQXLL5vHECYyqWGMKg9OBUQSBop4BNfU6NZob0CrOZv3E0zyTPDSBQGu1p5hehdW0qnqeAw2a5jqlrCVwHVs8X7HwwkIR/lIZgbidnBy6MglNUKgdnq0Jd16IyhyZcmi73S4C0AHtaY/uGi7gUxjwQLNnF5esVY5YLx2z5qgPQgVdn1uyGYazHwOlFdIWLWZQjhq0hDWOGPBOAtcvhnejGGEUC1+w7e1D63Rkung+wiido0weVeKV7ZegQHcaNrEFUNBreCTpKIKokBRtk/uufRk6ID2FwLTJUjCSNFXEjaKfVCBG28rOUGTKpNOaHq3eVZG4oNxnKQDovEsb/vAv30FIhs4Up1VwNej6W2FEdBOMhvbEkM+gfSpfZDwHtr+z42sPqtW6JwhozwK1jcbRdwQ/G7WAJklppxsS9VKaBCVTtLp9cQWGov3HNYX0jAPmok0hXPBSFoSejtunWy3oumSvvfKa/c73ftu+9Z1v2OqVBTyAHMI0Ly45xgP5FOVw79Zt+C0CEovbztGulW6csQFKrIIh2VhawlBqTgU60X8pG+kg9ZUGwzfcSx4Jnxkk3PyZbyKlEhPDpuYfJtZORm0XpXOMIZ6gtPKhlE/AqtKB1kT1MS43r1y3QiprKj7aaaMAuafu55geegbgVfGnxlUeiWL/eqSQpvh+Ed6o7x9CLtQEnvUYKxPAa8gsZe3apbOW6TOWkxhKdYTyjVk7PLDhStZmKJwpykLsFAbBL+917VcL6/bV/KqtBOE5HpJGMefgryyPjOE9N/MAsyvr0HCesjyDhyLwSRB/lTPoFzxD2+c0kzqEbmFNGiNnjCOqge8ETEL2zsG+jTYWvYpuHbkZI19xDIk8fa0dUf+UYqwrVFDS6Y4ig0mgV8jeeH7Nth5+Ynt7d555PBy8C8HqWrGO5kD1tRJA5DkzaNyHNolfRS+FlOBjZWyF6m33xM5cuGALly5YB8/gR/DIh5/d8jVOXXhQ6b5PG4cA1YDdSBQZYzw6dBOayQ2JG0/0Ta5QwOAt+PymCih2Gi3bfPDYth5t2sHmDvJd9+dfvXjJKkXNZc7QUVBRc0zIYwTvLxKM2yZe0l98/tDGAJ0QvChsLoPbFYDEUNbgnwvPv2T7NWQCb2rUG1kGei/l8WoCHeQbgBCa2NrGsl2+ftniePtXLp2xi+tnbffJkR3Rr0tX8LiykqOZnTuzbkvLyt7kOsaw3RzbsBOxhdyavfLCFwC6UUYOmcdbOKkd26hbs1Ju7sX0FA7XOON2T0J92zvaRj5UfDJuuzv7tCeEjk17ooL0ljaOS6alh+N2+eI1H2ONkbK8lGmql+/miAE5TQGeeyTwBZ+9+u/v/vZb31dOv/YzKOWx/Im0p07GkyHLF3D741Nb31jAZcMlVDG4Vt1XXftGOrjXfQZUBRtjymWja4pPRsPac7jAuS1HP8rT7iEsisvqe6GhEUwTRZClzJTeqtXVyiaSBlYGhBSh78VBh461K6LMhf6GKbUQbYZQat7QM3X8NxAYn1UGuw1TNbhno9u2BsbkuD+wHdBt/rXrNllEeSxkrXThnKXP4CZD+LbmFDEksxIopZRBmZXoCZaW5oRGQQxHzZpYa6HADu09OtJe4ZIP2oHAKG3YV8hL4cqwoGxkydUyrbN5BY9kITWvH6ZsCil3SAyQnoE+GnYbBg0zyEkU7KTRtlFd80J9U4kazQf1lHGxv+chC+2hgRW3IfT/Kdd9fPcRd6WdDKhqVYlAMiSaAxETCLmnMPy+iRfXLq6u2e7mUzvZ27MDmPcYd1r7lShspPCZFJPq/gTwRqZxUMhUhg8VrfuiP8Q8yVnLrhRSIP+EjUDOnXactiYZP+062PS5q2EUD3PxDXvrG3/Lnr/6AgYySd/NTrq41j361FfJjgnKq2E//8nP7Hj/CJqj2FIRlFndYhtlGx5WbWkQtdWVRYuAEjU5rzpiMt1SjtJPUqAThF0I1MvQIyQKafVd38/LsPQ59wD9up1EAQ+7FmyjlMMqQYFxEi2hda/e9E3Qrp2/gid9Dv6Lc/+QzyG5wMCrYejne+njoWixmqtnnuOaHOGP5lO+jWoXRa0wmkrot0JDvPBzViqmbfPxptWUKovXoWq8jQUMdQGEDmhSiqqr9oOGXZ8m7BtnL1kW+ohnBqB+VZKN0I4hXm0tgZC/fMnu7AMGDk7mq7lph18fQAFiRDRPFqJNkMvflfgyQWCGeMaSpTnWRmlhvD84OLYmMpGaBH0P9wE8o8l9hb5meN7y+ILymqEvTXBgN+M2+fR5O7tSsIvLMfvgJ39i1ZZ4VCmoc8TqAFGf6Ic8cBmPYGy+pmoiCCxDy+9exVvhE+gSABxNMWgXNs7ZK1/5km0CQu/SzwE8Xaos2Qbfezp7R4s8G17ddgVvICnvjPsjtQ4yNCbyuBTyU2ZRAu8vnYyg38J4AaB5gEWO8SmkE+61J7x/GB8UcAz0rpRcLf2RLuwFE/azJ/v20c6eJcp5B7iSXa9lxznSg+mFvJWurtvV116z5bOXLZbMuye8C7CYAa60FbQKOGpLDYVGFwHIqASrHR2hDyWfZgvLWYvCo8tL67a+dMlayEYErymg6Eg/bauVG4DwFasdtjEqqkSxBXg9xvjI4zoCgQKm4kOr9vB80kFrTdEjAfgXHvJ1Q4CX/YMq3pQ8TngPI6NkAq3HSqF/lxfxdODtOjwAKb0mnda16VxsM3wkoyKed8jmYS0HsJojee6FM99v91C+uNqRaNoWSst2Um3b6vqKL4wpIBwZ3kfDjqOYLB5GQQUKy4twgNK/orhM85BECBcphWUTYVOgN8UYA4yGwipCRnkYXjViNN+hCRwVTFTMTS6kQjOKRyvbSvFmlZWQQtQiOp9U5ZB7nstpvwIGt4pwDVH+cKomJCdI0hjhVtpvC6QsQ1LFkNXxSJrDiR3gMQWW8xZbyoBccCXladGvDsqySRvHMJnqarW4RwdkPsXwLECkiFAt3LKNC6v4uSamW7ju2hVS+0UotCKjobDWCGGQYZPikSGXpxSJR+2152/YciFHvxX6mi/KFCrU+cFQAruQ9vLdq2sbVlpesFkmZqnVsoXyGazAvB7S451NW12tWDGT8ZDIPij6D370Loao7cpNizgdKYogvFQhQI3QCv4USqUI2trHZc4UinaCYCqXv9boWEcZO1yi2lIeckAAxXghZewgnFJgXjhRymCKcYeZtJajikLc7IZtqw7Cn+F5ZjboU4K2pS1QPGcL179lazd+A0nM+fM6nBeKpBgjbdrTx3AcIMwp29/esb2dXWs1FfoAeQFcrrz1vJ0EQXV7eCSDiK0sL6LwMTM8W/N1YmetaBei9YV8tF/oEPWNd6fV21qsitKD+4VeG9B8NzaxncjYeqoxBjjOxaAt56sk+QBEqTCt+GsTlIpFsnMbKMm1dVBq0VQ5VTMnIc5VeRsgG8fEwvKIeZ7+ybBpszLNAXVkaJJ4gemITQAqQwBNRrXZ4JeLKxcBBy3b7uzb+AI8IY8PvoqiuJUemzzu2KuZil1EiKcgWCkdN156BmPQDjNelxbsJBWzP/vBX1i8NbTzyKJQtdYziK9UW0uTszNlDkEVeZUqh67IglKnXUlCa3n02qjrdqdnJ/m45SIJO97ctSHGYKodEqH3DKDomhmDq7knZ2yUz2yoopqv2Jmlkn36wZ/Ynfsf2yxOMzUBptZiYT25RBqHtjsPARD1OYaXjtC73PpLY4hRU+bgFGBzfuOsffN737VH+7QFfiyUtXA2RvvpP3K9ebhv9eZ8AWkDmo4XC3itRYsxhr5XEQZBk+gzjOpMYIE+RhSqnWqtByAJYxqGLvJmongN2spAekg5bSHO4xI3ykHGeAJPPO1N7V+++4kNAIWJLEodEkgn9Hi+QqkJxlrp2U1NjiPvCWQsv7KKY5ix4ioeFXIeTpRQzGuMtYzoyA52d+D5KvqsZCkVY2TMBN4j0ZR1m/RhmLZxP2C5zLItly8CIDEgJx1AJbza7uA1zYF+Mje1eIYxTkztqH+InnpiYem1SRfQtodewhiFY/DmArwZtoN9gALAEbtipVKcfqLvcA6kk7SAW1tJ6PxIOIEeVp2vEXpaSxsGPpQKcYqe2qbD06j5EiD9fujmm1e+r2ycE6yfymxowngbK7q7e+K5xbpY4SilsS6VVmxtcc1SMTwTELgUv7J8eIr4Aw8DZiyUPRtHUMg3sWfgFFsT0vVSKsiEkLw+K1VNhce0V7Fn8QgZMzBaiJdOKoxGY/k+hbekl5BFB1dUWUCjNoOMVyL0Ay9xKLSFQkSZtrnfCcJ60myYCulpsrWKAYhghFLyOlDEPc7TXtlj0IXM2ZxKKE4hWlBrVoYPBkhrsh3E0B7j5orZQL81bSIlIeQyz0OHodR2MZdTlvs5YoahyysVe+OF562CNweGkbzA6AoB8myFrXBPi4UK54dNhdS4g0VAB/lSwfPTlVbdODy2DVzdImgoCQ36MPKf37ptP/v0nsumAKAmCbV4a4hB0EtoQSvjhZxVfE7rCFTlt8vv9WPQC4YoBKOftHq0XSE0lI7gtfSE4C3MOMMDEvoMCXFLsGZJBAZ6M7bNXtwe92L2pBa2nV0Jx4Ldudew4uVfsSvf+j1rJi/ZUWvGeDEG1cc8T9GhNJ5p1ZpHh1bbP7Yzq+v29NFj33hHk8FdDLQtpq1yY90eHTyxUL1ni6OYVcolGFf+CkqI/itKqc9a8yKp9tW8HAwNRoSxYBxCAaVrRqxB/w9RqIco9AMEfVLrWNaUfYjHwPlC7wO8owHj2Ge8BRC8iCT8soQCe/7KFbt0/rzPQVTxTvp4aw7/OdAzzjYBgFEa7+dcMmdJFHsdUIHkA5bgOfhsMO1bI9C31kHdLi1fsKebD+0gO7TxOnyNBzdL0qOU3OKhFY8H9q21q1bBqx/jRShDTCvgvXQI41NPYDCfX7df3H1oD37yqS2imK4vr/g4aaaQp0EZyZzWGmA4tIDTPZoRxoMOwytShDLaGmxVj1ZRxGo5Y9oOdvj0yBoYzshi2cMYY4y+dxID4RlrfhUSo8WPnTLoPmKPHvwU+cCrysXhD91XZ80NrGyEe8gCZwPaBj1kvJRB58bJT+UaGaj+xNbLS/ar3/qO7ZwcWnqxaMvLS9YBIbeOqvBp33YOD+2oemRjVf9VVCJdsMVf/6rlMZCVE7xh+qfnKSNKCwiDKESl0/s4qV3zoRNe4rlq4Txy4G3mBy0WVE0mlWyT7LRo1h98cs8+PW5aOp+jyUGPeohfNQenkjYKFQlb9KpdO9g7wBseWhC6DGlDOF+yYHHVgvkVmwRT8FvSypUF5+dsdsEOd9vwtOrwBWyhsGgnB4DhVsDOn7sA369Zuzmxh/e3kPOB3b79vvUHh3bjGl5Z48QBncoNCay2oP8oqLnOHc/m2tpGfvCGVVF9CgCMAejG/ZA1m9ogbujz0Sn0+oM79wFR/A3I63UxKnwe9dBlmlccwG/wpyIBWg8oEinJQAZE0QTR2b1LGZIvv/3c9+U5qB59vaVKnDCRK+6A54CLE/K5vIfHK6UFn80X4Y5ruGyMiuZMtG+2lHwEgVDxRS3JV457KIry4WEZBjudZMAXlt3SZdN5LG3B42612jGdQEXDYCrvoQq+Qp7a8VBVZbVgsdao4gVgEPA0lF4sl1ylko9qJ66wFXYBbyBsMgoMKBqihoJstLVQZ2gdOt8YKO4fs3g5C2rAG4FplIGj0NSM86WUxFxS8oovJhHgjXDS0iIBRqO0tOKLLfvtHv1THFmGImx1lCCjgnAE3IuKoIgUfJloQguktHrhrD23uGolPLYxDArHeMkQxdfnOfQoEWisLULlPXRx1fcfP7XtR0/scHPb2tWap0grhU/F3doIx6d4WT/44GPQRRMB1cpmLTBMWqlQAFX0kI+5h6Z6Stq5LQRa1URnHqTUwbtR9ofK3vRAwCpNrwwzla+hoxglIXloE4MOeGoecoFZ3FrpN6Fd2h+aKXsvYeEUz8T9Lq2fsd/5B//A1l94xY56ZkfNLmPZh3nbuMpaLIdEMq4Nxmz7yVM82oo/a3Nzi9HkN/jr8OjEVl48Z6PFqD3d3rJkc2pLg7CtZDGqjLuMfpJr0iieKf0a0U4ZP4UZTqsGtxgD1ADGM+FzJbsI0/3Y0LYneF9agNqYMhYFF4ahPAHPcFM9pY6676FXzZ1M4L9mre5x5XNnzuGZlG2B37SQVeHYsWjGP5rgPJNVZhBCn272ffc+pdFqgtkAZ2X4u4AR3bl1zz65/ZE1aM90nXvhQczg0RDe+0QwGC9vuT6xL25csjCNURU4pcj2MRDgQuuC+CcXFq0F/37200+t+tkj+9rV63YBr6CvBZUId0TKUF6HOoNRxZrxWbwNT8joupfAOfDpCGh0BC+/N+1ZbynriSYJztu+8wCPeM1B2rDTQaMK5eMx8LdnzsE/4XHEBoAIlUJXyY1+pIsnTR8wDr980QQhe0+SgGmUCYdoubypanIQJad3LegMDKe2jk54+wtfsqOjA1s/uw4ozeJxH/GcNsAu4aGqx4d7pp0ip9A40AWcoGyXf/s7yMtdWwN4pFB6kkC1V/KJq+6GRBlOmlR2d4P28D80hgy0AuO0STSSPkMOVGkiwqE6Xx/tndgfA9j6sYSl8UbUKYVPFU3wg/GhO/RR1RJcqXotLK3dEMDETtsUfTqOxJCVnIUyWRsqiSlTRifFrdoOAvDW8RiW0C1TPOWCLS0v2Oebt+zx0230aAI+VPZm2xYBweXKvJKwwlGxhCbDBdbGHuVpNepedUPVqTUPulhatHS8ZLFgxto1LTPAi+oObSgAPgv5coCrl66hX3L26OGmR1gUou8B6C6ev4Tx0E6cZbwmvFN0lEC+5q99TRKyPD+kv+z90Dfffv77RZCq3BpH9zDbABcSXkWxBVDcKZRYyRfbtFFgmgRXqtgQlJUtpOgAggAhZaGOTg7c2mmJvSZxXEmCH4cgjVajDRMqfx3riaeg8IbUv9CwJpJVTl2oQQOgSV8JuDKwNIGstilep5CXlE4igbeSSNneHsYMWVEcUYZEiFTJRRMNKM+d4nL0uX8dIauPujaBEYIgxWgu6SulB9xbHg9qjOcoLCBLIkGcWYLfKjKOfO970sdCnjiwvbnj8XhPaeV0leoOJ2grwqVaW5qUDGBYLB+1xecu21CTuEsweyFvbRCiwFecQRG6034Zys9Wv8MwvjJOZEyUuabUZ4X8FJ+M5UAscYwr134OQ/x3775jTbyqCZ7WtDfxlGLRsgDKk/cohO2Lz0BOKjWjjCeNWZDfgngujZ5K0cdAFxO8Nww2ClXoTGEBZwwFh6OSDsghwYRG8kK8si7QKzuN21vPv2lrxTW7ePaincFbeuHllyyDF1WD6Yco0AHuskKB7XrLqgcNvBH6AFrdB7Fpy4LnX7zpe44rpKUFfk0AjGLeyzdXbYIh2ds9sGh7ZnnA/QIKJoaHKlukPca18K6PAsCci/EQZLA4w9FhrBWq0wIzZb/BjXY30LbP+zVQdt1sv2HZmfi57GViNHGuVGnl1XuFa3hTizbbLXnm9GGAMcHAaO+WRYxZGkW0kOM9nuT7FnwN0EEgIRqKdWwL8HkCL+7JoGp9aKlQVXjQ98yjaDtgJ7uHNskhfGsleCRkE54pxR6Wp8xRQrFe2li1xasg0YWodVfTVr+Yt6NLWRtcLtnw5prtny/aHrJ170/et4X2wH7jiy/71s/a45sBZ8jmRsNDV2g4V6vO1sgH8jfRfAmfFZqq483eoW9PivBCOembVBXx/tonDRsj9yN4cdKZT7afonwZJTQOLMKT8Eqbx10baDI5N7FAGqOAF+zKmnMUfnD+Ztwm6BJlgYXgWd/ETPeBpzRhyP+tFIrZl2+8YL2TEzsjI4IH3cYIq4qF5n1kRB4d7Nvm8SFKlXFvIc+0YelL3zBcfjs62LTEg6dW9nks3Zox4TpPG2eM9E8GEV0psXXPSBPVMnBqH2LitONJAC9kiuN4NLM/+uC2PcFYJmiPUDnaga4hizKGIoXfjD7NbZP3V5lz2sNJafVFbR+Bd6Lty92T0VQAhqQfzdkEBZ4or1ocb6WLYd49rNrOwZan5ypc/vTpjqUAINqdUYk6vhfJDOBDWzVlkM4iE+L71sjKxQWLw5+9Tg+ZRd6hzXgS5fqKtaoDQO4YgJQyLYqcAD61lUQqH7DVtSUNAXo5ZCurC8gCdBloh04Z4BFG/dANiipeywsT8aYoWn30MBeygBF+P/Q/+Pvf/b626VRGVY4LVhcXbR2LeHZ1Bat0BuvfQjiiNAJmQ2mqzMLCctFmISzv8Z41tOsZgscY8QKZ0iGVAlCJhygum4yTQlcj3DADzU5AP83WIdduWxfrp70ppPS0sKwB43ASRGQgUdaqvSWqaU9hFTST1VfqZgimCwfjhl5GAalAmohL53TA8AoYydvQKmhlQg1QGDWM0ZQ+jkG28VLOegyUwm16aX5B6bpzpoBAfPCyJXCX6obJu1IhyiTEf/rwKcytORIQMaOoidAOSmnCaGhydVzM2KQUt+UXrohbrfd039689pytoGTHwFeFwiTwpygPFvQ+yjCJMcUkdMGVrhaTuTJnkAd8PMTd/IM/+Sv74O5dS4IeIxjy9gSUl4EW9L2NgvFS9Ri0DPTSyl5tYKRy0pIUeU0qfwI7oyxbPpfVAjV1lOTAdRLwAMpjJtjI8xTOCDDeaFcRRUMDyg3aQrhgv/Xl79lSsmKLhZw9d/kSiDtpHaWKMm5K/5V35h4WXsDhzi4GIOJK7WB/F8QFj61v2J3bd3xVvdz2o4Mjq4Jsz7123rixJxeM8CZVKDADkMnjRSQZLg+PgsRGGCmVLhF4kPqUh6jFkporCWO02njDt8Jd+6C1b02Uky+q645tsbLGtXPjoxRIbSqmAIfWf6jkeA+PrtvtOG8qtCqGODjYw+C1rFwu4p3n8OxyPhnfYNwHJwAraNWLDm2V/n0tkgdZ1m1vhLFGaSpS0slh+GodGxy1LYhHHMdoKE02jDxceeOmfek337bnX71hl1+9aqtvXrbx5YL1r+attpGw6pmMNc7Ar9BkCKAYA1SO7z+1gx9+auejGfv6S8/bhLZqm+f5XAoHQzVnJoZMBkXKXMOH8lTlB5WRCXYDtoPR/Sgysj28kV42akMsjlizcvGS9bPwRqOGsYA3dB/+KfyseRLJ2gw+yEWX7fnrKP/ujvXsxLMgPSkBudP5MiZaIOreN7yklGDxxwxjLe2las0IhGUYu7du3LQoxnCxVII/lq3RbfIbCg30jOTa/fqRPcBLHXSQPSxgAA/9yt/+D+3ir/91O4KOocGxHfzFX9j1c+ddrn1hI7cPjhW/mLfZXU7oo0QHeW+aH1DY1tOSASVa6EsD4Y+BtWCsT5/u2U9u3cWjyFgcr3FOWP6PnGiHUgFPGVgIPKcx8qwEF8/so/9KfvGK0IAJrcfTdhhKxZWR8r3xuVTh1x66YJZMWnKpYuFKGYMfs+7hwOoHddt99NTn8LIqwcNzFalR7UPfownlrpTdUnnRQY+mElTaROLc7eCh94PIVc92duoYA3g3v4SDrI2s5L13GLNDDF2KDmn+Y2ilkhJQ6BN6VnXZ0oBuzW/LjRxPh14tYCTwKjQ8kzckXqIvw/H7of/89773fRw1u4zRWMZFjscCdvbMiudRZ1J4CigS/A8Ubd8ta0yrKUFA2u+gjnCJKYXitL+HMkVEJCHhbq+LIEYQvjI6Sqg4Quf3+B6XTyW+8RCUN635E3maw2GXYZpPDGrLVe2hLHCMLkLhgdJ5tuK9AGrao4HSIGqhz6HGkXFT5/xb/+yTfWIezhES08rzJm2aqqpwIYNAzgfFX34DWEwM4EwwX9wVY4CzKJM8CqaAthh1J/Zkexd3tGNNhX9E+I2ijUoYzKWCRdeXQHZpiyyXbG112bbf/8yW43m7dvasbzwk102ZLHKHvQ8ydmozDCKBU9roGGQrI6Kwx1ATsdBO3lMT7qi2x/bo0b5vghUBQabOLls3yj1wecOljBcE7DLgM4R2Ak1zqbx18AQl1qJMmLGJcF9VY9YOjZqzUJ2wlsfBoRvnqaS8Qlu+alsoC09M95vDWoRlGLbcOGGvnH/eYlMMPEZMIbAjkGIPxdqG6Q9QylL42it7b2vLHt17YBX4QDtZtuGbq8/fcE+zhkciQ6L6Qcco+86sZ5deuWilK2u2tbeHAA3dc9AujxUMSSUYgy/wPkHzs+7AJ1t9oaEWctJhrWIX04RRZnXaf8ua9ngwr2Adn+Dd4VEm4xkHDqr5lkU5ZPDitLHbydExXdT6CwwbSlkeeAFPQhmE8kgUfl1fWQFUxRxZyytRYoWK/tVbJ1ZACX5rkrFvx0q23pnY02HLtpErX7+RjtsAwDMbwJMLWTzRga2tL9i3/+Z37fo3XrdxRuPdsU6wa/XowGqxPu9962iXR8BAR+uKGKNyMudhnsZ7963/0aadxTO/eQbzRXs6/I7aFhe7zVdfZExcoevlsoGC4f9DFAn20u7Cb7cqcasvpGwch37wxgjF2OMYqZIE1w9rKHS/Dy/GX16h7hQYqto2QCJftOOju9aZVN27Ev8qCUI6QYZHc2+6WN7wDMPvll8v8Rbfpxmb185dthxgMYOsybttw5tK4VcNuBkAQJPudzaf2uSkY+ODmkVyeTvzv/g9m7z9VRtX4cH+lPFpW/0n79jLS2cdgEqehuiWHocbMnlIyJFWgfvWw6BtRAt55De+FypVlQrNgbWRie3mwP7svU9tn3FNliq0H/3D9zIcAqlejgd5emav3YgINMugCA3qnwBxDb5W1toQRb9QqficsuaitVBU87maz9NeKn15SPR/hucdzy1auzfFKz9Cfut4GjwP8OoJMRjNpZUFjEXf5xbz0F8hpsePH3rmVQMPf2trH77Da24M0btZZDGN3sUIYFSrtZYboXavjld97CXj5b0qIpIEWCmCoZL5y6q1Bt3avfbcYWgfWTwZQTZ4bqeBUWnT/h7Op0rRtN4P/Sd/9+3vF4sq5a0aMF1HaUJoXaybSmhIISgM0uOzwkQ93B7pnekULyVVsJWldYQz7cTTDndiNq3wXVxagZm0xeMJnZ5nPuUVFkhlLZnEuitGVyxaUYUD+2JvVSfVbl0YHRSpr7aEsRv1Gh4OhJdriFIZccgD0sBFsJxyuYYcqq6LGnSU4HMEGAStyJQLPUcIZnX1KYJbjcINp6R8ULp8r6QBTSj5ylFeWpkuBRCHMRK0M4GbqDjlZ5vb1kGRxFaWrZlBoZxdsJW3bloXD6QF9BxJwaE0YuWcLYE+Gnee2HqughIVkk2ZFmrOw0fKfKJtMLuUkWim70T3ueDTdgQAVoVM2gAHpUl7GnWt1m14nDh1fgHDtWgtMSnAeQxKn2VhBBBvuIzLm0+6olQcug3SUkl/ufNJBFoRR3lUih2rjHhDA+pP5h991yp/TwtUnZY4N1d5AIWRALva/Ck5S9gXX3rdNy6LYcQebj0CYfGMXgdGrSEoTZBOEcQNg99/6BPqly9etv2DQ8uinM9dPm9bm1tqBMqibzU8GVUhGNK+izev2trFddvHo60pDRGDME0CULh/DqYvJFJecn+KIZkyLlN4LBZNOUpSXa0Q58zSeDSRod1DwVeHMDt84mEOLXTF1crgiQmlKlOrjgFRmqVqJol3xMNSFtpbQkBF3pJ4JIFcpJIp0wZtQzy+Pp5WdhjwVPPDTtWWqkP7aiBvrzx31fKg9U8GTft80rE4/J7X5D0GYBKjHYCOb2JAXvvOmxYFDOz1anbU1ZanNQQS/gYITKV8UTwBR4BaE9V3jy8HMm5g1HbuPrH+nQNbwYCeKWYx2EEMrsCAQlmMK+MkIKXwjsKSGlvJgdKiuSUeqNku595NB2x/OW0DVbLACEi7a/td1DfKDa+2UGDYMS54uvJWfU2BwqTwbaAfsKX0mpfCOT5+gIHCUGLAdb4MvDxJZScJvDpLCxHC8yEAnSt18SKy9aUbL9hqJmdp5EprJ+RZSe/06L/Gp31Ys0+2nlir2rTAbs3GobGt/Me/aZ3Xrli9H7JsM0M/adPkwNp/9pdWGalUesbDOyNkZ8BjBxgKLWSlUTx7bkx8KwJ4WnKmfV0m4x7AbWQtwEitN7b3Hm7bre1DvP6ShZLaFVEhbwXQMfrSLw6Y3YS4LnJaoy/8b+RZAFt6SPyjJBh5ulqzJQlXhqr6qe12RS/f24lD653kUSsRKAn/XbzxnF25esVKWW1hoT1jYlZezgN+UP7IaALZlOeAyKIja/SbsYR2a+vrtrq2SluUOac1oV0b8HztN6R37b6q/krX51I52gFoQEbUt7mObzjIXlxa9raO0QUKDuHPogL6lkL3Dcfw4cEjOzh5ZPvHj98P/e5f/43vT6YJGiC3HiKElIqWtHQaAvI5GGRQgkmUj0q5V/hNOySKXVGMyTJ3V0xeLmLMSwGEg2kYLUHjEWz+DgRoQUDpw1wBotJET783s0IeQxPSYj9YsK3Sz2lXDKMh1pF7gR+5nxZEahtYLCEWWrFHJQCMBtpvowjbqwxL0trNvud70yipXphDH+V2yTBo0HlncHowdm3YsQmECKN0nYmE0lGujuXEKAy+2CGOgpr18KxgLJUOb2aTtgX6N7y1Lh5NN4v1D03saNy1QBEXkMbOQFuBVJJ7azV/ySulZqFrIhWzLAYmj1LX1hlicmVVCZXr0KBJyePg0ibYG6aXV6bsKa1y9zVmCPj2XtU+39y1/VnXMghSH28AG+1CIQGfKrQGahinMBa4rMM8z71+xgZ4SdoXRPt/d/FytBd8Jhb3uR4tbKyqPIV6LZsmmCajoQOUivXze8vMGahRK+oT0Obmi89bvMj49Vv25OkTUH7EangiTe0jwaWLFe2+1rNbn35qql8k0LC5vW3Xn3/OUvmMHeNJKsyh7Chtq6vKpSP4rwcC2jnaBrUH7ezFi/DPyCenM1dWLI2RzEyClgJNaxJzFI6Y1iwp60WGRCvaI8mktWj3e+GGPTnctYHqNimmC7JMo+ALMe3NDfrGcPRaLWseV23g8XbRHcMOP/i2BgiQPBPFgT0HH0O/f7gPoOpbFpd/F4+pxBhLGez3MXqTFsp1YKFGx7aTU/v9vUdWC8VsIV22PG0+PDoyVfH90l/7up370vO2Nz62E67TNgDKpBsyzlJLIRS2pqgENAS+ZFjkyZ7LVCzBR31/+BDP/u6+lXEPzlZyVoKe2jlzviUAN5EhQQg8ZR4FrvuqAm1LYoDstZCju6mpPVmIWjOF8UDxBZA4hcHoKLRQeAze5GYqKWIY+2Fda8KQe3hXzqk1p5aaZnzR6OHeHYw9vJ/QZPT8d02sz+ib+FzVd32SX7wvS4ZSLjJOX3nxFStHE7BZ2LOztIunIhpqsManfVi13f19e9A8suFR3QYAlOx/9G2zb79oB3u7lunR9w6ebipsJ5MtC9363A4+u28xyVpOeguZEmDiwZpj8Lp8yJYy3KQcVZFZXr/KyCviIllvj0PwTdPe+fyxDQAoSuVVREPztcBA4WU3JKoyLjJ4dpgMCX1wKeFLKWX3Vvhd+iog40srVDmiWq/CT0qdhd4iiRs1AV6F1dTOCbq4S1tQ2twnjSdfXMjY6nLEyoWZZXLINgSOcc8yekj7pBRyCVtaKtvK+rIDc4Wi4vAapLViKWmVhZydP3/Gzp89Y2srS4C6s3b16kV78YXn7OK581YqZPFyKu7taMFqHt0h8FUoVtywpNFnSovWdIb0k4z84TH8DO3G6KJZYPB+6L/63/xvvx8KZyyVrdjy6gUasoYQFfEqKpZMaaFPGcWzYKlUBQtWouFFHrCEcixzHkgiXfSsrEx6gQ6tYSGXLFdYxTCoCnCF3xEk3K8ijUom8xiTAvde4LcyFjUP0VPcT9eBbqMFLGCB81c8NS7NdxnaleC7JIYtzvml0roluDap82lnJJxGebUBG/P0VQ2wx2UZUe09rNx6CYanHSIn+6269UDYIaWzIbHyxJTNIc/AJwCF6hA07btSqCzY2Zs3fKe4wUrBamk8IKz+kTwjlMs0AvOACrzmFhymlblJEGgiM9+3O7dQsNH2CcgrCAqOeW2xOII1ghHUPqEYuf9qo5CE0hu1Ir83RnBhbK0J4BSEMOi1hO7vntj7T+5b8Pq6Ba6uWo1zfOYB4XC2VggK4VcmzBjvqA/SbCdwi+Ul4b2cee0Fy106awH6rzUjKmwoI9IWs2MkJOi+iAzFZVpfCrMyKAhCBAMT9Pi33JkM8OSVl29aDBruaIU8SEtrKk52931OJIGgrG9sgFj27dMPP/aMJxWJ0z7lX/vW16yFd6QKxkKo+zu7dlxFmWMZgpOor7DXJkwREO03fu1XLVXJWOW5dVt/9aqVVisecRs3evQbQYkkQUqAHJDVCKkc0N49XO1PA017v7lj9YMjNBLakz6G+lNbg39ioK8mCkkou7qzh1IBOTL283z5ic99CNG2QP7yEJU+qTRYKYZqQ3tlx+lL2jafbtoSxjHP8xUa3Kuf2B7Crz3gN9cz9tnxsUXG8z1lwtGAHTeObfmFc/bS975s9VDLTro16zJ+Pdqn0IYMp2giv3oAvyrQqzTv9rTr27eq+rRrMcb26Mme9W7vWQEP7OL6ki0vzNe6eMxeio2h030iKDetp5BMKJLQwQMY40WdAGHv5UO2W1BkHAUGH8i4hrm/ZEfKVivjlco75lxV6w4NaROK0FE3z5jx7M69p9bafGLDWdMghJjHm6h1GfoHYT3hIhxHVvhsg7GF6e/FpVX7lddetyAgIgNPVZYrKM6+e0+qk6fEAd/3ptawre1dOxxBDQx7AFCU+5vftOqkbeFM1orBRSvXcmDkie1Ht22pkrb9dz+1kFaVowwL8G4M2QKtcQbPlw6gPSoj5O/8prVdAnLyOMaApIP60D58tG3b3CNeKngkYKh78BKfuEDSPzckMoxuSJCNZ1EMebMy3ppzVSKPVzngXXMXAipKyGlglCGIKQlGC0QFerkM0VKIE52EB+FpsuilEfcfz7ROD16MTiyteTvXHarvps3M5u8yRvzg71ovpIXgKUClNoBLxsNWFDiCt8vaohcZTzAm5bK21ACAehvBjYBg7ScVhm60CHpolbwAztRy+aw662tmGvW2bxmseU7prUw6/37on/zj3/t+jMHUod3r5jtuSXEgAJEYRELBBEA2Sl+jEyEQoGLSSl3VTbVRfhjLHYml+S0J4RU60bkJX4YfkVmcqfZTigZDLVhcNW+Gqnqp76N4MJosl0rk+hDKQetTp2iyaRC3is+BMBaS8/Q+4btoqgBKQJXQDm3upIycbrNKPzEGPGHMYGBeQUbKcgB1gz7AV+5C9jQBBvoNYxBwfASKORfUSds0OLly0c6tbtgrX3jdXvzyaxZbzII4mxbMpSwPOjs4Ug0bMR1MqUu5r8ZchJ+h5bIYy+g4Ym3INqwolEKf9xu+Z3sylrQUSlnF+RTHFjP5XA6GRYMlL6RPH0YB0A9HVMobOg9p21F9ZL+4t2Wb46qlv3LDjsO46zDzQkYL3egf14lhNVkurvCQBmPp7cLAyLA1EiiL88u28gYu85detzzu7xOQdVuhRYygslukBCYR+gSSocGehROIJWymdFbaIyWVi8TtpSvXPey59fiJVzcIQ8MqqLEDktRe8MXFkj14/Ni2lEmT05ajAFu8wbe+9kWEDCQDg9aOjk37J/iOjdw38GxXv/A0YsH2wCbdpkVRUOlc0gLdjp1oHoZ+KGEihueaiKdtOx2yD4IN+6h3aLc6B/aT2YF9GGlYf6fqOzIqPCVeKMQzVoC/tK1At163g/uPeJbK3+O5oTyVPeh9y+f8Xfvn61ovgEnrVFtJoRahdnkF2qNFxUWDyYTPsYy6Y4wyfcqmLLqwZEfHDUvgOXuSROvYAvT9xb/2ZYucKdlJDQPHMxUJbvWGXrxP64jQE5BJRgVuABBogjwZmdlaCH6vQSPQZwAj3368Z5PPdm0lmLDrF8/gkeAZaodHeWWMnwyKDIm8S/Wq2+dZOJ1DPLIDjNrdXNCeFAAnco/leUr789KcorwIL3/BdQJKfqDMyuurbmh6qlwAH4g3p3iY09aJBRbxeHPoDvhB82WOx5QexUs7KyqUJKJm0Q0vnb1gV8rLeDJ1K1cAiqBqtVP4XTpFHuGgra1hj20HD1D7rLT4PvLFm5b9u9/1VHUlTkRLANpp3tKdAl72xJrBHRuthKxUxV59+gT5jtkSXknS74ys0HZXthxuLDlU8y6EctdK/j5AqI2X9eigYZ/VajbMwHOxiHug6o9IpC7J8xWd/QsPBzJ20NwTEfhTgEsGSksXvH4az5MBkiHxdU8aYfinhxGNxaQL5SlNXLnLK1T3NIeq71IAUhmqTrONfhtZOb9qeWRRHrJHUqC3Mlj7PZ2PpPN8LVZU9Qdthy5jriQXGQotGldkRpXAVUxWoTVVEvH785sMQwvvXcszZnjSKh5aa9UsBhBNplO+JYaiNcpoHACk5U0p7Cqdnkrk3g/9l//zf/p9EUKNkgXVoS4p/fb/5zuu1LvOVaNPv/dQkKyxBFakQJHNY4QMIL+JICKoJopkpU+v19J63V9/66XP+l6HQgra6U7XwwUItbbRFGIXelCabd9j2Sr74etI4I+G0gI1aLRB1/kENn9rpkGZW561IRQBU+7jjnf1XTrqggcf28WVFXvjxefsC2+8bK++9jKKMO9hBSGZBgpka3vPjo9OsMZNX0sCx2D0RA+xhv6przIQeC31rsdnR1Fc0JTCbwFLdsaWVX9jDC5/I89wpdz8IX3E81D8lnd9r+UmUc6RER9iZBsY3bvb+/ZXn31s6VcuWWdRqZko9fbQzhWXffMprQPy+Q0YJ4DwC1EqLBVE6T7L5bYZh+OLbMgWrm1YbLlkl954xZZWV62+gzeBcpxgMFTTK1DKWLCEkcdtniW4R5iGqc3I4Ivnr9p6cREmmvpeENpjW2E9TZqLWRXySWTS9vjRYzsA9efSWS+6ubKxatdxp5u1lhud/Z0DFMUxPMP9GUdlSyk7xECLC9msffbez213d9saW0f24Icf2Oc/+cge3HlgR12EFEXy6fGufTir2U9nh3Z7emRbw6aHCMYgvinKJoSAAftR0AErRgEoeDKjRscOn2x5SDGVzTl6VPKIvErxpLaU9l0W4VWFPAUutE5Ek6UqjyOeV8aOJjsNRZPUWodmzcqgalVK1m50WtmuebtAF0PW6dnGOGQvv/aS5V6/YU+rRxhurgWsDaCfKiJodXSY8UStQIcJYw49obUimmU8ue5hh/uBCvFwxzy3DzAZ4ZFcxDi+cfOKlfAMm9omF89SwMFDL5oH4549jLSu1fbZfXj2Djb904WA1RM8QPw6Rg5oiyaQ50oOmvln5JrmyJgqnb1LnzLLi5ZOJ6y7e2yJ3bbZs6oKU9C/9p1XJWBtQiV16aFa6QAM8KzXszK0fuXKNcvDlyqCuMi9xsGxx+kVDdDCZCncBobqEM/2KQDl4daWVeGJGeAn9qWbvsPlGEUp/dJrNhD6iKV7ZYASwC10xDjWTJUfeo+3LQwPFPDEVWbeowyMoRZkBmmXv7tRQU/wpvp8re7Qjtt9e4huOODLADwvD5VPHprzpQzQwg0sHXQPi88ua9Ih0nu8S49J90lHSQ9Jvw3RVeqfvA2a4deLhxROSwEOlPxx6tFIz3XRN1kAiUq5t1Dgmw+fAqIAytA2FFG4dWItvHhflsZ1HTwqvUse1Waf+Oe54gOF1uQk6DvNAXf7WrR4Yh0lPc0GGAwlGHSRO+SGz0GVh8FTisYU4tRavjm9+4CkDOBb89UasxTeC5rEl3pg/N8P/Rf/9B99H4q4EtQFegkfq0CXkM3p61TJ6zWG2U6J5ETDDdW7DwyHPuscTTCdGhQdMjKnhuT0XjIup+frs4yIPus7nXv6+6nhUpqbjInQuH7TuhMpoY4m5Plb8XAxsZSezIjWgAjtqtM8FN0NAuH6vYN9i2Cdc6W8/dav/4Z98Quv2vlLG7jMYeuMmtbs1q3ZqfuK/2MUbK3WQUFWbHltzVoIv1xeMajvZY0rPnd7eZZy+tATPkEJKqoGe5bFrSzVx5ZE0IbY2zSnJmQIxOAiudpLO8VkMiBRxeA0r4TLVB8F7N7ekf3xT96xowDI4UvP4Y3gNiP0kdbIzpRXbbd5hNGDJtBrJuPOO66FzVTMB7dW6ZbaGRCnQdjMZjE8mY1Fe7i7afn1Zbv28k1byOft81+8z5gjHLQlhGIIlXNmmTiNgjG5rxBjKhS3X3nxDcuAWlSTR2nECTwU7f3iKbQY18XVJTfyTx4+tqP9Q69M0MKQfO+3fs1TF5/c37Kd7V2UxRbGo+/MrkVrZ8+v2pUrF+2F6zfsTGUZlN0E2avMYthz8qcDjTlCNAD9o1Bu097jTZWESFocEkarHevdemyTJ4cWUNUAjEiK8Ujh5Yy4XqGU+s4hiBdEm0haMoUCpL3av0b8qAwu9VM8KKGXt+tAR7yMhyIwlHmWyaXfVZkhgcem8JXOLSL83a0dW+PeN9I5+/Zz1+0//drX7D/76tft/Fdfsj89uG93n24zNsp+FE00wa/J13ncG44C9aojIex+yPcdyUyjdrB9aItLq5bCM+s18fowJMPPduxqOm+vXr9kIYCEtlboKoUco+m16LieB5m2W9BeEyPauJ2L2selme1mZPinFpYRQfHNMIhBARCxIbwpJQR7+d/izRG3msTwrgATiRK8rHmDzX1rPXqKB4PiEs9xrpSVjII8FskGA+vKTqu/vvOlr1gWYLQEn2nxrOLrMXhMm9tpDRlsCbg4tvqxqudWARiH1gSJK4kj9tJVm1xehrZ7Pg8VzHI9/VstXLTYSQ75xtAFatbq7NmoFLO0FOmdpxajM2U8TGWAAqXoDzqOhgYAtwK4Ht5FXyjbT3vnVOGth+2WNaHJfHIdxQ0fo64xtAgnx9zg6p2/EVh5IuEoXjTXKHogHSU9KoMgnaeXeEtVP3SJ/jfm2fpNe/GoZFQyqUq8OrS2S7XuhlYulQA7AA28hNuffu7AI1UsIsMzS8ez6JKEz3eheqwHeJ2OMWBD+aEJ9GzGj1AoRRNR+CoUahj6QNz3h9fOqgy4l0gS+BCf1Btt28P763TQv8OAVzBW5Y3ZhD5xzzFMoEW+0WDScpmyZVK0j0uzKc0nZt8P/dN/8nvukZx6EXqfexXC2HOUrU7Lav7S0PD3qWI/NQziQHky+nxqPE4NxylB9b2Uv/7WZ/cyOPT51Hicnqt7n37v9+eliTh/CgMsxhPqk9LM4qpFUQhHBwfeBk2wyTdR7S2Gmut5HoPHDRlV/QahMDzaSfFv/L2/ZReeu2DBeMhOJg07Gbdc2UlxCIEUigu2UFrl0oAdHh67YVE4TCvIJ20V4MPN4+8QjOJoDPQZimRw+VteM0uZVIvRnPU/fmqZIH/DcNHZnG4BhRARLqFISS48TVt5B4t2Z1EMxNA+uP/U/vDHP7UnBztW+cING1+qWDswsviEge1MrVJZsqe1HZ8fEVlEFzh6fiCo2kPcS69Di7CYGebPoDg28BomCFAcz+HR3rZFswlbWVyyRx/etsAAKuOGj/GegngzUXhBoU2F8F68cM1Czb6VE1l7/GTTixrK49C8Q6vVtjhCUVlZ8jF4ePc+iqHucyyLK4v25pe+gAdzYDtPd+z+vUcePhKC04KrC2fOYKhzoJ6UpXDLz69tgJq6dn9nC0RasVkZ7wiaRfgtGUnZtcWLFsawHG5vW+S4YS+Uz1is3rP63j7jAM8BOKLtkYezZp2Bx/gnIE4tthOd4hiNMPRRGqY8XfFbmu9kIDxOTLsSyaTziwxJp9F0F1/oVGgyivJPIvzLCGZt79h2tjatSPv+R9/7TfvHX3vb/v6bX7DvouRfXapYsZKxP+9v2r/59H0ACTRKZ/huwfahBfbeUoyHytgo3g1j0E95I1PuF7HW1ol18TzPXr4MO86sW6tbdefE+p/v2CpgYwUwpF0HtRCto9W4Y2gEYJGXE8JQBJQABp/t5WP2YTloj+MgYRRoeCAlGLVxWt4miDiAwoQf/CV046L+DPDB4GqTsvimCsPilZSeu2yqrBtA0YXh0zgoReCGS0y7eYYxOloSoHUo58ordrZUsbXKInRWhtnAi3BqDx2FyyWzbeirxasKzWierAFIic7w2jg3+sZzNmX8x9tH8DfjmISnsxlbK1200GHamm30SghPcHJoPTyuUqViofs7Ntk7tKzQcyZlMRkX6TMfTs5nTFUJYeBzZJKdsO1hpB7z/AGKVkpc2VaSS8/OQvcpFDo3kpLdeThLZfEd/T/TUad61FN14S15GQqDi5889Mdn12uMgVSdyKyCtaqFJ2Cj2oIRDFM6lbEuiv4YEPkAOTp38RIecNyarbEVsst2ef064G/NcrkVjMMaBnPDFopnAW1LlkououiXUPAVSyV0LMBbBQxqiWct8K55kized8XymRVbLJ9D9i/Y+uoVW1o4Z4lo2fI8Q6G0bGbZ0twjmwQcmjZPK8GreRv1oec0ZeGA6stF3w/9z/6Lf/x9CbMMhSyilL9e6qyUnQ4Jmc6Rktdxqtj10mc3MHwvhtD5euldRkDn6/3UKAjtiTlOf9NL1+s+p/fSuTr8vs9ep9crY0DMGkMIlF2jzYmkRJO0XQvffKGRmsNJmCBvk+7C3eFBGSruxQlNuvncr33NrnzpRTuZNmCorrX7HTyRPp7UiHvM00VVXfQXv/jQPv/kllUPDj1erNXrQwzJDK9DqEsMpljyDHcwqDmcmdAHfYoG5pvuP2rY7d//oZ1g8aMg+T7tDWNUwP0Iv7YFBmUDLZq413UQ5G69a5883rUff3DbfvzeR3ZUbViknLLyF69aM6/MqZlnLoUwWsmlBds92fXy3Dz8GVKiHYznTIZcrjfvU+imEJQWLMYSIS++qXL+m1vb6J6APdnftavPv2D1bVDh0303clNtD6soO4oqMAtbAgG7efayNR7v2Wpp0T669ZlP8uYzOYz4sa+3EEpf3lhxhfDw8wfzMiMYim9/59uWzqdtT+tD8F5UnmHj3IatLC9ZIZc21TWSFxzHUMSguxZXvvvJe1ab9Wy6lLRAQf1j8ODDlcqa/c1v/KZ7V/dqmxbB8zo8ObLDXsMmuTjoGQyFsVkALU2rbS/Nr2rTapNCVArVJBBcGVnVS1JZHhUddUSI0RWIUHKAwhFCsWOUoSZ/iwsLeLNzo6Nij6Lt8e6Bz7u0QZdHD+/bb998zb6ytmqxbstCHdpzcmI/Dbfsv967Z/cfa78I0OYqv6eTdnx0wBhop1EVPwfJw6maHJfiVqmSDeiamyatWm/byvmznNG3cbttzcOmjR7VfNV/BW8shzcxxDMY4H2pWKXGTskH8gY036iCjJ8Vg/YJRqTtE3qCLvAsBgzLDMqMexhL5V8cDLkzAx+50pTAiIBIE3IrJD/kt0Z4Zvmz63bx+jV7/spz9pWbb9oy9NbK/0a9ah36H2EctMX1Rn7Rmih10SsPDaN4JKomHAtrq4OIhwzFJx3AiNY0SK6zpaKXX9Hi1ti33rAeTQ0L+JxZskk2baF8Fq940aLHWdD0yPrBtgVLtK2CUVDR04OWnW9MGfOWb9amihoQhvFVeGfAGA+8tprweBSPVYtadwAuu3itCJN7WDIEPpHuc8MCxRzQegZpBFT1mz7LMMswSdNIp0mHOiB5BpRkuNyQSA65sSd2AOc1HSB6xgElMiRaq6S5OCWQSKe0AWGPbn+OXtu2L375LS9htXdY80zWCPovGcOjhgeCimMG0CcY3jHep9aQjHhXFux8CwrNJXP/KHKGlxIwvB/AbZIjovpfeC2BKZ41nzPJIkfJ0rynU3mMkBKkSnw390JS8TzPTuIxA/iSecYQb2Vg74f+0f/wP/u+FLSU+KmHoL9lMRUrVrhISvz0e332fHIIqL+lmUU0fa+Qkt7ldeiYXzP3QE5/c0PEoVXDIqyE1zMfOPS7COvncP7pofOkmGWctMw/JwHLQEwNEr/LhInvpzyrqowfzpUKVITTF2bxO7149uypdaB75sWLdv63vmpNlV3u1jw0pnixtpztDzB4CoEhPHu42Hc/vWMjDIzKAUgANXHlNbkU30bBaNBnoKQQDI7vBqLHm+pPrbCct8Vkzrb/+Q+ts1NzV12VbrdreDYwSbXesRN9d1y1rf0je7i5a5/df2Lv33lo76KEH+4cOGpSWmfl5csWfW7V2sGxJUGi4QYchMJoBSe+BkGxWpU3EW3dkChcgjHR+GixkYyM6jZpj41AOmL55QWU2sRuf/QZwhG1w1oN4S1ZdBK0/U/u0UsYcgWvJY6wwNxjhPri2lmLw6CDo4aV8kXbOTygH8e2urwCimxg5PuWAiFrjqTG94/vPfRFU8+9eNPefOtNhLfrMepSpmDlyipAOGo9FE6zdmItodBGzXZQOI8xbncf3LHDzrENc3htpQRKif6h+CagtRmGRu749vGeHXSOPJ17lGA8suozhpM+pHHDZxiRcA+exVBLmDVuQ3gshueharsKeSpUKo8yASqUgej0Oh5bzmgtAnwkQ9KtVr2atZINxE7asQ5uslqvCT8gC9C9ST/GvZZdxDs7W8rb7uGuz5cccPygMLPfP9izzi7eGadvXL7g2xt0uw2rcG4cpB8Wf/N8w5hqIWcGo1Dqh+3he/fpb9xWrpyj/S0bYFSePt63yW7Lyui81ULeCvEESh4lihGZoOg0JybvTRPeA/jgyULcfhHr2cGUvkIH2YapQp7QMab1YAr90U6fGBYOlEcC2IEg3h5PSdZEsWzKRGE/JIvPTbRYD0NYXFrEcI6sCN+fX12zg70d29/bxFvvAraGnnL9N37jt+y4WvNqAKXlZYtBQ00+q26ZjPuYIxHFm8WbkDF9sruLR/vAQ9Op3/4q49KWyrFRKel9DMJniVHaMg3t2d63SA6ZX6BtKRR1PGRl7v3qAFkE4SvCoHqAAocqrtqkr5qnUnq1YhYx+q8J9H3A4U5T4y+lz1jLtEtu6K+KMyJEfEfH9REekd5TBXNFSqSnpBeli7RLpUCb5klUNt89EtrsYTKuk9FRUoFCogKF0lZlZCYNTyq0peUOWl/15N4Du/Xee3ZmY9UuwDNP8c73AWxaUKxF2jl5hqm0ZdEDEYCkjLM8ZWV/hfgs/ceAMVbiVhlGqQaBXfoHjWM8X4s3tQZPJ3jGH5fos/S/vCrpZW3lrP3t9U/nyquUbGjeSeAvEgm9H/rH/+gffl8KVkZhrshBYOoo77pQRFQWgRbWaDJUM/U+GclDhORkLHSdPsuazuc05iu0T+/jWU6co+e4SyhLzj+VQWmDTiXMbq3p6TyPXEZDo0UL6IjOV9qcwkkqqMYocE2PvzvWhylGWP6JNnNBhuq1qoU0GDxXxkSKoB8EmUChyETZIQE7XIzZwm++bo3U0Fd4N6ot66Jw5qtNRzbsg24YDIUHTk4adqxtQlXDiRap/IiYAAvogqfsIkcmqjMUUTSY5g8SnFuywgUGHI+l+uOPzU76NqWPfUxaE4HaO67hBRzaw+09u7e5Y3c39+z+9r5t7Z7YNu3pSOCdAhNLnc1Y4Rsv21ECV5k2RicRax53bAwte2MUmLC50KXaobgbzDJLIGwoAw/p6cV1ohtfwNxhW1lbt70HW3aI8ZoiYD2MojbIKmRK1r792DoPn1q0CIJZKnrZetS4vXz2inWeHjizlRa1TqSP0tjzBVDHIEchLZUPKeFtHO/s2dbDJ4zA1L753W9buVS22x9+anc+/sw+u3XXPvlk0+7ff2r7+zwLJTxViflQ105A9lV4qjU8tG4cb2RtgYfl5ihZBoQ+qyru49qO1ZtVm3Y4R8YuCZ9IiOh/pD2xQpvz2xjbMQJPu8TNXkkBoiZyObwNpdMqPDrglmHTxmkStw48riKmaYWxJBfO6wOLCUUzflqZrMl58UAM4x1WuRZNrh+1vRTPEmBiOZukX/vWAil/GBjbjwpm96DT7KgOMg3Z2rXLKMot0F3cihgSeUgBkNA0As+hAJJjhPtO1x78t7+wJ59uW+XGeVu4vGz9btO6tR68cmBhFPT6cd8WsznLax5giETRFiVVaEMtZSFGQKT7mai9nzP7bKpEhLGHvbQ2ZoaCA6KCQlEqyNCg07QAnpFv1uUTd1KiEF2HDCjtVshQPDaH6wBKeKk97dv+rO1jEJKXftyyIwzA7nsfWwBDPj5Afh5tWwv+OHfhglXgu+1j5AkFlCnMU0ol73n6odTqBobl9v2HtoNMdA+PbbKYt8SvfsG6rZppf3fD46XDjHfa4o2YLbbzVq8C5lJBvHV5NBgCjMgoObGzg5FdGARs68km9MVowsUj+OOYdnZ6IwBn1NtxuhjYa7XxiDEeySAor0FhNwxpuMu75AnQC3ATzST7SkyQV6H5vXQChA6P9NAf+juJBy/5GMhgQydX3OgMJXnob2l1rTeB6dB5yE2xYJl8hmdiDPGKutDt1ocf4vHu2le+9bZvj9FoN20db3+pWMJL2XcwcuHshqXQldKR890vBY7wXPGclYEpfhvDn3pJp/keT0hDGPCixd8yCkIWMpxRgTDo4ZP6MkboPxnAeehu7P2S0DBcz951nuvt95GVOfqX0pdROJ3D0N+ySEILMiI6R2lnUvi6oSZTtWhLXoFnT4nBdPtn99P3qZQ2v9JkpHL+5xlgWsEpL0e7inkhPc7X7yKuMrAUl1QZCpVF16RcBoHWAKhcRbmMawWSkSuoVfCKLWqiKsnfGsQllNvCYsWtqTyREDIhV133TcBEEQRIi/aWXr5mbRRPDQTcqresDdo+PqrZ0UkNpqI/sSTIZWS7eAm7uwcQUcSFiWBQp6FQKP0NKJwEQoam8+fJamsV+qQHSlvG2wxbOx+w4ltXbSIjAAIKwrxoJcwJriuMdtJA8GpNq4KE2hirFrpgwuBrRT1jbZGlpJW//YYdxzBAjYZ1qg2r494q/KYsLaXSQkAXdilJcZIGnkFyxMRAzpnn9DfGYKzJ6r2abT/c5GEh7tvGgxp7/2va+CkNouLc3pNts8O6JUJx21g/a2mQ79OHj1DCc7STAxUuVBZc0SocJJ6RoEi4FJrqIrCXzp2z5VLFPv7ZL1y4GkfKeoPJx1WUJp5ZpGFPIx271d6yjx/ct6dHW3YUOrDW0tCmqzGQZtpCoCatuFb/nDdRiKMoyNMXSPEdfYVpoEfYkaPS17XHvAReoQwkyENYSvMNi7fgG7rnvKexUy01ARxfCMrhhRw5Qc+SF6NrNKHqGTLKIsKIiJ/FTyoBIsEdYtD0nAZ0ePjwoT3d2rFPQJAPZ327s71lPbxOKR7VPVOVCK1NyKEQlRUlWvZBjSrDIW9EdGrvHFln7wjlFbRYJgG/yBOAP1qah0pYMJn0ys1SjPKyQp5pE7QkCkBpumM9h2MzHbTPrYW3Db4WRpMygVYyJPJg4/Sze3I4p6GIIgAHTfQSefQ/927gm1MQKN4XIKEjABf4ctSyz8aHdm85YCdLUS/sKkMXlFamLVKMP/mzP7Uf/+kP7P1fvIf307d+rW278F8imrBcuQyICKDIB5bFKC6vrHpTfO8X5F/hZI2FQpsR5FyJI8rCFGBVIgG2Gm8Q2W4CcpGHKfw1TOZs81zFwtqQj/HbOTqyLQDiIb8P4HWt8w1gaONjwJ08I5SwUpoTyMxMRVBVWyu3aqNI2XqGpzCLcm94z22AsloT8/VxBYWAso7UNeeI8FkX3eFzofBtkGv0crDN+J/qWvWHlju95YUo3bmPPpAXqVDpNsZvD2O6cfmyRfGgVfkhqeQPrrvz+R1797337cNPb9meMlC5n+YTpaelsz2LTAf9kb5WmDbFPaQvlXElg6GIissSNNS7Wqlohn+iWbpO0x1uoGizv2M8BUzdG3n2u3SzZ6+6YeCQktehC3Tj07/1m4yBLtBLN9VL58gr8bkAvjs9VzdXJoJeMkr+G8Iij0WxUHk0OqIwcaW84LHyTCrh7lqKTip2L2SiQpFaLKPcdm15GUUAZERkMLSKWh6LCKIKuTJacpVToMzSypKNMyjCZ9KgFEitPmaoPU7ZzzO4a2XbxoiM8FB29w7tyeMt2wSZazP/NkyueY5+fwbSwcg0QCPKooJ53AlFgATa5AZKuciQiLiqamoIzKh6xJPwnIRvxwE7xmOIvHXByt97ycYp7oDgK0XYMzwU3hMq5FDb5AHJALhh5p7jPP1665qBbX274ijMmERJhmiPSn7MtSj35HxuCAPwt9Ak9/CURSkHjRfX+fwQn10AceMPd499YR+jzO/SDfQDhjzBO4iCkl0x8/1wa99meye2VlzyXdlUzn9hadFRjgrQlUpFH3Pxglx5RzhQSnFjLUZ77Y037Nb7H9hn7/7C/vgP/sC9lK1HD/HI7lg9ibFZSNukAjIv1uxbrxdAWLQlhxFZKNgEQZ0mQYWaGxGT697KIAM4BOARJRBIuYT4W7RUXaoANA9i+OEcJ4cEW5lsblCgSRJEK2XuQiFUKXIxhs7HnKOwqDJs5HHIwx5gWOIoM9FYHpfmTdRflwPapCzAiRSHgBD0HnLPE4DBgUrqtA6tVkn4YsRAcx6aiYM6e6DO+RyLygHNEa1qiMnrkzJqDls2yM2s+Oq6WTlihRUULQBFnruMVhx5qipkozgUfRUwQEhQvHjH6gO82oNWm+W4fZqd2hGKUd6DqCIDo3I6Ah8qlzPCUxhxrmiq28EI8BBn8rvzD5+l1L3xv3zBc/Ce78murB8MWnfaszuBhj1ZCPjmZEgobZmHZYOxkL3x9lftpa9+xd796V/Zf/N/+j/bf/u//z/aT37/j+3JnYc24D7pXN5yqn6A8nznJ+/YAd46Ks77Ja/W02w1LrTVjZlWp4+R1bACUPDDEI+jRbsx7vKieij+W4WU7Z0tuycUxjk9bDS9Zl0ImunfRPIGQFSsQUAwgwHPoIemy/Dk8qpNcudsljoLXZagzyJHBn0Sxlse+PYRDYy61lfIpirdXnOnKg8VQXG34c2ADAl6RFU3xC8yIE49+EYvWNNpq/DWycGJp8NrLPvokRMVGqUfy2sbXipICyCrAL333n3P9rZ2ATR9O2627ON799EOkIMbzaNBmmuc62HpZFf6vM8jS3N9rOe7DoOO+l1/q21yJPzAS1fIsSNPlb91T53nbX72rtfp5/kC1GdfyFDIAOjQZzVED9Khh0hJSFnopnqpQfqsxul7Cd1pI/X3LxvFISQtJSUvI4tlzGHt0xiMJMpK6E+KUwLlXgvPC8u1wlAoVY+uukFxL4hDMbl52EvPkqVkEMOgnmftscWcdVcy1kfByGXVGhIJVgzlqzpb0w3cwuAQ4WZwBjM8kbodHSu9t2lHh1Wr17sg8waKEkZDEFTFVkpH6EF9c4UhsvE8T3tESLgrCHhg4xaIgs9B5WcPeB8kLAriOQijgN6+aqt/7Q2LVpIW1lyF9JAIqcF4dgglxEf0FeU0zPH5CxdtdnXJ8iC2MwtrVllcsXyuBBIEveKxDECELmQIm99Nt4E+Qo6/VAq8NDciofaBF13h4D5GMzjgPgoX8fdEacwofqXpplFcvosexiqKBxUC3W+UluzxvUeOeIQa/ZlB0X/uVp8Kh/hHfKDU7xLe4cN79+wP/vn/2z75+S88DBbXftgZc4M+XFmxIC79+UTb/vO3Uva//usp+y9/c8VeyIRAijk4dNFj+dPwnNZaExNIaw+U5Hw8xOAYFm2XqxiuMZ5xjLS2SFadL4bNDbYWECrlO4gi0updxYndXde4SjGhpNR8hcBk1AVM5JGJtzUuWhw45lyBFV8Txfcq1S7l43NO8IT6rAweFT48QcBlSLbHPTuMC1lzczwCVImV1irW5vswBjKGR6uaSag+eBQESXs1mV8P9Wx2vWjBL61a9uqyb+ylTZ9aza6X01d6b2OEPMrY00+VoEEI4P+paZ8dlTzp0493shP7DGJoy+EB46X5Ja+dpuKriqmjjFTdOwCQ820CnAc1rtAOcjoYE8/T/tPx1bv6LgMhUBJU/7scfc2xdu3B8MgiN9ZthhdFd+hQ15bOLNk3/8avu7HRPJhu3kHGPv3xO/Ynf/BvbGdrG2UUsgbe9ieffIYROXBl5hUV0BmnSk+IWfcUrZVCOLEBXhzeXA9aNEHiAwBoIO1ZZSprsh9P2jvFmI3OLFtee9qg1GPIl7I+J/CAdoJsc8wC0GOA3KkwayFjrfWi9UrLlt540RILNxnTRRuFixg8xh50NYGHR+iSLi3oThUO61tHISmVUJLXC49oawlVPJYZlBchRa6XZFA09D7wEg01hiPGUOG82mHdem0MFfyTQzbEq1rD8fDBY3vMod0jNT/Zk17CcH2+vY3Hu+vVELxeF/IpA9BsNtFpNTdIepc8nurj08/KThQvj7nutD16l5eidx363c9F/59ed3qNvpMXLy/NNc3pl6cn6NBnfacL1fFTz0RCpkHV3//+Z73r91OlIsLpwQpxyFBIwciQqM59nMPr3cOoKuOsnHmvIIzy4s2NRYwBjiMo8joUv5NhUSkR8DTMDvFpuQ6dq0OfhQY3IwM7XE1ZL0Pb+FLPwJFzq9lNofjPVOxk1LV+q8vgTW2IUlaVWaHY5knTqhgVrV3QxLFWMqsNYgZtFjQDicgLmIlGDJiUi09sIp+KpYciCQCOsrFwk6MFPK1zFhpnLDLBRwmPLfbaqiVvVmwS17wKTITw4FUjwCAGHTwpCqNrsWUUg1d6/oKlUE7hzshqD5/a8b0Htvd42zrK/vIS/SICtEAJyEBApPkBPaQI1Xf3WqRoBJs4Rb+JLiMQsrwHOTDTYY9DC480ETiyWFEL9eYhQXmTqxvrluR59cMTbsH46h9GRFk5MtYy4ApXSkjEC+IZKYLV9bP285/9gnHjIRrzTMaiWdB9FoJpIRYK8+Xknv1PvxC3v361Z4uB9+0rlWP7e9dLtoIrb9WuGwNNymiBmNKX5VL7fhsgYW3goxRniaiKBEZHoMpxxDIjDIN3WS0NWEtVZOlHTJlYWrMArWY0SZOg8twUB6bx5tskKOXXX5pbGbtxkCckY6VJ0tOJUlFXBlqTxNofww0L91KIpokxOG42LFIqWDsEsIKPpARVmiZVLriyT6DstOhX4EG8GUUpKPwkYxJAIbUTfWvlEFo8kQ//7K+s+mDfxt2p1QArT55u2YhzpikBMBlR+kqHAnjSMzxLYLU9QA4+TaHk6GdsSh80/4EhBL0BAlCc0EfeiMqgzOLwC4pRbZGhdGUn3tLLFQx05N29Wh0e52fMA9BCHgd/h2m7jHfT8LZevmBJjMnE2TNgX/jOr1i4lLZUIWvL62vOI2FlJqXStnP/kX38l+/aL370jj28cx8wd4Qik+WYRzgy5Qp8grcEjUVvgUcExV+q8xSOjCydAfBA5+A4DV9wX4xLMAawxHv/rJC0n6wm7WQ9x7BzT+R9hNFVyRVljEnmQsinFms+AdxsLuetj9GxMIYntQbNNiyxdN3Ka1csmE3bADs8wuOaJjFGMQDfrGfdEZ7JpG3H7UPr1I4w0F0b9zH6acYGjwlq4e3O5591SF78M32hpy6X2qtJiT5VZGzch6+Q10gk7p7ZRx98ZM16w772K1+ztcqyVbVbJPfrwd8d6PvOZ585WJHnIcMjuskZ0NSCDulpBwi8HAgwvp4CDQg4NQyn4F86u6uwNH2QQdIh70SRCJ2j608dCB3abqHbbqE/6ZA3gIHTw9SIJMKUSOhQ2RRlVyk+fGo4OI+GnHou85CW5k4iv7RaerDc8Hw+b+vr61ZZWMATycDfadPuc6r5ooJyc0U/Z1wZIP2t+6vLUliqFaTfddY85qdn633eFrVNOdd6efiMCzetZ0/TE+tkozAaiFuMwjFmsCb5pLXTGAyIpNXOvU4fyrpGwTBgUNo9L/GhmPPOzrZVlpesvFDEiwZ7INBQ0NvhCx75LDWl6rqeMvYMCQpF6b1WbdvWXtfa3ZCVeglLH7Zt7+ip2c0FW/ruTdxkGsvgq89qwulrqPukIhahrUnuEbqzZbu37llXygymUPpoJFe2lDwTrtOcDgThg6SWQ4oA5aAJM2dS/qdJU4/56xzFR/ly2sVw8HmCETEQMtaWc+fCOqI/AWWgcb5oeOOVl2wf1KPYtsYjggIUY8kQVRYqzgdSlPN4qyqRti3NeGvNCA1yowaDYES4JwBhCh8E0WkvxR7b//L1jr29+ADU98Bq2virv2/fuhaxr68zNlufWAB0r2wbeVha1T3W4ldooPi8I0uRUWiP8cuF4nY2t2gRFK6si5B0Hz5Uu2QIEtkMfIzxdiF26sxXr0M/xduVmJFRbJyXkj40P+J8T//ciOCxSYg884U+9XrdOe9gNMWrYdC+Fu8d084Oz04XCqaNz7SaXmMdo/9jKd5I0JJ4AT6vIf5lrNy35JwoRjfU6VkQQ5TlXG1+9ef/4g/th//yB25IdnYPrTsYW3a5ZJmFHPSe4F1okhrQE0kqsdO0hPMW3siRIjd4lCr1oSoHMrpYLc4DHKG0BjwnhEHXCn0Y2+Vfsii+0tucf/g/7frli7/lgQUUzuPZSnCZxjBqvqOmJILnotzLX3/deWrj3AVbe+6qHfcbGPGInb1wDs9a60kUXuNi+KN7hPcG2vbFjQyd7weuSAW/ry8tWphxCctvox3zLCcGnSeNpypUOVAU1ueWQqMoOoi2Iq82VrZF0OrxtP30QtaevLZu3VIG+aS/MiLoofQYQzWUdgnbNsDzozUZkixKEcAxSTEiKcadcYoWbWF1wxY2Vn2RsbIIg0UAh4Ap180ARlP0yqQA2Koe2dHnt23aatg0OILn5/M5UsAMsCjohBWdZUj0khGRElB24fFBdR7KGs3rcm0+QWdw7Xe/9+uAx6g9uHuPZ9Scfn1kVfNkj3Z2bRcDrHVPIe6re8/1pGp8Adzpr4N4DunLuU6f/+Y6FDrrHG0cKN2v9Sz62w3+M70/txHzBeI69AzdT3ZAUxHB4XCG4ldMDGuEi9oC8VRRYMcg8y5/ixu8sqrcYxD8SBNOfK1dD/WuWiva7rEJY7bbCDmfs1j0ddBoqbRoKZRGJJoEOTB4YmDQBdANRYcRUgyRjoihhJKCUYhOY4WqhBTGeu6z9xECNp7CsCAH/87/xtVEYSj6K11SB6U1EJQdPIdPQh2YCJZjgIQS+whtqFz09SONYd9T34TAfROnES6yELtWclrEOigqbfpUyhbtZOcIwYHZ6Je2pxQbuzsKaghr4V5MDJVyZT4d10FqWiTJ59jAhi2USWvB2o9Gdnhvy+ckILP1FiKWuroEEgLJiYFAg1KUIRhtEJrAfHF78ZXX7OvXX7Xf/tqveb54MJf1tQEyVIniqsVyMnAYAKV+4porVg4R58+W4ZCBgZk04DId+k9GRkzMgPE9qAfPTkyhBIBgEHqAUmUkq7OBpRfLPmeQTqTtbGHRWnhBKtAWjYdxJjAcKBKFVLoo9nlhN9rGuGoiUht+aU6iD4LxMcabUdtiMKqHBmIzy0X79veej9mNzGPus2U90KX2Nu8P2xabPLa/8+WCvVHhfrtbGDeMNm2f9dsYCZSHnk27/UV/QoxNchKyhVjWItgY7fuhtsu70h4p8sK0zkaT1FgG+Em8w3nQR4Ii2igsIG9SQuNom2foO83Z6XkCXFK2IbwKLbZTfF5oVAh52Oz79tTKANoFIDwtxq1TzNjj/QM7OVAoh3aCsrPlEoY0YNr+OAlPqmifVyTg+XPPJ2ToUi+iGUFAVShP3ol29Vy9+pzVan3bebJpyZWMvfntL1thueh9TKR5dlSh36Adjnr2KB22vTRjH0VZ4TmONP+B/Cn5Q/uoxNtDxvNQcUjaTP8ZNwTS2z/hcMAhRS+tPoXOeOPyyqXwpMSlzCV1UnAK2wTpw7TbtinINIAnWT/aschyxrKXVuz6aze930LAmu+sAMyuXDpnefqktPKQajsh71VNvu8fw5cAWSk+xiGWjNsSyjqCbE7QDQH4I4DiROx5prxCxpdxgHt9V79BH77ojpFl+st9lLUoQz0pl+1xOW/7F1ZtNx23YRg9Q/9aiMg+XsNnxYR9kA3ZISBUe+wHJyhVzYsM0UvoBPfS0CcjuYvIwwzj6wkL8NMsA3/gZQfT6IAChp0xkRGootiHDQBVFEPkciHdAtW4v8Zb3vC82rgSRhROgufokxbHtgTER31r1A8snAzaN777DYsyFlt4bCcYGt+dUUyLDGhOrYHB+cu79+24i95CF4ah9XwuVDppztuSa60hU1KADFJM9HTwAHCBB06jGvosUC5DJWMydybQ23wnY3gacTp1GDxqpbHtQ/yBctCxhsoAaWtPcg7tN9zGbWnxWesfVPOlDYJpaMc73C9V5dza2rV9GFLbpYp42jBe96vXWrazvW+PHz2xB/cf24OHHHx++Pip3QN56P3J003en9gjLO6jx4/t1p27nPPIdg8Obf+Q4+jYDjiOsL7KPz/CDT86OfHtWU9qdTvmOGk0fKX54bF+q9q9/V2rnjRssbxhBzCHjIn2IwjRthEov76Stk0UVac38EJlCqeh1hhdzSEIkWIgQbCayBpBk88/ue1zCap0qhi8QhxewkJCJMtFfx1tJ2AizTXA2B7uwHsJh5p2dXnF/uarv2b50KJ1UTbDDu5jc+yhj9A67jNGTKUqdEvG3f8nw6a4YwvvYAxSbKAINLGsSVIxcCJbtkx+Ddcd5IyiEML3KLsskVsjudMyKgw4t4RL/XAErsMNpoyddBt9RqFpdTEXejhI3VHst7y+4jvvXbx4yWYAipP9I8/C0n4iigGnMBAqPNfEMxGv+Lal3J7LIc0MxVD10JK29ESiOWBiQIMWg2piXPMS3WiKe+Il9oRoUhYbcO6sBR/es9XUQ/v7b1+xlTb93pP3oVso/DlHqzMUrCbAFU6a8vxsOG7FVMba8Of4meB4DJhx0toSzW9oohxqQgvRBpWoNkmI6LTqIcljEdFQG74GRPMpIQCOrI4yAIX25nNCDH0fjw6+0foiGTqVlNGE9SGG69G4Y/uTATRoWm3viOu5mHtmSwVvj7YLTtImzY8olVjo0VONoZv2w2jAe74bnowNxjcASnxysG+H8Pgi4/LcWy/aYiVn7fqxTeFjlXs5gE8+trZ9uh6zW6mR9ZGJwn7DyrDpAmNVCSRscQb63K9Z5/5Txh0lKUAgj8gNB+MPf7sR0aHXqcHQoErpSNmI/fnCQ6cKQeGlTpFFlIUF0A/yVKYYns32vl349pt29vXnDdVvUZ4nr017aJRKedugHzH+1tovheX60h/Q2b0R7q21K9pmOg2w0sZdMhsqKKndDR3JQy8ptEa/aSlQfw+wNxrg4WG347OUpWZhOwvdF+7u2exf/tyqf/KRfXS0a39VnNhHixjaDJ4bxvfD9Mh+khjaY7yY/sMtm/zVZza9c2TF8DL8P0OhDy2G7gjE+tYatwxXG3lE3gWAUbQBFK3A3EzFaZMpCywWMTJ4PdBMynbYG5k2j9Lcqto7V8ain0gOTSVwMJ3PNcCDoquqRQx6ba+N9/qX3vT07qfoxurBMffEw9aQcJ7uq6QHlXO5vbNjD9DFIYykphI8SoTR0J5Niv6Ipz0syPMVZtPI+jYDyKHC07qfzJParcQfeRsyIKfRHxkVhVH1Uh90voyiwl1afhGcx+vmhzo+D3UxINxItYfm8xVzpKZ5DWVNZTI6Ul7ALZ2G0Xm4DuUlzxuk0IFKoIP4aOj8HjAI70odlUXUvIcIqufTLp98V4kKuWB6liyf7qVQkv7+pYvGcepmKSyk65U1NeQmKZDv8YMt2320ZcvXnrNHS2n7HGMSRD/1c2E7WAj6JkJ9DN0hBkjoWYpJLyFYoS/t4icEqs2Ojo+P3LKjlRzVapISDYDRQOB4psfHGRStDkZTIYAoOBRyAGUSGbWsFBrY9VzJLq5exMtYALXgWtPHCYM9lMu7lEGIcH9B0YqP++JKhDOUz9inx1v2//zFn9m//uwd6yuGnWDQQT3gWguk1q0J8gpofkZuBMpIzChhV+gK7vFqwP6dNx8WgUnRVCgsvlaWD6AB4rkydgOpz/RTu8e5IVT1U5T1pcuX3ZBrj3Lda2Vl1U5OavDJ/N4SAz/8M+MpuiD4I2jjKAi6yZtQBpDGcIonGoykrY3H939/GrG7ret2sB3CYGPk74YQIjUtZLXDA3vzbM/+k9dSlt25Z1bDoI9VlRRvVF4fPCbEKV6YYjBUPDABb/ShvYRShkFbg869joi76250RGONJy/xkK6XYCiXP6m9sfnd10RhRJN4GR344RSp+dwMl2ouRdk1oXHQ980Iw9OhBDSnDUoKEU1FMxUYjIASAxgGyYbKqetZCkFoQa74XnRUmEwKQUIp4FRtNBkafuT+MzwtJUT08aKz5bR9/de+YWfPrBloDyN1YA2VCb961jqX1+zWuaJ9vJ6we+Nj6wDWorc3bfrhPav96OfW/PG7VnvnA2s/2aEtMsYYEWQQ1xzeRpaQ09M4ur94vDdQgyse4RytMVHoSkZPq+YNb3QKnaCOrmDg4CvxEHzTTQSshfw1MoypQJtQLuOgsKjAS2WpYpXlBfhywPV6GDLKOGp8dEg3KAwepe+aq1LYkUHlGcgbz1BRVlUoryPP4ZR8E2g8SVmoFrXiSdDi739uO/+7/4Md/7N/YaM//dBGn9yx9q17drS3b/fbNXt30rB3EyN70Klar3Zidly30Al8tD+w+CDH8xTagiZaaJwJWmuE3pi2EHEZVKFT+iwjDB0DeueQ4g8X82Z5FTSEbcSPks1neszpyUv90zbU7tnxWSR25a4+cs4Aus7wHirI2urKmh3i2R4AsHvwhwyb+FG6NR5LIGcDTxJpo7t/cfe2pzfPYih9rk/QTs2/6XniLR2ub/knGZ3Xj/t38+KuS/2YZ3DpfL1O9a/CwKehMAEwfXaPnpfPkeiYW8o5I7lgIYwyLKcxsbnCl0XV+XPULOOhAZfh0Ta7WvwSwcqnUipLL2umEMBc6FXzX6Gk+d4bmoTXPMrAG5PJZNyFklDrUEP1rpeMiTqpNuhdbdVvpy7W/HxcNdDoUm7RVmZZ+/TPf2Y/+qt3rJcv2Aehnt1LTq2DC6uSBYnO2JIgsyMUQAc0pd0f4XCUFGhAD4SImLE5+mSIlWsvQQvjZsdwYXOLCy4MSDgDT5+gg1t0UJ+FOLjKHQQYddTYtTooIZtdstAg5AXTokK9C2Xfnjd98ywuO6gdJlJvXb3JkIDaAhtlay0mrY6QqF6XGzQUbKc6s3ob1MLY+L4hjIXa7Hn+KCq11Q3KnGe5bj6euq+8Ee1H75PvEkoNoIyOTqYNAb4PDGFMxkrVXhcvXfC9VQ5x03sdpQEiAND6Z+/8zB48eOhzIQVorKqjjmZ4iWY8kOdweyF1oX6hHldUEhlUESQYYUg/62TsD2oY1sw5FAJ8lFmw7VrC2qPLtr+bsebBPfu1t6b29kWAjcrT4B0rAwuwCb2FoLkf7pxDF9q7u7djqmwqWilZQhOWMh5KzYzFZehVumJOD/GVDr18ESyfhb4kzCMUn/MibT7N7BKPq0+ik4wHD3QPU3tnJLJpFIlAjTYNS1oc0k7wVLQ6WdlYgf4QpA1ihmekrD19nfuJl4Ue9Sx+wlPuW6PZ4jvaO4tZcoSg8k+ylqzk8ew/s529p7QBA8m59cDInqzE7fcHIO3esb23uWmff3TLdj791KqjhvXijAp0UbP7qnR9ZtnCZ1Zsmk95GRml1DoNONyz5qX/OyjQcCqGpJWgah+/i8YqZRNCVmislwjSZVpHIP7VEUTpKwSmLRFORh27t/UY4Fa3GIrNJ4KRbfGBFt9dunoBbyJlKtqplwy+9IEWw0lBFYtFf5eyFGh0I6L7i+ehq8qVDNtHKPeR5ZLOFNC7ZIGPTqz+3/259T+9Y5MORhkRV9FJ1YwL7FRtsHloDZTk9gx0jz4INgXm4FllzSSLlrj2sjW0vgT9EIVuIwDh9sFjT0iZyNjRBoGvgBIX0AsyJjIivtYpjXe9kId+8BMgVQki8kb0kg5V3/VPOs71LnLp9BbhpV+lyAFhKpNy9sxZ/127ibbhOYWK6bnzkHsuXb5jHFRzUCGxpwDf958+sh6/Ceio5M0EgHTK76dtOJ3jkA7V3+5V/Hv6VerCdQav0/NcHjg0PtLVPpfCocn8TEbzSlyoE3WBDp18+q5BPP1NN55PpitvWlaWxiFZ6AmYQwOvXHhlQkBMOq/UWR2e1604CoRVipt/xznatlST8WqInqHXaSdlYNQpvfRctVF/q8P6W+/6W4fOl2FTWC3Yntjeu3dseuvAWh9u2id//DN7tF2192GmLp7TpEH7D2vWdpSpBYkgjCCMLQUiZahDz5WSlVKlzT4BKS9Jk6N8VhG4fBbCidA6H4Sgyq2KPwOhUCgwDh8HfRCMte1+7dCSK2cQyriNDo4sncEdLqRslAOZ31i15IVFHASsvytingXPqY6X6lMplCUPSCnGqBsLVEe2VFi3M8vLyFMdjwr0MUTR0b4g7ZuhoDSx6mPmDCEOndOQIfTvxLRTGSH9prCYPAborslrX2Am5gPVqCLu+atXLZXO2fH+8bMxUVbXxItXbm3tMA4TOzk+sRYI2gWC+4tGQvQMiitkCY30kcJRojnf2igNGEG5j8Np+9Pe1N6zivWiReuHOzaEdgfNI0vmQ3Z8OMNw5ux33/oVOxeBb9RmWCWgBS7eN7wRxj6YABXyjE5X4AQ0x7M1ya7naX8dAQ3NGQn9Cwj9+8Ih5SY0GEHgZYCF7oagbBlM8ZenU6MkZEQjKCLV3VJcWtd0VQwS1BzWvvVAdBmb+u6B1W8/9rma0sKCFYoYWs0FSNkqA5BnS65E/7kB0394chgHlZmRJxINc8/uzNYSZS82KMCSXynZ2Rdv2N0H9/GW29aC9sMzi/ZJYmD/l3d+YP/qnb+093/6C9v+xS2Yj7FYylsta9ZMY4rWymZnF2xcyWBc+BnFOoanBDrE40482i6k67wA/URreUkiuOTVDYs8AylR+GeCt6WWBzHoU8bDy3BAWzrgC28FIgQeI/CvCl6qKKM8U1X7FeDE9bV8KWvnLl/UMHnUQ+Miugt86HO5XDZtuCXFHaENMuIwHe1DIfO96DdsVy066VuK8ZUIad+VwTHjHVi0oBb+xuE4aIAbaEFAURADFkF+Q0Ge10R+eM6MPvjcEN5yOLtiscQagDiLV49PAr164wa6rwMYENjFUCiUJX55FhpUnT3NLyksOOW7Gf2a0X/RzBcFi1J6Dn9LlzmdRXboKy8X4kFvaClZkdHhPl5UFN6tH1fRB1L0AHAOXesHL/GnDo2Xz1fy/qH2ANLCagyVoh2eVedyMNflftAWtWuuF+b3On3X/U6XckgfS+6VWONrSpBnzYvIgP07Xa15TcC0LIwODeSpcHkGFIMmha0bnR56KeTl3oeYUMRQv0QYmEjXSFgldKLUPAYNY3DP078l1MoOUFaYvlco5LRRc2s494xOO67f9J3OVWfVUb3rt39HCAnAzLM/cv2QXbaCDd55YK0/v23bf/ih/eBf/8g+xTM4hPl3ei2rgkSScEi1WvP7q43yljR3MOpiKBkwdzVdqWLR6Z9CC4o77z18ZG3FhNVHDSLvMqge85DSgcFCKZXJ7tnJsGHvHGDQaNcku2i9Rtt6rRrGAeFQuK0ct/ilVc96mSBYWHVNm3jFVN1ODOZMJg8N6zQ5HNhz5y77ZnTjzp7NBm2UaMECCIjKa7hikJJS20HKkqx5uEIKlHsxBj5xjCJQwUIdDjphwiCKKaIEAp4rwZXCXj171tF365j2SzC4UyFXsDMbZ2CsrueqP8Yz0epurfHR73KVtcKW0fPV3uIL0S8Aj9EYngcaQnCDU4wxymA/krV/XotabZYDTU4tFRlbpXBkpfwB58Ts6aZZjjF6C4M7Q5h9Aao8EWil9REyJCrDLoSnZADf7Y5Dm2V5nBh+U9xdBkE1tERSpwUv5zHxFKhNKMvz+SWcIGT9pli8QnK6loucLn36LSU74hzNKcZUkwt5EBxXwsYMJW+1nvV3jn2/k+wSSpzmeio77fSsRB8T6QMRXw1C+UEzTbYK1IRGM7yRiOVUFhwDo0FJMOhr1y/amQsXbXdr3x6hmI+zSXhr33bga6VYR7h/eIXnrVUc0CixZVbIWD+PrOWhNzLiypiXvBFcHw9ZuRHh5UbkmXy54cAg+GZnYgbxOoeqKk+gge/bDs+5kZXXo/k26fqQQs0oFvrYU+QBL20IM6v0ibYMkCemEKDSy5XGv7i2ZJmcdkqF3oypAzf+qWTK0uKSKzWFkN3gafCguU9Qi085BhiR5v5TiwAkI1K4oPNGgDE5c92m5SWxnM+3BDECU81VZOaHkhDULY9GxOlDAs8P+sWLeGzw5mDAcwL0Kcq4D1oMwdjXeEWgh8/xwVPaiVQevegIA7oydE8FUIcGQy6gHzzum005/6tnc95VL/3F+Dsf8BLNPMROm0SHY5XVB1wo1KXFsFpuIODjyT7IlMKoupYWwJsT30p8p1a1+0+feqXqFGOe1oFRkr7NYkAF3rXttby9Uqnkf+dyuV9GheRlqKS99K3sgq4V2Pc5Ev6WnZDObDTweNEj0vfuqWruIgohxOjzuviai4jhMXBDUKMmbJJY4DyDnVWhRCldmu6Fv1DGysVWppbqZknJK+1XgjqPU2OAYCblwsfiETqQo1EoT54l93Wu3JyGNGZuRNRI3ef0EFOfGhG99LsOGblfeiZKy4SINQxD/ahuy8mKvbZyw85Pi5bc6lv9zqYdd1t2oM4zhIrZqpKpcqClWLWa2V1nOY7cU+sT5GUAK+DUroU5d9Zso4ARop4mE2FCSZpzs9xMmFGKnGvEXCG8rWAybbV2HeN1iDK8i1eRNMsXQPptCyPQ2hMeG2/RyysIOVYFwQzzeC2elIct5FceQl+UyTSJpwEzZcYpW6lcAqk/4oSuxZa5NqesLZ4rhUAbpoqRSvlocBlkFQPkSwQfBa5ce4yUiC4PirtasK80MlC86Kggl/rV7mHsE7a0vmabuNVCInMEg/Lmds+//KIl8PDqGJIh9/O1DPymoXRQgYJXyvEEZetGiWepfhXiJnJ5zF/xbY/RB1N2b5q3PzpK2yR2BiUDf8FL6VDHFkoNBOJz646e2vbBIVqqR3+GFpanA+qWYeRpHjrT3hKjZsdiE0CQvCtemlBWrFnhSSUIaPMw1WpTIMYrudJGveZlXUBpAhLyOOBDVU4e60y1U8qX8REvS4EKKKnarsrQq+QEX9qQsQ8hgOkgSqzJ6f2pZZZKlqhoURltRJYCyI7Cvopbq91OMxkvlKB2WOx2hTxBgvhtOY6i0F63bvEyCmBlAeUVti5K6c7PPwKUdOFl+A95jcXTPAOwkUJuNxYsvlCEl9RHPCUh5DSKjWf7OhWF2pzXaYFk8Nkcifg+0AbOCxjJQIi3BR4w2r4AUV6mQFVfqbWcizfrJYIklgJVUvLiNWgqg6TU5kloDJhqe3aglKlSt7stZfpgaJEppVVrYr5Q0nbbRTt7/px77CEMTzKlEEoYw4AO0P3VZHjD1+zwp8YjgNEazjAkx7vo86lFMXxpdMElPK/i+qpZZQ1lm7Nkn/bIs4FPtMvkOM5n+uxhTxmFUNqzIWeMUXzxLF5M1vlXhUJnAajcOrbZ46fWeeczm9zdt0iH+zkj019Ahmc5ed/nJAihtANpwA0yFQOADhs1+ATD422eex1TjTPvI9qsd3nRmqP0PdwZV5FV87T1E3RWVzILyOc5HtaC1D5Rjl7U3ji6QjpRtFKy0+0nT+3eLkCT/mqhp08VAN60BEJzSfLkFH2R7tRLBkznyGjIkLhjwSFDpYfpXd+pxIqAnOyDDJA+n9ZXFEDgRhCATvguYnz2jfIVd+chiue6IqfxmpCVwg0pVRS1IGHq0/gZRJUAKH4tJpWl0o54is9F6UAul7ZsLsVnbc8rRpk/0xWTGJaXEKAaqw7JoPz/O3SODMrp36fGReokDmNPQBkPtnfsk0/v2qPPn1gMRHvp7CU7c2YNhRR1tJKYIABdFIrQE0QY4rIp80UruaGuC4nCDPIyQhwB+hFuYX6knKRFUZo0RATjfJ4sHYPm186LaASYHKTKT1AbxdS1XKJva3nQDPcO5oq++CugVe+ocRFikI9Y8twiN0FQeW6I52vi9nq2Yv/p9V+xbyzfsKTKr+zXbDl/weJKxTU01VrZBpkCfUa58rOK9AUV3pNS1Djp0D91VG1FLUrhwXn8LcULM4EQAx3FAmT8QZUpVVOm7xiSAqAhjPLvIPia5JPxlLeze3RgpaVFu/bcc65wPVyJEhFaclPEd464OYRWFOYS+kvJkLgxmqOpSQw6S5ilgBDkHwyK9ldHCqFghCcwM21OlAeWKmbtX3y6aT/dqYH0GEOUkpYIhFtDy3badi4Qs3QbXq33LdKFR1AaEykpFIRnJgUU6hNygy54ooih87CvY+L7+eJCSIKAqyigyu1rXmSEkMgwxLTwU4oMw6zwhujgvM4gx0H7OJMoFZQB/Z0EUBYNPncR3qUVS59bAY0PLZYBRKDwVV5DcyKSLVcWkiv4RgvLGlIqylJC0S2Bcl88aNqVjx9YnDHKL5TdK6ju4oncuoNX27bj20/sTGUVBQHfc47qjyXWFvDmOFdoGqU447kqMaMQptavyNS7kURuPPVTgiiBR7lo068w/CPlOOX5AhbaAEoASYjTDY1Coqo1Jv1CW0GhYC3GTwfgQfKhEI2SOaAGTMk4c3ttrqVSKs3jE+sqw1PeHHwa13qiiNbuhCyNfijTz42NZVvC+GYyAhsTZJbxbDXhG8ZghtEGmAjtyxbOwoxnbIZ3XKNnANZBz1bhkf/whTN2czFvli3ZLIuc0McJ8i00L56Qd8LDTRu/jRQ+jio6Ap0iaQvHli0Zy3j6uuZFk7Oe2b3bNv7snoV2m5Y9GFhmu22p6tCi6HdXA2oLdPP1WzQsqHB0VlWVoTWeo3Y+VXtDvuhT/Cfvdh7h8TRgHfRPXp1KD0E16AiPIVvKmNXSCz1E95a6FO+mAasRxknp4xpbtUFLGsLo5hMM9k/v3Lb9VsfprFC17j/k/lp7Iu/GI0DiOYGDZ7rUw1kad/6WIdGhaiPyerg9bZAemetqqV55KafGJ6h5j9OFhJ4TDApSETFZSQmau/9uaeg0D5HHofNO67D4Z5D96eS7vAShWmV35bVnAC6TXCUpFZ37y9xjrlXjPYRAB07DaKeeid71XJ2j49RT0Wf9fmp4Tg9NlP7whz+2w8NDq1QW7ObNm/bKKy/Za6+/Zl/4+jdg1pw1mg2/TtZ/nguP1UcZuTKh7Zq8g1pzwunZHMp20qSVo1KYRYX1BIncAIohpBC4VdA3FWJwtG5hjIIOopBCPQQddB/GYoNKwtA0DOEHymqRYufvLoNbeOkSDI6MgLb7cGdhY8Uu5Uv2BRDa68urFtltgbZjlr38uvUYk3b9xCIIb2QIEhrQ/zFISscQZd1HAfaCIPOEhfow1hQEHEq5sKuNAYQY7pkvKKPf6ps6r37B4172O4JhXClWrFdrg4qaLvgKW6r/+0I6MOX1a9fs3PqGe4JC9KLZ6dh43jr3Usqx3HIxj2iLmsaoIGjiJ9EXNCcBdAaOxu3fHIas1s1bNJGybjhrD3oX7J+9l7d/eViwTqGCUtMi0zQIt2DLeAd/Ixuw79GH10Zhy9WnTg9aasPAfGMq8a8MhJCTlJxstYxaQPMtIFil3yqMqfYAj1BaWncy90g00S7PWZPVUqpafKhMNM1hKHSn+ltKKFEcXcZFVXVDGOl+tY6EgQTzKQugbLsTDMFy2VILSv1VJlkf4VYoiHbwXLjG2njsA9pT1NawhYilJj27NgjYWpO2NYZWu7ttn/3gr+yzP/6pdY4aii+j6GaWjee87take2K5tYwFUcB16NGaDCyozCE8WRkReTKnMuVWU7RHuTqPSwwEBgBVGi+hdKFVjaGHS1FW8izRQPCGNnHjHPEKhlGDrOscoGhs+dt3SeRvKSnxRLvdsi6oXPc9Ojr2FdqS41N5L4Bs5zoihviM0RkFO3/+vC0vL3MPFDHPE5/CWYwRjeUa375XbeVZSnxpNqoYm2PaCcKgQzn46lK5ZFGBgxJGIS2Z5WoZEgFVtT0uAwvYkEdC2+QhR5NlaJNxfh5OMRjJsJUYG9veg0acjuwupvO23DIr7LUtf9S3RI++8pyJUvGhJxTwMG4IT1X6X2ssBBYE6OgJYzD2SNhoiEH2ypHQWWgUvtRCZm35rPFR//SS3tNrPm8kdc55jKOqU7tHI/0EgHfQBl3FWz0A/IP9PXv/4T1rAlr4zz0gefoqsildLYOlNUgyJHqG7qnDU+xpoAC9y6mezXdqz2kESC/Jur7XOV4TUVbw9NCkueY/BGI1cajj9GK969CD3ZrxUN1ID9RLimYAw6gcd7lUpKPzjYJ43i+Jotdp42TFTjO1dA/9fZrae+qZnBoLb6wGm5udduD0HD1DhwxJDiZ89dXX7NrVq14pWAQZysMAWSnWLSOI6LibO8aYaYW9mFn7qkNNn/+RSuFJKFiULf8gDEZkbiz0p9JZxc8QQNSEEaGXDAwDqnAU2ghiyLBiMCcNhK5rx/uPUO4ooq090CvXoFSFXmLANe3PPVxKW4xjloJB3r5m0xdX7EePPrH/x0//wP71z/7I6hih6eIVu1WP27sfPEZI1u3bl96yL5Vete+c+7r93Ru/Zv/xc79u/8HZb9i3Cq/aW7Fr9jsX37bfuvhV+/a1L1spXjTV51JRyRmKLMA4qmjmREpew0H7lZo5k9fVG1kGZH22vGwnuwe+Va6KM0oIRAOVvGlUa5Zm7C4h8FoMp9WyjvY02LzE4M6UnC8vEOr472MpBYROyl1IWPFkPVuHSuLfza7Z//UgYk8ba3ayf8n+8C9a9lcnMeutX7FAWetXuB7oBVfYF8sZ+26iaV8J7dtLkY6dpw2DuhJBUM4gMykNWgGowRPhs5zN0UCGn0bpsfCkwjVala4JXcXgZSg096H2yEjIgx5jsJR5qPDeDCiuuRfxc0Lp0boXMiOEHqNvpr3iO12LqGwLQtppNgEHM8sslyy/tOCokbNMRSKFCj1EK6+Ye6cw8itongpIPJ0O2vqFsxZeKDnYH7QGeCPHbujCWZB2Lmet8MQefv65TWp1yy7G7GtfuWlvXD9nvQBeQw6PrlK0UBZPSItdNSwCAlL4+uxjMFcOnhauPvObkkSkCkF68DxKTmEv0RwZCYg3NO8mRI/cKPVatdkgzlwWdD3U9ftDPwdnyKfSVY/gXylBX7l9qB0fe16WqNloIfcpW1iouPwLzHoMXzsvqskoPu0fgl9EW589Q4YLeX72IO9Ls3OEMmtYMjrx6gvaEGotVbJMMG2BOLKdm+8lIxDDiSh6dJYOeF7GTvcYwfPRlMq3FK3fgoaAwXwaTjtBZkV3i1kmX0S/JTH0ASsBWrK1gSXwhFUlAyZ7dkAzdIIm9tvQRuE0N2AMgsrgqCqDPIoRfIIi5Xt0i3PFHFRIdtyroa2SIfGIDijgNBCNtReJaKQ1bzIgp+rV5454V52xKvrmvft37cHBnsn3Eck0/4qJ8z1ITmvKSa/qWZIR6fm5UdE95zc91bmnsn36ruvUPr3rPhhjWZ65tdNE6XyyFCGgo/IedGMZjtOLdSM9VO+nqEJxMv1WLGgXLghJd6TE9cyglAbdd2LQOD1cL91TDT+9l347JZrOcSbn0H11yFiI2eZGI+RMJ69IbdB5inknYglL4LLKo9J+JUMpdXhHjB1PJLmPQhlj2giDdwYWpd+y9Iolpgo5BpnvGGyNhrIu4kIr/lnunu6DGYJoQuHPOiei0GYGQIpGQsXrl6tVUUCtLgqAf1r5qglrVdMNN3sYHhScmGMytIb2dX/9omVfOm+xFzasjpu+1TixH3z2U7t3+NjCi2ctVTxvuQyuOs+pgESvF6/a6+WbVsJTyfR1JG0jumgXU+v2yvpNW48v2Yv5DasEEz4fo3mJiRhP9EBJSpHNFfl8zVAIoZ00OxhDFB+uvvaNf3TngWcS+foWaCw6aoJOtzjc3ffJ9BXN0zAeoq3GUWMn5ajzHXFDE53v7CcFAyG1KFF0k1Drb5/jgWaqaPyz0Yr90Z+GrfP/itlvhl6yLzCeExnkGAZENxl3LTHtWhb6RaFvIKoJCdrYqbkxn6pOThgFirBK6BS7laBM6FcuXbSVwqobVjjJclE8NRkGKSdeikWPu10vk5LKgmQxuvJIhr02Bmfsik3y4Rk1UfrL/Ye0W2nYWvSaAiSUM0oaQJcMAGYojUG/Z20kOJJLOQgRandB1T/6I1Sozcs60mv5hOXhr2IkabWdI7v/YNt2j6tmeCqLNy7b89/8ml1+9SXLaptk/kV7IbuQPGM3r71oF8tZC3QPLbmaswDekDzdKR6VUlQFhuT9og58vDUgUkm+bgGQ9EtDIsuvOL7LO7SLi9cBX/pdKc+arId3ZknQNtd6AoYUlDqC/nCZ1SP0OBkoyTVHC2PcQpfo+SogqP3lG3gmrUbbqvRPrOUZbLwkz8oKGsi76/Z9HtO9ZtojpavJfk6SkNFeELHCSHjxre5TK+aViBGx2jBs6cpZO3PmJnKJjKczzg+igGRWIVrJ81RzgzzHjVQQGYhVLBJfsAFtjcSDlg4jm5t33KhE45rHqbg3NkGRh9BzUQBICOAVUvYe/CXAJK9EGWAyXkPRGh0Cs7jXENZ8cndssUACPqkAPpIAh2VLYPDCWHGVkPcFytDs1JCcvqQXvdEQfGV1mW/kgfCdCC5Nwm9K1pBX16NfHeh0gg5/9/bn6JADawgc6Ba6JfeV+tJ46RnSxaK7P4OXQPqpTtb76aHvBf594h0+1d8+f4JugS4x/pBlxoWFUUYwhy+GetZQKfvTh+mzDMdpCEo3U4xMaXra4SuBO5eAeaXsTxWKJtx1nZSNvtfDdeh3NVy/nR56nRqO007qHHVCn9UqtUPf6RzdR0ZQ7+KFnZ19zg36vU7XrYhJ5C5K0WkluwitMhFCAUKgWhym7VUjvmBNbjz2W0LHw7QSl5uhaIQcMFYYRd8sCmWixrhLDEN55dwhqE2Ed+MS4+IkTIXbDSqN5DNWOHMGwUzZrNG3yaMdC9TbHrOkhXjNDP7FkvUXYlY/3LXxXs3GoGvVL9J+HJFhwl5YPGPfvF6xQozfrGFH3YZtNY8ss56xRqhth0OYJVDnl4bVMEVtPKGHjR17b++u7U+bXiNIRFLaJIMxR2X0RdkniIONEGovA8NnlUWpHp3Y/v6Bp/aNxVRibOh4+eJFT2q49dEn9pMf/6Xd/vRTZ0Lxwuk46dBn2QslLihUor99fwkJGffShK68klPF5kaG88rBlF1pZG2l/BV788K37K0WYzQ8cVoychh2aDZoWDdUsvuB8/bJZNke9VNW60oyXDo8ZObbHzOImujWDm+a0P76V79lf+e3/nv2O7/6O/bX3/5rdm3jssUBIMp2Urh1CJrNl8q2sLaKUCJcfKdVu32lO4qnUKgR0FwCUACbuVQqtAVs8HUdQZBsCaWVwAhHu5zbHtCPBSuvLjmtVTlZoQctFpU8q9S+1rq4N8TfTRX4g8fqxZT920rY/j/lsDVjyE0mYRs3r1ikkrX+oGMlZPatxev2937lb9vvfuUf2n9w43cYk5EdovjOXTlvUYRd6bgKubinKD3J4YZEL75zUinswvjImDI8rowm8LFPrENDj+kjDzNlabXxZNETBiKfwvMeGkZPeNqqvGzdUPdnHN3boV8aT4Uu1V9VyYhFMEA8S7Wi2s02R8uqJ1UHhZoUPi3vr+wiIWZVy9C8q+9HotaLfwVSZEhkjMWT0CeYj9hhZwv5GlubZz0MJ+xHh8jjynUMQM4TThSK88luPofkQQAMVNValbYVzQiE4/BkkXFFD/C8OMZy2Dy2463PGf+q5SuLXvpJv8mYjKFBB97qhp6BCZd99IV4mt+dRtBQe9kotDhm3MOhuF28ctNuXHnFXn3l6/DGBfvmW9+zr73xDavklujbfEw0cS8dp3vqJcrqJX2cx0AViwXTvjgCzErJ98rX0Fwp5n4u4zIHPRN7dHxod4/2bLfR8IohPQCBvGXd/1S36iUZltzqXWtS9Jv+Vrul7/UuXXoq32qbjJ0eqBp0PkeikI+smG4yvwCERcNOUab+luJWRo68gsVFEVUpcvMcYylLlYpvthBwOthpt1zwFNvsw0D6rVGv2cnxkdVBJM16nWtBG3gUKgcggdXuh61n99E5+lu/t7m/FJjQU4fP806NnOHmqH9evVLIWQu6hPho8C+Jr1RDTXZqnUVIMW0MiRhH+7GrrVI6ShEVHVK41ZocnoGWEspllEHVRKGEgo+BqAwkAwdzK+bprqEGQihJAXiYaF4ULm2hVM6CWe7H4FbpbyKd88qv0prBFu2vae4Bz0T94F8vhfCBKjWvrvBBCA9pjBHpwuha6b1WLlkR973bvm+bnUf2UfuOfTK4a/925x374eEv7M92f2Z/+ORH9qcHP7M/O/q5/dnBu/bD/Q/sTmfTeqEOCiAKHVLej/kEPO3gnzbfGSp9FKYLh5Q9FrB0Kg1Nx1auLCCAKA8pIwRUfKAV4loEdffevfnY8J1cbKfFvw8CZCLFaNxH+1ZoktkXJIYRfilhMb5+18vbQsPC8IxCfijq869esODuE3hJAqXMtKiNtP/0MGKFUNGG6TV7z5btX+0m7N2jsO21YOwAAoxan4fOxAYoHzdUcwOnCs2P7zyxfLxki8VlW1pYAoyDKOmjtgtQO5fOnaElE3it4d7iCD5UGqfQtwQnBQ0VAp67qvN+KvVWaydUYFFrTRIKE2J8EicNXzF99vxlvBSUpJSiUCSDoEKSkjXfNI5nx8RCylDCiZ7iKT3Ix217sWBDzlVRxmanZQ8ffG4ntaqtxQr2P/naf2Sjzqr96Y+rVumeQ97wRM6sAjwytrC6KJK6zEh2JCdQB0JzSDDoB6Pjv8vbhlRzXqd94m29tNukT8jLG5EHPQvOsxGVpebjhXLmHjyFv+fvnumlQ9fxjc+nwBf6VV9ogXI2nrBeS0Us5QH2kXlVTMC7QtlqfQmmwuK+tizg5eF9Gwf6oK1+/SmS7QFjzLtChVOtNM9GfA1SoBS1IzyMP3+wY3/0qGZHo7hdunQTccIrA+B6G9VPCQG8EVR/8CB9rYX2IU8u8L36NrUMPFF/etdae48tkk1aYXWNbiHzDJ+iH9oI6zg4tE4SYIm3LL4Vzb3jDtDQlxgUN5DwvvhSyrlYqNiLL7xuRTyRSvGMnRw0bWVxHfCGFw1P+CjJa3qm4NXf0/HSVEMFg6ZEEnltvt6De+qZMrwCse5dQAPJsfqija+eoHtV9iiKdyode3J0bDU8QU+EQbeJjzViCrn5poPo3SbjIp3oAOuZYZGDIf2nY+5k8B2fYS+1G2GDAlIE80O5wtpFS56DlKUmVNSleTxMxmU4BFV7RhbKgfZqTYlCE0M6p4ySAcZDaYrq0EwWE4GRwoyiPGJcr4GKc98kg6VdybQuQKXkY9wnzj0THPpdmT56H/a0grPFdVJIMIAYSOiWv8Wc+nv/+ATvB2HnW4WMxMTzjIghbq5iygFLlPO0G+MHwgqnsz642s/ZQw7QYIoCCGf4voqSf7iPgeA+fUiczHiGh0qUiLE1QFMQsoQkQF+9zhBP9oWBWqAWg3Hpm9aHjGfQodO0NApxqd+yIgbMUhgk2mFVFHGDZ9E/CXC4UrbEhfMWx3WdpoJeDHDaDdtGpmQv5ip20q7bk9623e1v2a3GZ3a3e8fuNvfsfn3THoHI7ne3bStYta3Zid06vg8aeWDtuvoBOlamGO2eBFEsCKnWpWjh2xjUPFGiAAaFFkDSoAuwdts7c+GMFRaKcImYcoRQwCso1ZPDKmwTtGQe5Aj6FZMp1i1DIaabcwv/pGAYd1/ZrdFC+FRWW4ZEk9nczcGG7zyJPIRmKavy+we5iX3+b/4b+/S9P7H3Dfr0NcYKlbSsMizYa9HXbYIu+nCwZ3eKCTtMxa0hYw4zKg4eiHNvkCKsjmGPcmM9CWTVRngmXWv0oOPBtm1Xj3wxo2efwRPymAM8f9hrWRhPJAx6HuJZTFDuQoqJHGPLuHiettYY0CfXoRIkUG6jWncQpOQTLIk9Dy1uRPOQIGv1zY71TzrP0KZi0bRPHiDEUDRAoaiaqr1CqwbPFPpPwl+Li6uAsYE9/dl7jtBLl8/ZzZXLdvxgbH9yq22f9HP2+z99aEvpFStHsl6wr5xN0VbND6Bc4EfJt1SZa2KXEF5SQPyHdab/tIF2RLTboAAUgEvroTQFEmwxPs0B/U77xLXQdgR+CUHvqeYfoavWQOlmKq+j+06goegSAJzII5GR6vc6VmtV59vJoieatWcVbjX3ovEPKaMI5SgDgZ7R1rMj6KEKxcomi8O/4l1/Sd6gfxg/bpaM2iSOPEb7dpBtWj4btAvLBXt1LWMX+00rBOjHLOZrRXxVPu0bwxt8ZaNM2AZcP0U3hPBGUtk1NYWxnNpiGG/08Uc2rR/a2sZZ9IK8FegUC9shz94J9KxTwEhm8OgB174swt0++BtPZZpAvjCICldpk74xemg8HdjezqY9efTIs7EyuRzXhu2DWz+3zYOHgAZAC88PI4sqySO5w945EBBgU0XthdKizzF1W5gGQICMMGoT8MKY8acMgUCKPN++Z9WaPd07sq1GdW4QC3l4MGx1QI+2INbWEEO8TZFWVRhiQUWn6Ce6em7DAHwYGL0zSnAROoRG6RDmEC4S6Aym0toyMmNpULtCU6psSu9RCHN3RkrCXRhe88WDNJLGyoAoVpbJwLD8oUmr08UrEkghUE1m60ilkxZH4WjhmCYxE7jHistrlavOFcpVlpc+KwbnWRy0RYZNaEzZMymeo+0i9e4TXhyqxaMOi9D7BwduIWVh1U69ZDkDYvr2yHa0KRMIKA0xZQgj9MlLYNBHbX2qTWiUqhjCpVUhtub+gY0wKKqXE6L9SoVVqqWHCviODvoiRcVTRfEZhleZIF5EkXuJAdzgTPB8YhOrWN9+7fOqvbjbsrgcExlUfldYSQumgAc2wv6oLL3SOcNHKp8+tVcxbP/9WsCu/+IDW926g0KrejbQtAd6R2EFQM2uyWiPIyCUktJ6p3W8QtC02sZtLNTB69w5QgEwvLRxBIpTpWGFQLwGEm1QeGaKlyGlqj3NVSxuuVLB0NMP6FTCY6uhAPb29t0L8f0KOL9VrWJIGF88ttPQo3hGqNJftEG1f/SX8xI0FAM5msIwKeTgxTCjeEZw9L8C9v2vXlq0f/bait2OtxFM0LsrJC5DuXROjunT2PZr9Ae+1XoEHiIq+LhqR0y1QYhbOw8qzVvH06ePrTeq28PNW7a1/9AeP7mPjcWQIggjeCC/VLYunrLP6yDRA4RV3teY34TmfItbaOH6mOa4h+X05ckoRa3eVn22eu3Ykozvaiprnc1d+/EP/tjufnLLjp7ucm94BVrrktPSLLpZnDHQoTmTGqixi5wNMIAHVfiQNhTyqxYPocgVss2NbXEhaGdDdfvbLyza2y8u25PZkZVDJfvW6IK9NVuyry9ftcvpsuVoYxT6AQ94FHwubSMLwTiF6WfYZUWUUzNoi/rE+CjLTqEfgwZuiIsYEildZEwJChpn7zvXOD1OX5IFfc8wK7wlpaRyHcr+U9TDPQ7Gq6fQDN6YSqWjVeZ6h1/1nV8vRUaru31AFr94OJlnC3RM4W9t1CaOEj85WKAd3eiOBdcBTrVP7O+UYvZ7Ny9YN9B0r1Lt0Cp0zB+yCv8hL36g9OXJRsKAokjK6niiEXRAtHNk+/c+tuzSkpUKq4Yfiucxs91ow3YSTeuXeC7PUMhYXrsrXqX00ypV3bUk9EKHteEXgUuFWhUdkde9fmEJXpra7c/fsyebt+0xct3tAZgEjqG/lLb4S1EhedJ6iZ/Fb1p/09GanGe6WfSf61uAq4Cz+J5/8iS05bHC94dHJ7Z3woE324SeisQoTKWIQLV64ltmnCBTKlul37SXkGTS63EBABQd6mH8u+0m8g5Q4mg3TqzdrPrnbqdhoX/6T37v+7Ki8ih083nql9xM7UuiiRWIRWMliApHqTPiN8196LOUtv6WZ+DZSwiQjIQsqKcQi5AYFf50Bpl3nkGl0/pbk3GuXJ5ZQR8QvtM5Lqj+rkESr2gVsuJ/yhAbuDKT1yOX6/adR3Z0WOO5MiA65HaBGvnjqFO3fjFqrdDQ4hiSE9w9vXR77XmuCqSwLt/M/x+C8ccghqSqfCZBM0KieCM+Ye6Mq5jqvK0KiziCg1YyMEJTsguipdCdFoaNUI5rlrCXPt60He7/6PKCjZXnT1vFhD6pD50mMLWU+FRb4MZDdg4v6B+18vbVTsxKV0qWqR/YB9XHdgAzTjEmCq9E8TbkYWgQHNkjcJN6G/dfGWowpGgq4snzgAHDWomta6GLMnFkaK0FbMHwGMhEMeOFQhl3e9mFTy7y7vaWr7e5fPmKe33aX1pxbUfVoO4MCHh5Y8OZV2ExbQimtM9hA4YHTYfScSuUtcPcwNpxhGk16zSc84AUGcpIfQDpJ/DcaKU9xssIlpa9aU2aYRmMBX0ojRM22DmwVDliT4JNm4DSIscYzENohnLRuEiouvKGuWUJZKvwjQz+MWBje/eRPXx8x7Z3ntjB4b7HsBXeErjRxkvdXht6oaxAc81qwybwgoxIqpjHYAEShDhdVsTQIuPcSE6rbevgqQnIaBHmUjpi33n1OXs4aNv7eClSe5PA0LfN1ZyMlIYMnSN3hoCh90PGRSHaMOePukPb39oFmNB3VYLIpbiWa+j3RjxjF0oLdu0MnvICHlbmxNYmZftu+kW7kl62V9Ib9lr2LJ6o2UO80nZQ0QHkgWfIbvieIvCowim/bAe8PRUQhuflJUXwiCe7R2Z5lOJizrc7UOaWEkV0geTRBZMXn+a+DuOosQT0QwtoA8IdPTm2xpN9fkK3YOSVzFMDfMxR7tTOXjzrOkK6oQqtUpoch/eUyt+UQjxTtjEPGLcAdnomHn9gqeTPnDLOdtyESboWWq3YBOB1cn/PSpGMlaCRjHJuiJeJC+uGTLqmkIa6SAcy58QfAUojFy0aPW+dRt+yOQDt9vu2c+uH9p2/+7t2Fg+wU4N/8IifpgbWW4WnyhkMK+MSScATAAxcnNgYMDfFvNEk4LQND+oYanmDHPClFmbLg6geH9jRwY7dvfOR1TFYE82QQU8PHQEupe8gv/OYdKPkRLTWu1JttWV5B8Wu32VEBOC1wFsyqfNER52rsZFR0VYK2ldJRRzLnKsoz9xhmAHm8ai4VoBKC0X17tElrun30EXwh5JOPAEC2VB0aNjvYKBU8BF6ooc77eb7QSH707kQGRBZQRkPXzhFYzSho5vIAip32Se26YAUvZTlaUddqfC3wl+6hxayOKM5AcS7YjAUK27bHG3wTHcHUbwQTmUsYtq7BCZRgb1Ekmfx7kaIZ7gB4T4el+NZmmDSfZV1ls8xsGJonuUE5w8JpOeD89wuCjLTC1i2N7UBCjMSQ2lPtScJ7dF8gc7FULonoybjpSkzpXXS8C01tQo2IkNBO3xCEv7zFcFazATqUJlvCfoUgyBG1WplnatSIBalkcOObcKwtVdft+bGDZvVoW+Ma9IolDEDBpIdVVs2Pkbh9FvuLg8yGB5bsAvtsFW++4qtv7Ju65y7ARN4TTPoqy1I6KmHhxytiQhSpvLEADfKxPLtdPnOqxrDPEO8kLEQGgIT1t4NCLWv1o6C5EGcC9GEZRF4TTwr8ULVCFT2W2pC5fW1g10XhKy5lVQ6azG8yR4IRuMiD/I0nqrJWHeRpaDE0AyWkP4pTzihGUeYxr+T8EwmaevrPcTY9EZ2ZrZmF1GM2drUEgc1AxBaODmz/PmMPRkc2zgrIRZ5teIdHoM28vO9JhcvKQuVKh+BwkYDhAKBlXcTiCBeaO3xCGDkYa+ZpXJZ6yPoEhyh7i7GUAvCtOguWSr4plUCOHOAJONHD0Rn/hZ9uyBurbpWMgca2xbh30WASLo9tGR/DprUIkgg3Q0o4zmiC9/7qmjuqU3L5iueZ3aC4T5C7nLrS76CfhYPWOXCMt542HYG+/bHjV/YDw//2P7rW/83+8HoPUsAVtbDadsEKU7HESuMcnZhumRv516031r4kl2ebFh2htEdA3r6MPAU/tFjI4wBNKCFLr8MBDIF0GDs5aGK38OVImge2jKGztccUuhqu+sCp8azl2jCvU7Bn+aMpng1vXrH99LoMa7La+texLGN0VB0QCFotUCh6yn802i0UWiSs4Cp0CWc7fF8PV8LWFXHS2V9NB7y7BVGVhRAYaQRPLl+4YZtMt5jvPcvodR//cw1+97zb1gWuvjKfoErxtX1EP2a4Y1kMmehvcDhDJEO2cneQ7v+2kv2+tvfso2r16yNJzhMJKyydsPOF24gmau2GjxnG5N1e7P8qv3qxa/ZV9ZesW9deNNezl+011au24XFC4h4mmYHXO9Jjw0BU5vb2krjc8apRRvmnoEAyKkMadrAAYlkhmPOO7x4V0RA89LyCKVnZUT+v2z9aZBk2XWgiZ0Ij/Bwj33JWHPPrKysrMraqwAUdhBcABJssae72cMmORTXJnrYbTMmmcZkph/4I5lJf2Tza8xkMv2QNC2ZWmYj07RmmtPdJMEVBaCqUHtWVu5LRMa+uHt4+BIR+r7zwoGasfbIl+7+/L377j37Offcc5XJGtXSZc9T8fBe6VOPYhtcPsHjUPmNYvjNTDtpPx4TGAljGNdGpYZHrdSgd6az5ho/7QKVGQqnbB00vB/OleGxsktFOF9Crsl2pf/sn/+n38tJSVUgqNTVdH8J3w8gbDuosLU2vZaEY5L1Mm0WunPAablCNqUeUfGuVWiYyvQwhavWu4vEihXHxQSUxJZeiO9c4ypMJ5D4ksJGZZCLt+S4EybOZyL4PNcr+OhTP/7kXqyvu4mQSgdm5BqzCYxk12uN2HhwL567fDH26tuxo9VJn0vQZrq8jL+3VsS5itx21JDLJoA/fQqXFpviRElAwim8uDHf1fgqyGMzWrAWrJU0yG99jCXTgdHYlVY5xjpWDa5Gw7ml2mOEA8+dGY9uxUlYBa9Ccjj6JrAYKuPRGRrFhxmIl/umYvJOPe785dvxw4Ht+O84NrCYUvhwE3KBF9ilM8iDFEiZ1QIMJFz7WMbVPtoorCOL4h1DFGafDXdLMQvznO6WY6GFwkLAzOKGV1FylfEJlOdIVEYMP5bj3q2HmWGjWy3sFZjCzkcO8PvCkoUkFaIMGaLNhAusxDZCxJL007MzMFE76qOg8uKslxUL3WxBfPPuBmKHWM6G3Ed36APuW+PD+3G6uRlTA3jEXDY0UYnWYCduc+5wHgNiH+Z7uIf1rJLwfukQ4wEYuDJ3EkZrYslqQWWR0TK4gs5dkd9CUDvHoxdTxftzB0azmEz9rjtO+jFy6lRUXDNC24U3wrjBr2VOHIThueFSOXbvPsYIKMbvAF49Nx/fevV6vPPoftwAMQ2tV5T1MIp5EI+w1dailJjFozcplKFD8HqgEOkeR6VvMEYRfs6hzbx8MWqxE0sotLnx8djjGfcbmzH03HzszQ1GgzGOlBEQY1NR5rcm7Py3n3wUKxhO86PzMbTXFwvjczF2PI7HPQgEUCTHeK/HWMk8Dzle4MHUVgzJY/i/s47XAPwGZqesaJ+KM+iXgElP0v473Pz/Z++mEZvFZWjLPf+P72xgnTeiDZ2bdr64tJDl3A8QiGbvXbx2OcPeZsWhQ1EiR3FqfimV/b2V5eg+BW1Bb8f79Sxxo9F2vDRThJAVlniquVhycRxercaV+li8cIhRs/MgHtz8NMp4KU+dPR2f3rsTmxgScXYG75BhgI/S2AjjX4rxgRfiqAkN7G/HdKUbB4/fia994/MYEMPxZ3/1Z3Hu+rX43Ld+Na5dfilemn8uLo4txsXx0+D5ejw9eS5m+zAcKhMxW52MfmjyzMSpmIKHH96ynBG8yKGYVLg7SOekDvAs9IjLGG8ayobZlZGdIyMkxUv5lobWyZFbNHTlG3gh70WJQOv70EhPkah4Uolw7xByeHtvN6rQncpiaWwUTw0cQ8d6ZNKghiQknTjVkOLmpHFFTCbZ8D1p1Rfne7I8Ec6ggOVb/TXjwE336m1Fbc+4JUBs4gbTGRtTQ/qyk71JeM/ZkLHOCoLHAY3orfBeaM9C6It8P1uq3RRjFwL63T6puDKFEILTjS7O22FlbwdBhJuVisz4NcokAX2EcjPLrJN98Z70hFKwuQbG1LVibic9lyMtxMOcI6k+2InXS6cC+zYuuq831njmpDOuiuNBmSGOU4O3EfbOlagErVvlpLqlM1RgCV0Zjn88vji4N887dIWARC9C6K+O7akOju6nW1G79yCWak/iV2cH4o2RqejDJbfAW9/sZFQWTsXgqRk8sEq0PYcQ/whA/bsLk/HRmen49OmF+K/Le/EQa7qvyrhxaDLNtb/I5ZYoJDTDCnbDdycRtdCdNJ5CSTxbmozXB2bjV/rPxG9g7f/jgbPxnfLZ+Er/XLxwNBGX+kdibnAkc+vNtjMN0Alzs7fGJ8eTOM188gF6XeI4CR/Ym01XEDDCwqw64CpoLKYpUr0W7J54T1hNzgLSnspPBZ7EGwj29lHMro7F1M2RqN/aiheqEf/o7FJ8aWo+xsFn87geD9pr0ZkfjTZjNJvH/cINL6XiBBZAP+l1BNr0eYbfkklSAHIdQtRuuEuec372U+Goq4BJk/cakx8BH1UXs9lv/2cMOfko/qE5GdCxGZKSPjIca2uQw/TkRJJIt+akPRf4EMbYROBJzwqOoi4dNN2BZhEeQ0d4es1GDAJ/6yZ1DksxNjDGGHUaDuLC0ql4CgE1czwcT1ZWY+zq6RiYHslFi+sTA/FOPI7/7+b347968N/G//XTfx3vbd+I0ZlqTI0jQMZn42x7On7h/BvxratfjS9efDnGAm+avtivfEE/GnniKpU8cBjAarVWlp6AzktmGXLIq449aa64O42W5H9+kx18SQeeSiMNpelcye3bd9Jo9Ebnf4SH9wxADBqY8r4bplmNwvR8izYmwnika7gK2lLp0oRAdoX6aDU90mO8wMdH8sRibM9fi3fPvBDff9DkokoaRu4JVLl8NgYvLUTlypkYfepyDE6dpmkIjX64G2P1uB3V0Qq4n4h/92f/LlY7e1E+OxdPNpuxi3d8b3U96uCvBh2vHuzFD269H8u1rVwj0t88jtPTi+mJjAyjhN0ZljGZ6m22pOFmd1rtHxiKwcoo49FgZiwMRkNCQEkTjlFZK3z1/noeYCHbCs/e73onu7tmwRbzVv7Wm6fM4+RzDeOuCYwfb6wXcJNPkZU9JZGhVt4zdCje+F3M+k3ZYoQq15u5JoZ+upmWHFtKfVC2NJPCF/cS1y3lIURjptY4xGeIy8wsC45lap659RC9azT8bNwi50YQVnoPWhJt8N1CgDZQRk2I0c/Or5i7nIUceZZazk4m4XAcIbhd+GX8r8gSO45hM7awUobwBuyD/du1zAjC0xCb3w8sICeLM2gH2wEoXYDrLnSIqiQ8Uzq1NMcAwNPHI/HzR6fi1/vOxFdjKk5xbZXxVLDgKnBJycwkXE/nGaDuOBoeiCpCSkV3ZB46TJZeB+NNZaIw0YOhL4h2mE3l1My1KE7gGsoZOhiMKSyd3/jy6/H8XH987tJwPDM9F533nsThcq2w8GgzEVvbxoVHQCOc+3BD+3fKsTd6OW6+ein+9jJewQSW8RTKxmJ8EKTbpKqo/Kx3pxDUE7JfOXYZmPHPNY/i50eX4u+deSb+8cLV+PWxi/GLlcV4fXA2zsdojB4N0EohEAeOSrG/38rdMDsQn2tLxhGKV565AqEhFHimW/n2Gfs2wwshqUfnvIihQgaifCgIHSp0En2w61waChpY9WGtpXIBYoUQUhjRZ67TvRo+4Ng9jN/7xV+O33z5erw0uRUTYPPtTx9GP5Z4FyHTNJQxhWXfglYhaIWM8sSsExMYDJXQaMZ/3VuFC+iWRoc4A0b8bAjJmH2uf+B6GcbzhpU0pMojoxnSytRQ6MKkBvFrXa0Mj9DlAdrUou5XGUHD8oPrKgYY3oW5SdQixlkTD7QPrW+fuvAZeM2JY8OHyE+3h93v9EOH9fj18r3435xpxq9XNuIS348aKBgniPUwHq7GOSfbEULv3riNJT0KLqBbYDGGYhwrVWIX7+KT7na8016N/+7xT+Lfb70bbx58Eh91bsVuBa8NxWoVXgsdVvCIOx1Tb+lEHic4KMvnjHHvAM9kOA5H8aQYF1wKDBXiejD0HzyLP4gijzQifBeQ4pbPGWWwXSxg559FkkJs9QmGAKcHh0YyaSTro+23c/5EOuzrtmJneQVhPB4LpxayKkRfXzszrlwD4mMH00iTfmjT9kdcJMmj6PtRuxQPGxFb3L9/7lpsnjobf7GyHZ928TKHMAxaXDhndeT+aGE8R+UssqQb+7tr4HMM5bYWy3d/GP/6zf8+ftJ8HM3LKCXg0GHs5YGjqEziFfdBC5wbnBqLw/HBaI4eR2O0E1ulWtzbexhPmht4QpWsM9jdB854P0fIMtem9cPrLf4GJqr0GdkI3K2XZWhR47pP+gKQgtLIj4PM0BcyRRkqrFUOGtXOi3SRM0VqOeMSIBzerWyy5E96ghgnFjBdUfHA04fAWvhJw4MYoy6alK/LeNcV8FKpWgh0CLmu3YcC490sQxvPOXQjL8ofjTf6nDskShBqP10r5zYsrKhi8CK1kNa9Fr8E5rnC+pV1C0HgJLwxTENK8ktqVrqp1WUqpJM4ar9e3rOHAFFzel6rMMNXQgAg2QfP+Uz7ZCaH7zPTLnos0k0Fptah/VCLTkxMcq5AhqIsCZvOpHZHopriiz0Ss1jmz5en41tj5+P3h5+OX435uL5XioudcsxCxsO0NeQYeJ4r0qNSisMxhCaW3XF1EEuisHwde+8lFDKWyKkkbfrnm7HmchchUd+KK3gTV0Y6MTeJJY0S6zSxMhqHMYgFEzBtd7eWYy4PN3AiGrjx3ZivjkdlaiA+2XkYb9+7HTuG/VDuMkzGAICZ4QOVUFrewMu6WD67YHKsPDh2Hgvt+sR8XB6djhmIpuqtKlsE4wFtOtkskWZcFhi1gZvusumXTlRbIO7pp69ExTAAr8IMMNTjvMZxKh7noybGgfAJWBIvgumkL4kzvyI9GblmDsoIWkqvyr6q+neiA063gNdHP/y/xUjjBzGO0bA+PBH7Z2djh2tMfZTo6XTk/t14rEV2EKyTTCj4i1izIbn0OPitmFuDJhJejPOEhlT4Gd7kN3dVdE5QUpxesAS5IVlHW1hnwjMtOO/n3lRYwPCZxYV44fwFfi/anIJOrl0+n8UuXVA3YBwFevLY365Fq3YQ7Tr01UQYNMA5iuTZTiN+uXw/vrD5p/GHMx/H//6lTnx3EuVRfxAz5WZcP3MqxoHdRz/4IB7cqmNkzcfU2BQMjbFR348nj9biAQL6/uZ2rDcOou7W0jMD8RcbH8S/fO9P4988eBMP93E8quzGo77N+PP3/zpqh/soo0RXjo1BiqzE+RFt9pvBaEgOw0lD0My29CgTk3lxfvofvzwDXdoc8MvEGYPuvIOA/C2LVgInK+8qKw5RpntbO+n1qG8qKOfNjbUsoz63uCS1KEl/yle2BdVkD7Jd3VoMUH8Dy8iyKvxyL9689VGcnoz4h6+ei1p7O47OnorjuRLw34z2ylYcoEQOK2N4NOM5F+s+QC7I3NpfjcYZPJtx6OrZ07E7PRAP+/ZQRMvx1uZ78f7m+3GjdjPe2/gw/vbO38anu5/E9+/+bfyrO38R/887fx7/3drb8f958Hfx3zz6QTwcdWtvxkbnenXJCq9dRa1RJlmgnDknrUq7OWcNTzitIJ16TlnWk3u+fE8FIi0qB/ieB58LGi/knzRtyFDlJN+4zubdx49jA7nQoVdGeeQN6TkrIcPTfnd+1HbTyz6RszyAtk/a53MuB/E3/vrdrtHGnEA1BKWbkjjjnHzioiHNDCdXFYwSiL8n48HEubsZvxuqynUlCRiVBJpWCx3R1HO1fHhPqHiuAEi+pWu2u7uXE/u9eRrDbR7mMY+OjnNtX/4mAdtvFYkpyNbat/aM53/mmhXzJIa+pDjDEW736YKiChbybKsUrx2Ox6+MXYp/OHU1fhlX+Be6p+IbuP9vHE3GK8cTca5TiamjSkxj7ZUZr8rFduk1bXJI4RBxIhABlKVU/BO4EIJDOzxsxnB7JfZv/nWcw+vptAbj49Vu3MEytKUBLWOFIcpZtztGxvFMarEAQ3zrintwPIkP9o/jkyZW+Hg5DrBgtAyR/FkDKesgqaB5dxId4J/0T2I6jDGE1DxuvWU3KunTYlvyLBnQOQ1zzntjUkG2QLDbFrvdq5tWuQLZMNfps2fjqUsXaV8Ln2tVOcAg8SkuuccwZ774LAP4DK8VFunaS/AIDavDSly2kf9rnuL9DLR3sfaPYrbSF1fLT+Lp8m609yfj+zD95lh/1LFMTcww2YDOp2WvcFOzDkjwPE+GkHlcmSyhJ7NJA7wyAeOEDvUWs5+cr46MpHVnOQ439Jqcnc1kBtOv7WcxB+jl9J8j2+Hd9Nwy+PvFZ6/Hr335jbh6YZExd2J+eiyunD+bSs81CVnKRfcDXByiOPY3G9HeOch1Jburu7F153ZU1m/G0eaj2Hu8Egc3PoqJj//7+AfDP4n/w/Mr8b/70lB8cz7i/vtvRmNvJV57/Xw8dX4e0qvG3cdP4tOHKIjtndiEVw25tOHTw2olOnjUu6V2bGPAPJloxt/tvR9//eRHCL8fopRNq2ZcWvgKGZkEPGUqumul9K5GqxnWMqIgLSUuk+zld3HrKan8M6+ClIpXkuHP4JcWEP3zGg2PlAcYFJZKkc40SDX8lCPtdjOerDzE6gXfJTx00UUX7IXPTiVlm37mmowU8NVkkm3sjMPjau7jXursxhuL1XjpqUvRh2F2OAn9QT6lwZkYXDwVuJ2ZmWcEpDQ0HEN4aruHm9F9Gg7EE2lPDkaj1Iz3Vj6Id5u34ietT+PdvY/ixsHtuNW6G7f2b8eTo5VYPVyJ9cON2O3bjv1BrP7BvVg9Wo/d0XZgNhQG1MkcmksNhJtjMTTUxeAQNvY/EwE4hE1PbvpyzL35ks++POerUCjF4atHq6kooFE3EixzWKjmTr0RP3myijLpRgMZrcKQf6y/Z9KTbfY25LIv+UqYK9eAO2NQru4rn5E7ubLdlLhe+XfnNNzS0ditF6qZaOEznw09AXAeqMZS+Cvo3bCmmPBpJjG4b7ZptXoUhScDw9IxmdrrPApAFRaghfBUEF6XE+8oJQWeK0nHxybwUHBb6aPns5wB/dASs7yLQVJ/E1C9dQsp5nheuokAICf2IbTUoMCnqjunYkC4VduHce6wHF8YmI1v4+L+2vD5+JWR8/Hzw6fjtfKpGH28E6fqRzG8iytKX3VLDXvxUB5EYwobKNyy0FozZp24MMu2DXE1242YvzgRC88sxBPGeWf7MP7i/TuxZh2jyWHkJ1aREaExs7g4mhMRO2bSzcfy2ky8+8FYLG/DFLjGLSxyK4UmUwPLPoWhgpLnWIMrJ9nlUn43DGWoa+6gL05HNUY0BIBpv3iwv/RdaBlmKuYOCqbuAK8W+N6uwQhYhCsIqvrOHp5DX5w5ewYrSivSPvB8iEqQC+dc5S7MIbIigUJrlAdI51zUI3D3xMj5BC70T2M9n41yLx1OBhQRI6cHY/7py3FrI+LdjUb8cONhHKCEM1bO84+gAxlTC69EXw3JGQro0ZgDc/tPcW9/MqbP0euDyiZjx9w/Zuok/c26bcBxzO1dhxGgBkdhEPvp9R40VbzndwfTH6j+eGUJI+S15+O1F67F7OxkLI5XY6JazuyjLrwx2Ma653m4enianazge8DR2dqPrgkJG7t4G8IfsgL9pRGEd+swnjyE2e//bZzZeSe+uvVu/EG1Gd9941k8lHY8fnw/bty+HQ9XnmTs2z0wjgxX0MggnrXrYBK/0M3gVDUG5zEYZ48RHk/ioN8FtCh2cFE6MsQBkgxfMZ4M12G1moyRu3N+RuBnjJ9resLM8/k6+S6w86N0wKGHKG0U9JqIyN+8zr9MpKGfVoh27shFzLnold/HwMEq49u4/yDKDQwlvCzjYlkuBY/lkAMs0GceeKKo+t26wnJA0+UYG5yN9q2+eLQ5iOfQivnR0zERc1GaPFVkbNkXPKWxykJUEPC5JgstWSohy1AEh9MmdQAl4GKs8tiU+woybQhPHk+ii5dmQc4j4KJ95lbSA8iCAXjDUGe/yR2dZlSqwGx6IqMyucEWcuinu4UCWz2hjAQAi8LTBXZJt7TNdxWJ8O4dgrx3/rPvvcNX714VkVtOK/dmoGvb3wHGKxg4T1AujzFmu3qFwLHwOJ0uQPZzRp5I/uadR2Zb1vLSmJeyCuryUBYPqUiKRUENEOln3X8Fe63WyHMqFj/v7tZ4r+fkjhktKgMf6r1FirBlTjycD3FAZmY5x1HNsFlvoHZI68+CkDsWbvM5PEOl4qSbKz43NnE7adtO6ploKRbK5oBrVGC4wvTDe13Kv0e/dAsdmIKk53rlH89MrQ0SUgnJCFxZRgFZfbfSOY4yDG7MVZC533SZ+yv8PkL/azs7sbOLawpjDTOOUawjF+8lIdJ2WlkqlPwMwzjfQx+KPH2Io9oXbzXW4r/6+IP4V6uN+KvlepRnId6zi9EZgoggyv7JkSLmjTA9bu3HqX4Iv78Wg9VOvHb1Ygx0H8Tx8DqP0RPxGR4nzzZerUXv+V4feK6oHu/2x7mDciwOnqxyBgYqkwwvcq0GgoSrcOTytOz0SJoIWK0NLcVH9x/Go3sPMgvr6WevxuKZpRg37VllKiMJZ5jHfUvEre3pkfr6qcCBGLVwnBh3rUc/uCyZ5eYkqfNN/KYiaB1Xollpx6cTrfg/PnwY/+XGTvw3tTsRS9VcUGm5msPJyZynU2m6X4Z6XIymKKEvZgVVEUIuci1qERUxZWlCppM+PLxfD8nMP5Vgu7EfM/OLMTRi6JHrpCf7pRDk/mQZx5Ow4rvvjOcUHvEphPXFpel45qmzcf38hfjKi89EH4KkDsNqTPQ364yb9mBeQ3Kd7b1ob+7kZmluIjbEeBYHW6h7BCZeS9+hRhEe+PBErONJrtfaUfv4Xlxd24+XH+7Fixzdu49z8ZwecRlrWkVZQWAMDwxGBRo3VVo61XCQD9rQTpeTJWuueQZ4aGiIB2le/nBcrhHp2wc2tKnSFr4adFA88OBWYJZYdfy+TnD805enORI+fvAf+JY+C545Ofg9FQkfLc5o+GVncztDJXohM1PgeXkjDh6vxXRgJWvNCz8FnBPrw0MoTvtc8KIREWV+HB1E/9hBFkItdSeQEdW4Vz+Miyj2XwW/p3aBjavdd7ejdW8nSp/WYm5rLwbwdkcmp6IfJd0dOsgaeukyqCXsuwOBdnNO9FCNL57oi+/O7GjQggsP0/JdMtDF+GpVEMZz4znPpTHbQIaZrmz2ZKbDM9YMXyH/Mkwt1HhkYflj8Jzwasqzk0O+Kvi38LB7srV3Tvr2s/JyZ283JtzS+NxidOt7uSfMrU/uxh4GzWNo3sXXlREMTXhGOZ34BJ7KZ2W9deake+dDUpFjEJg4ZVRAsVfQBGO0mqu5yL3VkWm9c2PP8rDjxpszlRetqzDOLUxprLcKfXx8ImtwuYTfAo6GmvRWNjc3kTeugi/mYHpHMroH19mh3BNaMS7ha5aBFO+3hpfhrkKZ1U+yy5xgMgxRvCssmqlonAgsYuMCw2cWAFfAip4cr1zBVwSLQlDYKMfUyFzn4bxBbgplW1yusMmV3jBb1bAKcK4AA5ztZFIeClEVQic/8643ojKRgc3/vzc8GH8KM/wF7vT4a1+JX/v1fxSzC4tZu0uGNc3xUIsL67tv+W788+tfjv/ic/8wvnp6Mb5WacQXEDKDHesTScw8C8bMXHqEpuE0qKd4tkTGke/0fezgOFN7p3HZnejLIn5aqrRTWD/cc/JSAQg350cMcaWlRyuWLr99607cvPlJZub91m//drz02qvAyjksvVmUBvfUdncBQzdDo4kL2itwIGMUDJFYoM+uTk/BBC7sh+PSuxro1NJq2+8bjY+gj1unq7E5fRhnZqfi6NF6DGL5tNMK5FYYkI80XigSF8M6bi2+8YnJbD/n7sQF5z2khR7zmX1mGQ7LnFv7bfLUbIyMT56sW+Ba+y/+ePfe3qvXlkcJo2a2OhIjEMraxqNYWb4fZyan4xuvvwQNWBEbnrIVhJR70RSKX9yZ0IFi9NDw4PzGfilqhwuxWzsdjb3TCIEZySGiXonR8lQcjw/G5vFybK+/FQvth1FpbTFwF5RpHHEd7VR4VqUMXAaF0VGUEVhpRAEh1y2NTE7EKGOGeYtJdbeX5d05kAJRjBPcZVQAw6aD8egi1RLCw3Iner653ippu3iJ4//QS9yIF2nDHSsTz7SfyuRn4OTC/lhbXc8w+aNHj6OG4NMw0WhbnJyJxx/ciNFOX64szxCoIUfowY2qVKK2L02rDDv9KD8es3dUj/YLkzHz+QsxgjE8vLsZg8vvx8sbt+OXxzCE1htxvLwWow8G4tr+WHzV7LxDPEeUzaFVqUoYOoxLyNlZdUnKJgwzvbg4Am8aiX0IbA+8u4wU6CmbwJHlk6p4MUN4NINxNDUWJZSf85F6QVbSsAKFdCj8pCUzC4WXHkDKpxM6Fdbp3Qs7etOLunhOr6F39PDQo2/lp4rAXVG/+PU3aLsb6w/vRx/w6Gzuxc0bt2IHPqzpsSjTadcWhioqlKEYR67rrRuutn2fl89m+NaeU64LGI16Fyjjrbr3wmBRImXEVewoDoirKGcyiGVXyXdXQlpTywlMS5SYd1/ms4cKJhURSPZQqbgn8OnTp/O78ywSSjHvgbWL0Gw0irBYL9SlFi0YFBovo7F9Fl6AjFFFCHqoFBlTZomV+T5MH/w8YFYXgm17awPLBoRIqGpPDz4b/xsGuZbOkCickFdYtCDYlmrE5ypgsTYGAVIVfJfxDvqxOAZbvG+3Ygo2LWftLRCLMBykYcNkpp72W0IaYZBMQhtgkudDJI6J80dDuMlj5WhOlaMFkXawvJ6anI1KF4HSQCBsb8XRRi2Ot3lw6zDuPz6O//Jffhr/l39zK+4+2kxF3Tm0P3o6hZJLhtcL8Xk8yzEXC/EkB3B6OBBztcOY4NlD4NDikkkq/kvtKdmmqJQ2gAcWFUxwYHuct9SIwQN0euw1GnHzo5vx4bsfxCi4/+Y3vxHPvnQNYbwLc9NnYNCp1eGtwyjzuzSt8HGbZi0rCIQuFrjNkjXg/sjUJmCfYRRhhelbgkH767Sn9TmKy105zvprz85eiHJTGTKIhc8Hx8+R8D4Zk2t8utDuEJaq2X7dViNDjRmTP8ZiBH7iQo/F7U2tQWXRvhoWV2ViPKpawAh/wzDG9Wky24WllSLFwfM8n7/54qfZMRfpDsbW7n6s3X8cI+UW1jTGQXUwziwtxiK4K8Oww654xlhK5We/7VcSIyjvH4n/dnUy/l8Pl+JR92xstUdje1/hMR3tfWgcZT5Y3Y/B0btxauJ2PBrYjLal7mGIQfpVAu7D8J9zVnprubAQnjxA2Mkww5a7KUED2xhfj9biGFwBHIQeXNCPGBzUcCihyBmtHgltHj/cisMb9+NoGwMB4aMSSbggTJCpBRAQ5NIHD/7ZoVbjpOthcv1Ym7YwfDJJBSWfwt97eRVvRxiKtcw+28FTW1/b4jy4pB9T8/Oxs74WtYfLsejqcXizbwrvem6aMQI4+imtuVlZ7sFugwju/f7t6Fvq4uHV49ljhDbe348fb8bf3aihtJBVldkY3BuK+eNTcQ18X4jtmO/bjZH2VrRLu1G5dIa+YgKIp8Q77QJKM/+UUX5RiSD++awC8QL6Inz4OQ0bPSSUn506Gh+JDgpfOkl5QKdLll6CPzRUhKlLBrIALO24h5KZsSpUIy3OA1p9I+cdaV9FkQayfTk5MmnB/gJ/8W8UxaSGr/7c12JhfjYe3L4Ta8DR9XHC9/HKk7iP4l5f34ktFOs2x852E+O/FrsYD7s1DPl6C49mH9pu8n6AYe8mhkYr8JD3TNF2J9xObkSHwY32PRHMpvmqwUwJdvFWOgcyO1KqhPsOrfHtkEGijRhzL+OGYYCcIZTRWGpC3SoVSwF05IiTfzBOpo9JhVKfGj61nPMuhQLSk9Fj0bpUkVRgBrcetahjr7BjobjM9tGz6E0Wd/KeyakJFA9KD2AWk69eY1f7kEsIVL/TNxVHuvXyGcShF6SIEMSupj1g7A262OH6QdyWnVvLUf/0UWBKRO5Zwt3uZZIuL0JpgIe4D7sTq3opliqxtDYPyz664jkVS2crGqsfxnD9YVwtj8VcnYfcxwLbAN7uqljZw9Xti9X9w3jUaaJ0LFveiTmsw5LClXG6rsUjidbniAhehUWC8KEPpttOtUsx0ziOifHRcKe7IcfpGEWJRMe9ySd0wewjeg4BYtWBowxN8qM1tkSXWTeGad79yXvxV3/5l0kj/8nv/3b81u/9Vly8fJFWgdleHeZH0XGPfcF3pXHuhQ7cLc6MvoQx7251jKZK+PRhYJj+bQ/a4ME4bO5eyDNygaHWcwnFgDfSAtfp0aQXxh1+51mCutjjxOq8riTGQNivpZIrslfoikwIE8l/bXE4MRFNetTm/DhedNqVwpeLMzRJ3zPs582es//21zHlIfC6cX5hNg2ro77h2N9pxuRYCUuuHJNzU3H1ysX40isvxKzGFV3NtgW//4mNZDB5aCAetobiv77Rif/zx434V6uteNCPQnaXy0OrM+PxcGizTsGbtbUanhT8msKOvtBq0jUgzTVVeg/yG33WuChhdNQeLMfu+3eiff9JHLsKf0PjZTOO9zBggIE8UJSDB0x4Iker27nOYRCrVFqT1oWD41YpFGuYpCj5x/+LP07CU5ynLVPJB1FepRr8CV9b4w0mZuh0VCDYLu8dPFutXUPbjx+tRAs+M5Nw2J0lx8fi/nsfRHmnERPOzy7NRcfdCKUD6VShCp6STpt1DLN9nr0fkwDtGp7gtb79aO88iY+wT947dTn+5lEtNsYmYuD116OJzNu5dyMevvnv43xzO57n2uo4fHh+JsOuR8Da9nPsJ/hPzwrYFgYjB/+SADlULB6mjBv9MpPMqsCGsiz4KmyMveTWzdC2np/KwfdsC7wdww8aw2bByrEmKkiv8mOxJoQ+8HgVh3PK4ttbTf5QgbRQQC5OdGX6N7/18/HM1afj3ic3Y+XugziE79rIEQtjOrezvLIWOzuMeVgPHthqbOuRmMgErF3rIu+5yJoveQy6fk+65XMFh6FSGWagcPs/++4ffa+Yt1ABuBS+mEwvJrUR4AgRQ0+Ft2AZeZxMLExfnpOAfc943NYmcIXQICw3xlLh6JpJ6gqXogQLwhlh72eVRi/VDVQkMWWIhfbMjFFJODdiLDUr9AJAF/ek6w0xFgseuZy7m81u3AVYilaBa78yFdh+Y6XN4Vq+/vy12Ntaz99Eqki0v/7lXtb8IUpie+AwdvCSanhS6zBb1vxZfhKtUaw7BITra5oHFvNrMx7RzSsJDGUhYaRMk1BEMNZYXmFpiqN4aXE2fvHZCxCN1XPnYgVt3+L30gjjG4Fgj7Fky+fj9PhSzE7gtu6vRK1cj7c3sQ7zOTK0TOgYfRZt+9neK1V4vplac7uHcRFL99zMXIzqlZjaB5zyOsaqUDZDqQFs9rA4ta86ENc6hsA+AlXYmcWhIJbwFCYuUFzFQtSVnZqcimvPPhsb61vxBObvHuzH+afwHKCP9dW1XN1u+qJrewad19Bgwbts7u3EwFQl+i7NoXhaUcJLLRiUccFIWoFpXEIv7qbISJPpVuvb0YI5XM1choAzwQCGHuhCR9tYRR0EEaMbMnUdT7cDPaYhw78syogXnNY2Ql38uyumymd8eio9amnhs2FBOnQCa949/z99cWqEMf29l6/H2ZHRWF7bi4/v3o+Lp+fjjRcuxRg0PjaKsbAwF6WxarwL3W0PocCV1PxzfJltxLtCyRBYC2X5uNsfNxrd+PDhGnZLOYaqEzxskEu6MYXyLZdm4vtb1Xh06lwcYNXuw2OZIMEYDxBCGgg5V6XwMwSKN9PC6tx/shFH+4YUMSrgZ/R0egruijmAl+hcVVf5gLI9Xt2I0pn5KJ+dRan3IXxQucDHjutVOPGeHCusHAu/5JFDU7GAMsA2bMmRu5vRspK2IR6VCPefAADEFIrJG6dnZmNrewdLuJZKZ/gkrKLwfLj8yCLFMQBs49Wnkg5SuPt8+wturY93jEIyWWD2YCLmH8F3b78f2+/9WZw93ogL85Nx+YVn4ktXLscKBLZcrUbz3Y2Yb5Tj7NBoVI9GcNIO4s7xx7Ex2SiiCcgwx5JjT7n02cPBfuZw5JzufU8lC35duCssrBN3tFOPirIAvjAU5wS30RinEw5rjVQiwkdvSyPD0vAp5/RI4UWViELFtnM6ABgqsz26eJfu22+tuKmx4filv/fLsXh2MW59fCMefXoPA9jCpfJ1plmAR0NifXFxejZeevoKCqQErRlNcuqhwmEBXaNMJd418odyWYbyN5OW4BmnKJSFMMlb/b2y8SJNBWGn7KCkkQJHYUAHGEHG0vQ4TNHtxeL8ze8ujDEcZqjsEEGkkrUTxmkrdMoQWe+7ITIJ1Ot04Vxc6LvZXi23NkXIqQxEgtliAhOS49xJXjQCoUgDLgDqxJWbaNkfBWuBy0Jg9j6b/luktBXjcj7El0IsFctnXmZ0mSacWRbAwiq6Gh26oUMAs9moZxFDS6FIVLah2nXVr4LHmK2fzUTq61aBJwSCt3E8eRi3ENr3j6dj9qnnoglz1XWPh2kH7X/cmo/+/fHYN6Zrvn/rTvzLO38Z//cP/hzLHOvIUI3ty9BY8akWIDpDGvzAv0KRTXDp1G47ZoaGgblxcghaeDo4CNXMl4Qp96mMFVJyjMpUSBSr1hEgeCfc5iPtZRKwPPXpp7fjT//0f4gfvvmjDHsaM9ZDdAsBtwoQL7nKHMFnCqmegk/PXfXE0X4h4Aoz0k5BcyJKuuC+jMdnsgVWLUJ4dX83rBursnHC3v07EmPQm2Mw80sDREVpvarOflN/iO/FI6TprDQA3TinpFECamIY78USFdKYBo/KxGeI87zXwRcd/A+8jsOK8o/u3Yv/33//P8SP3nkvM4/0HgfFfYsed/fxqrvxc888E6+7vz3nxBmdoW1jzMBByGC4tMoHmddfOprhiqVYHpiLP20dx//2R5/EkEh4/gAA//RJREFU/+kn2/H+2ng8apyNHzROx4/7J2MP791Nx9qtQw4Mwf12tDk6LmJsoJyxPo9rrTjcbkRnC8GIssjJc3ix6+I48OaeIxpUx3sIMYRm9quLgkYJxvxYdIaxhuHHhJ00Bm60RpMmkJouMrR6gmVpXOvpRLPnuoModd41XTQUnCPJ5AXh4h/PzEOFxLsxdzO2qsghDZBVjLZMwuHZi2dPxzPPPhM7a+uxs7LKmJoRzidCPyo9FYoW/hHPMb47WT+K6TfvxpP/5r+NwYO7sTS8Gc+UGrG48iBaf/u38WxpNC7XR2Pk3lEM10diq286Hk1eiFtjU/FhexejDsG+B5/5HNrWO02iT7OfQ7khn/cOaRcSEY/SXLIiNKryKcJW3KLyHa9iKHC9/GhkBlpU7grbnOMAqG59nZmJJ3Qn/bWhdRWIj9Yb0HvN+oT87jo9w7QHKKMGHni7jQf2zNPxa//4HyY//ugHP4h7N29nynmT8bi5m6Fd+6wic/EuncxQ2gFKeL9lgtVe1Pf3kK/7dMO+0R3oVK+RHiK3oRdw30X+WEXEtH66EqU/+e4ff08FogC2+F5utcvhux4Id3MhhEeniywfvvNy8CoPFYnMbygrWY7f1VgCSSXldb32fGIqAZSR33MnLgCRVjX3KUsU8hKXm00Zt02i9T6QqpeScWb+dMXtt1rW+1bXtuLuvQcMGgHIMwzXOBGsR2I67uLEaFy/fB4hvZ3PMNQiIeTEFg/PMAZHjjFdy8PY4/1ubTM2Sp2YePlqzD6DMAC49b29FHx6V1KOGQ0Sjs+Dl5Kw0lOTu47LAB4lMlCHEgZivzYYh7uDcXbydNzc3I4Pn9yI9kiNZhpxtNWOr409FVMPNmLz4Y24vfNpbE8oZOgr9Gu+f9Y4AxZJWWrrhKoPdJzHUcEbmdxux2KjLy6cWoiZ8cmomvqbQkDeEDa0CfE0INJd3GArrBq+cm3kLu0dMKZcdAluaPKnSiStaD4Lvxa439vdA3ZHMYP1+AjLZxhLaP7M2VhZXoVo8UjAzQAeClQNXCFK7u06mdqPorhwKt1+qwgYosrEBRikqDumgjSrqC/G+rCMIJ3G1nYcYohYNa4PK0ge0LuIFp7uRpNrpBUoRXxCx+JG8KtE3JTKUiVmi7kyX0txdHYmhkaHU7mBqLQmHZvqJ6vicl4vTKXCBcXYT46kUc5OITAnNGCc86ng/Z0/Ey+en46FKURoC/qju1qXw3TkNm39+yf36b8WnE2qWqFjcQi8EcdpuGTpIGDq3MdMdTT224PxqF2NDxjTewjLv1nrj7WxhZi9eCEz5cyStJxKtwkfoFT06o4QsvbJPfqP9hS6plvzTDqdVZaFo8LNZ/sdPjzCGEzscu0IXtTRxHC0DqBJDKakLa7N/XfkSxUN3qVwtNx8tim9SPy+ixt4eKxdisMHW3hD2058IhiMZAA/DSLw7Byak9rOD7jdhDtP7uzuprHoegarLY+NDMfIDDQ8VI3txyvRNzUeg9b+UuHzrJwPrUO/jNcKCZM7ES+vD8a3L57HoPg0nhoHlgzz+zduxsePN+PuUTl2BiZjY7UR58cXubU/lg9LcX94MjYHmnEwiufWhEbrCFLas/30lqWJPHygh68eXTheh13wiPRReHCFnDSdV0P0aGc3hqxnY0VsYCdt6O0ZOrI0vtshjJ6ei8r0RFRHxgqZSltpWPOeBWx9EM/phbKK1e7drKP15S9/KV5+5bVYefg4Pvnw49haXcfGO459YCOONJpMtHDbCKtQTNC3Vy5exFubTWWhcZBKTbjmcxQzJ3BWgUil8hifi/5jCIFrZOZb/VozCno9jwI+iGoGJiGoESVsCSzdKt4NR9moey8LNNMnzd5y0EWoqqhj1FsjYqZV7nRG+6bxmq9vvXsZXHNRvHj4XcuwmIAC1lyj95PKjfM9b6KYsHdjLRdRFmnDzr0ofFzkpABPZPJu/3uZOio3f/ufeh9ey38nfbAvJ4qNQ0HUBLhjT52P2auXMqVPJWLhODO3ygDYMStMja9bSVbGzCwlEHOIAnLDHbgPaI/hncA4ncfR2ft+jKz9q7hUfhCDMvwawnN1P85jWl8bGotnBsrxAt7ZNcY+gqAo0cRgG+QpZBDuqUjEi4JAIe2QsM6GYIjqwVF0NmsxgRAawWp13ArVgkB0a7UmnFs6BK5F6FECocE8r3JKwwI8GAN1/3IJy/Omivqb9KEi33X3tXt3INCBuIoltP3ocSY0+Czhp6h0j5JUurSv1aVz1t6qwagwE+ccj4Av6ID/eJZViiXG/mY3RrAOh3daMCBNMu6cDC+rDAa8hOEXisFbFXhadJl0wGfxmIaCAoDxZoYb4zVddhih5ZyCJXW83HplCSuaSTpKQeBv/2N6yT7ykrkGga/Kt8azRmdmYn5hOk6NQ/96N+AjJ/aP6DuCfpiHCTMFeu5xLsztG5q6dDQIfqswOx74MAJxiOs7fXG9byHOIOC6k4uxM3spPuw/FZ/0zcfp81djANqor2FB43F0d7EW99pxvNOMQ46jXbwLjuM9hBTPRh5ywNcIlbTiUazCXPlvYcvSFLTJX/9GLZXK4TAGGryXuyNCL4Ykc6GaSkTlraZQIGZMH7rX2+GzC037UGiG1DKNGOVtX5QlSJ0w09B5jSz/wX2H8K8hF+Gg5Q2V0gsEFH3cWFuLnY0NBH0jqx+/eP16XB6fj84PPo5KDcXoOMBR4go4a/yVmnhQW7a5G5fGAu/DtRsHsY1sGps6F7WtZty6/TiGu8Mx1OwDJ9BDsxYH9Ta0vhBDY7PRrG9Gu/aE9hpJR3oMOachz3nII97nAW24nkpDKI1QDTCJw/HyQXrL1Gc0mfvol07PZoi3XHHOkPNcp7xz/YZzRyOLszGIoqzMTMUkynxqaTEmz57JwqFuBX7AGJvKUZSPuxge5Jq/VvLpuQuXgXM5/vov/jre/Ks34/Gdxxhftdjc3Imahju0dYj8Eo9GcCrIvHm80ksLs9Fq1FIZuWus8yID/ToAlkoZjioGktthiJdeSMt5ardCcK8oDxV+vyEh5zcUtmlppXVRELqNW8JE4WsmjJOKhlL2dndidNTKvgAMS8rJbidM9U6M+cl83uP3IiwmfapIFPx6ECoNgCwjSUQSLwLCQWb4iu96GiqMVCbp+UCcCDNx5Mv7fakHdLlk9xRg9NuXbWvZ2V8z0TLeB9KcUNRryclFhZYI55l+QKx5Z7RLuIwD9JHmtAIszaKLu+9qdIhK6z43/lc4cPjsnBjmWYbodBVVJGr5434XOmGNd6diwGKRsR/Pn2vFK5N/EVern8RipYoiwVpY7Y/5gfNx986TeFJqx/Kpvrhd2Y/6IO0wyKwLhcDKFdkKAZ6XSjAHgNVAH4YUFjBSCQvNfUFcnZ1KFcZNQDFCx+xnBZiKu6twT4FbyvkM2CF/z1tggPml+XjttVfi4uULMT49GaPjY1kMUevZPTvc/OnGjU+ijTB3QZzemYkPQp+nwUPAmfby8SoB6Qzrq4SQsQ3DUvZLYedYMsVQuuIw9n3muBJfPHs1Kk7g5qWcpzEXgCUjo+j9Ewa2l8qCr6m0bNKDz6l8EXRaYxNz82lJe51hVpVRWncYPirXwggRq9klXgVlcDbptTijgT0UV555nnsH4sHy/Xjw8CaeGIKzfUA78A204mM7tD3I2MtqkZP7iwbpF785pi5K+ljNprBF2OiRuN3zfqeJENGww6LvIAArY9HA27v3ye2oLW9Ee2MPw2E396Dp7jbicBtl4CYuGigKdQ0Pn0NfMkkBa/i4joDn+s42ikhPb78RQ05kpzcDvylY9uthBWAXUR4deB4ex6g54t7jXbzrHZVVM0NA4slElFQmjg93kZ7G0UYjdh+sQAXgToMhFYmeCLyDV+nGclrututWCvbRELTeoZWUdza2Ymtri/P2/zBOTUzECM9towzK9OnY8XGvCRu+D9Al94R/8+O/jLf+6v8dF12Xw/fto0rcX96L++trWWeqGa7dGotWZy22PngzVv7t30TrRzdjqrYbnfUVngXuJC8UaMpEhlTQ3gnuFD0e0mweXGOfoZmURFyXvMl4VbSZTFLui+kzSxJcrh07AObOD2eRVemN52QEhXstGmuq8F5tL9uawWM4tbQQ04vzeY/yZ2xqOqbn5+PMhYuxdO5cWIrq/r17uUzCqg4TU5MxMzvL7+fiNLw7tYinMzFWCH3GN4Gr9Z0vfTFOT0+lQWyoS2M+nQoVG6+UDxzKVY1Io0xm5KqIBvleFO11HiWDmBAxxGxucxst6ZL3rPoqkzK4tGZhNucuarWdqDd2Ymy0AnCw/Pr1ILxGILr4q7D+VUy5eBBl0EXweRThLrSdgiY7hoCh7czCwlUuKgeDCBmOz8b2vVaPx8572B8B6VyMuyY632K2mO0WixANwRX9NtNMv7TI7z5Cs1bSkyirbfEQin1QEGAc6bpJwAgiaUVlJlFkuAXGW/nJh7Hy3sdRW93OfTpaEHCtITycGxIOaHqs8nSBGasMq8vehybqa9Bgd5d+QWLdAi5v/uDTeO/OUDzcW4y+0YtY3rUY6m7F2upqtAaG4/uf3o6/XnkSGzIQlh8yMifHe6UUfGV7HApOF82pbI6x0vbuPonpgJAcL57Nsd4QSg8RXSgHr6O/zoHI21Ye1WNqwrhmbVkCXFnuKmYnOK3kOzU6HF//+lfiK1/9Yly+dI6bwKsxdayjgRYGA4y8vL0Te8BLS8swTREOgG/yuSplvtBe1htiHP1rCDyt2rEKFhtejldCzFm4T4EKLY1DuK9fvBZXZ1xzg6ICj4MqVOCSUUNj8ij8I2RsEYaAEbivxXXSkZ6QTJolXBSkjHd8aSmGJiZT2LmPunWwilIrbfgeRoaOs7SPhIBQoMvASiOhP7ubYRwGBrazbE57pxMzw1PRxZIdGsDYQeAP0n+3czU92wn+vdJhDMNDo8BeujLMUWhWXvQrM/vwXnlKfs+aSyOleNTeju0u/aswjgHGQBvdzl48+vR+bD3cTq8uvQ7DV1infRhe6UU4/8RzbStDLDxTo4pW838GmzhMa5qjr4HhBi07F2hq9ig4LSEH0Ia0wbO59rDjJkYoDouu0t8swkh/Mm6kxc1huGOIr+5nM9c3Fp0NPKW+Ch4WxpL8IE2AiyN4IOdduL8fvh4YGYsDntFECWtdK9AM42pxm8ix8um9xM/SU2fj8pnFOLpxPyqb0B8Wdz9GiUUfDcm5EVN34CDOPT0ZF6/PxA5G21H/WDx6cBA/vrkc+4MjcXhqLu5uSJ9Hsb72buw8+ZTxHcfeB+/H43e/z3jFw2gMTk9H3xjWuPKPay27bjqHYU/7ZlZaKhHerebrZ+VFjlG6ATQ0RNsoOvDi+8H2dnR2ds2zkcGgV3gD2s9MRhSeO7IOaGQBI7MO2/W9aKJIm9yHixijEyNx+qkLsXTlcozP0j88iho42UYB7itD9DCuXowXPvdyvPa1z8VrP/dGvPL6i3EZmq/aGfDcv1ePK+Oj8Qe/+u14/tIl+g5+T2Sf/qBRlYxc0IcscwWepFnJNVe+w/cuUmwaWWJc1uNjAFH67nf/6fcU2Ck4aVABnzcCDMMSOSkuI8o8akMtRR7udb6rLJI58h4hVGhjfysE/88UR2/i19/zWfzmS28jQ0qcM9c6J4cZmM/zHl+232vPdxVWV6FNWxLwypPNuH37HlfCbPxmeCE3iOHafoj05SuX4typqbS2OhBq4YbCWDzXa7RytUo73LuPktyHGXdRFndXn8Tm/l6xbwh9O2QcLWDQHkSwoDx0F8uOkf61XKmMMAct9JGuyMQcPA5CQFjubcXn5h/Ft68MxKPdUvzbG51Y3pvMWlvDCPCnn3o2hmcm4ub6/WjgiRwOA2sEKCRHi0CW/gnfZGD6kSEDxqlGUEF21lBYj7fi8tR8nJtbzLIxxpaHUCjiTWJQ0FuFtwFR7EEQbr2pIKg3G9FAiB4wLlnGmlbiZwJFbvmXKkr7zo2PY+X+w9jbxEoE784hWCTSeS738DBN8eq1Z2Nt3R0UserAa5aZp9dHKiie3YKR+BCHo8Bj6VR0lTxaqgApr2GIeiUK7ImhkZhFEG1vbMa99m7UIZdyFaGE8jkG53o6GgX9WxBzDcGIwnSBlZO/glw6cu4gi/EhvCbwrqaewk4VjhyZSo0SyXRqEQZ8sk2eLS2mzuC7gkNRLLiNXnptmcvnOTGKArYCce4hzvieO3s+1rDUN1FQE+PjNNABfxFP+P4XW6uxo1VgQyqqJBLebJSxqSA9imdiZB80o26oDutZ2Bhi1GrvIORVAo6h98oR217vADf5u8TXO8co+JD/eEjSlPySk96GirZ2Y6zZjavT85mwobKEsMMiGuhqjuLzIEgaos8WOJ1CkM6h7JYOB+JMtz/Ot45jsQNOUCIr795BOcEP5RNjQf7ncI6lSCkFDngl/ePQ2DAKmKOvXE5B5RyAsqCIYsAL0hpj1xre3KvF0Ug1V4vLE3q4MCzDRfC5voNnHIL7d2/dxxsZircebMbDIzyQgQtRGz4Li3Zi7vRxPHj3B1EdmIiZ51+OxsFW1OofRyy0YuDSbIydXoJ2oKV6I9fpJL0oMwCJQlcZJPykk1QafveahDOwFYfiEv7sx1PTIzta2Y7urYcYFVWMGOQNPOJ1bl1cwrs/3NuLIbz+PuUKzzT7UN7Q0JGGWwhxQ47uSqhUHAJvQ/D1OMq3Wh6IFvQi/W5urMf7774Xb7/5g7j73o1YRRFvPl6N7cfLGB+N+I9+6Vvx9S9/JbZaGA7Dbtin+4XEp7tpgOUIeDR9V7735HWOiaP3Kj4fY0+23ir9i3/xJ9/zhAI6mYfDQojG19VG+7i4ItRUMQGVNewB1meP3v18QPgIWL8XnowckcgWwHy2/EFaRyqgJGwI1nvoU+86XTznQFQUPQXnuy9/7ykuz/sylXhtfSfu3LkHIIpMBtvQwnQMZtF84blnYhJgW+pDZaELqRmR3odt0qvevEGT5zYR7lsg7tbySuyjRAZnJhHqeD7AIiZHIqawVlwQqctHSx2USGYLOUy+Z1xea4+342PugZjmDnfid76wF7/2bCvOze/GpbPlGMeC2nj8IHZ3B6JduRwfP/o09g5X47BKK1gYyDAEEQLWPpr1odBJRoSYGZuhAjdAchGfFU3LtW5cnl6IhekZLsNbg4nLA3h3qXicB8H7ZJx18LiHe91ow6jA6dGje6lAY2IC6xKGzrmQfpRQKXYgzMd378aThw+ijiJwFW7PuNjHauwgrLNsPueWzpzOTaUyPRorUc/G7YkV7lro7b3d6KtirIxCL6fG8cjMVU9OhFf1HgvmlDQOadsYurSwfoRQpX9JH27MRb/KjLvcwbhZQxluY5liCbsbnMzgKv5MmcRjdK/+MsJ4+tkr0aRp0y6PtaplEnCtwFTpqDlSkQgregSEOYpsRQ0q+8iNqfRcjLq//ASvrJVzLv3QyOTEeKZM//k7NzAGtmNmfCxmp0dS6WzS1z9Hkaxh2edcmi9pxIGqsQy1+QKOrg8x9dNwqaX8+7GMLTNu6C7TdumDtGtffCVDK838bv+AV37+rBI5oUeAk+cVhqCE0dkD2kWRlDfrca08Ea9NLMSVUjUuQLcXge9TbY5Wf1w+6I8rmNOXW6W4wnENYD63PxDPtwbj2UZ/XMWOmqu1o4oX/sFf/yS2HmNJHxk2PBH44gWazTkNaCQrM9DvY40JeiFYKvBY0yQB+HII40U+MtTdqDU4B43A2x08kL1mPXf1TMFRx1MybHmkB3Qc9VIl7kGTjxnTfYTx3ng5WjPTwPBMDC6cja++toBs2os7734aY3i7g1fOxZkLE7H+6K3oX+qLoRcvZkisvbqBNkfYaxDyAlxAyj8/8E2we+Rv0opSRFg7XnkWyKpMpDPaGIGvuijrfhSDtKlVX8EwOjChAbyXkE/l6Qn4G/qDVzRy5PvC07EtYWdx1gMOeMMsQBWVHgE8I82MY/gtzs3H1aefijNLp1PWtWC1Kgbq9Jm5GF2YiQa088H9u/HezZuxurkZY6PjMcEhFjKbiwHJQ76U68rhnsOQ4zqRu9KdvHJ4ePwzReJcRO+l27eHO1UCWMbARLBKpOIiHZApcpN4eSXTnTQoDItUYteiIASTgPnHIbSLie/Cm3GSRuuiQIYaPpvLDnuNA+gpN997z0mFdfLysx6LAFyDcT/66GaiU2WS8ywgVKExxDi+9upLMQQjueewXqnpnxJ3wcoqEr0R11a0owXwGxDmGh7JJ08eRdMFUO7RPDaMyzvOMZGL/Iy7uyvkIYTQdmEXxJAD4SgIi89prmA9o2ReHMUaeOEAhQLyQObS+Hq8cGE1vvJaOU5NDsX6483Y2HkcreMdBBOCxbBBvnrChu/CQWXMVwBKywM5EZ0T2AjTau0wLs7MxdT4RHqUZsMM855rQrhFAmnSzxr9qdXrcdA+iIWF2Zg9NREDw5WoYZ20BVAK8+Pcea+xs10okK6eoHsctNGLKF26dQDD5Q6ThlIg/IrFElHsdWCiV5ibFtHfliEDcNLB8ylN4lF4TOBwmx7M2AyxyIAShDh3TurQsMXIcJaRceMgayslzpS54Kof67ezat2p9ai2FIZ0AZxlATw9ORSLi7u0bmcuXYxjFH/u7ChukjGLuaWcVHW4fFbgqkw8NHqkO+fT9IBzHhH4SYGWzlm7/yBu3XsYt1eWYxkvbRQlXMO6vLdZizpX1aGJhaXZmKqOxT5w/fON5XiAR+z8zE+rqtIPCBu80irjdoHsFMr/uH4QLXA0hFeJXcw18pzPLZhZOOTLvkoTKB3PpX1km/l7fvnZO33Oj8KY917oT0odbLRjeHU3XhmdjWeHJ+I0/HuhrxxPHQ/FZY4LhyiVo3Jc6JbjEsfTeB2XeT+HJzLbPo7p9lGMQxAjKJqtzUa8/f4dZbBMGv0oBBMkHLdrRAxd61lWXJMGfdq1Pi7u7NRivDICauFFlQx/yhNrcYkDwypm9Q0CoxoGoQtOTRM3lVz2GITG9B67/dXoQPPtcYT0xGi0JqGbYa6pjsfs/FR89bkLcffBSjxZNrsPOXWqHBPDB7G2/G7EWQzE+eloPn4SR1soQtoXRsLM5Jae3PN/+5e48PcTwet8rESlsZHn/Z0BZhhagxQYHG3uMW48L0OJyEpDcrY2cWoGupW6UOremu1zbw+fJwaC9JuVOHiGtG6ISc/NOdyt9Y1Ye7KSZX+cxzh9/nxcvf5sXLl2JU6fO52Ltp+gPO4tL8duo6intbm2GmcXF6IK3yZMT55Z0BnGPzLWV48Hkg/sB/Tq0e0evlX67h//0fd6P+bN3GAVVFc1u0pcxrGss4BwA6xUIhI8xKsg7z2slz1leq+fMzOLwap4fBmGgXwLLwOAcAvPBGAQip9FjZ0yA6y3psU++bL9BCYv7/e5zot4va9cDLnTiA8+uJFKJFOFuS7XRyCcdMd/7nOvxTAIMj/a+LotK7wUrBnugXDNx853nruHUFxGiH6yvR6HCxNxvDAd/fOTUUXgakAfgoRjEDeg14Nl4CQlD80wQRF6kuuLFOY4Nu7ciS/NN+PrV0ajD8O/CbEbWisfw8B8unp2OL72Un8sjI8idydj21gqfcwJP9pywZheQiFwaFN48m4oqLuFdYbgib1ODO8fxtOLp2MEd3ekMhqj1ZFc+wIL5D2G7/bpi4pkDwUxjMJ66uK5mB4f4VnlWOa3ffBnaMtaVRatdHGfm9scnPzWAhddYG+Yz81wVBTyj9aiu02OTE2mIlHRSgN6UNYT6+fe7iEe7cxQHOPRWQYlPZKeYpQOpCfeXC8i/uuHB7G6u5mVVs0dMePp0HkVPh9jQbt6+vjJHu4BNMKNmVLOfSmokS45xzM/H8MTk6lEZAnDkCoq5w8UqDlhL/Nkq9C310jfIlraY+zWJZMGVUB5n3H1h6s5b7LPODe2a3hqR2FNK2mwj/c2hHYAfT21uBSmOv/79YdxC4bPsI79z0H7DGmfcYhjnjeMgrw4PBWDZlwNoZDM4XcxJvDNw556qy8EW5FVVyhZ8ZCbm8lU8owCLt+51nP8y5fAciy+Y1UN7OzHzG47XpqcjSWEsKFW10k5sWsdJqAJSRcVJwyngDmayuAwuMFr4FOHe6CAePvectzY2MXrnI4S9NxvMTJ41nH3FKihG1PEVfSZ8m0YCZ7KiVvXyABjYV5s7MRg6aeJMiZEyPcHJ9a4VYFV+kdujy1YoRLNqz7udU7DRacuvnOO4ggjZuCgFlenTsf6Xn8sbxjabMXw5ECs33krWv0ojvlRDELaW91EsMDTwk6YpQIBDrQn7JVJ+YPwyws8EsjFRz5nqJLriq2HgQ08cIygHoReh+hsCwUyiNGggjTzzRCdk/ODPGsIWIlpvRT5w3nsxLztcOSaL8+dfM/KC6loOAdc9mv1DHFtoRDX7zyK1bv3YuX2nVh/uBLtGrJZZW1SB7jcXH4cp1Fi87Mz3A9tA99cHM7Yewql5yz43pPFXue0Av14qz89AB7cQljkfulcZCMCTIXieg9dMENFuvjuAyJyew9IIU/nfS+UC0jjc6GcYFY++8Die5GG66srI3tPIoj+81kMqVxs22s95/W9zhdzLLhwJ++2Yb9FsmlpGv/FvQyUc5kBxMcBPo+NDtN/BC9HWtC0zUjzs9tG7mN5NLAQTDY4UBny/C0I73hqLPpPz0X/4kyUTo0mMbT2dqNU348Swri7u5fCqB8hjMZ1g5cYxNvKNEkEf9YX6juMcQj9ytJYHNSH4vHmSNSP3VsEV/d4Eg9hKh4/quU+JF9/4VL801/+cvzya8/GIDBPIYELf5zjQ9DQngysdWIqbYZ+IECza7SeJMDBQQQtFnBagPRD5SYvZqFF7hO2Ttxb6v/8maW4duWpGEFhjWH5S/CKiEwLTpjjGZrMAB4OGV+fKcWjY1GenI7KzEwMIChKWPp9xlo5XFA2XBmmHVrh/kLIgV/a0xhRMB5jKaLlMoSWu7o5npOxcWNYaiY9HM6Njk/xrHGUXIGz9BawgEtdcKe1yF9l/lQcAON96K2L0k2Gk1EQUE6sV+mndG5KKpolwxYAIe/N4p3QifquoEH6wTPsU2EEIaDskzRG/0wQEZhW9VUAc5ZrgHO/CxtL0BDwFXa038Kiv/VkJ27cXcnFdsPgwfZ8zs88CsmDHqM0xKlPbO/ux1z/aEzQ3g6eTnoc9s17jJWmcvDK4iVuPfyvyFbjN2BfHH4++e79HKkMP3MYdnWdzSjCbQTvwRpch85jIVR6oV8VVY4dOAirNkTfpi/WN2MwRVt83ADm93Zr0ZUfoAdaR4FDo0YIlCfwjJWW28594IVoyA1U8FKgocGxsaijIFKhakDRoDJIvnVSVxlkSHwfYzDDQ7sHMVoHry6o1KOhDyoz15OUofUKhsMAR7Shsw401MKLOdjCU8RQLk/l/iT9Jfq5tRH7myt4LQhvxteHR+WchZQkKBO0jo+x5TbaGqj8luuNNElP4PozmHsIF2FSwNsySqJOIGXSD59duOxKfECd4zlY3Yr9+8tRu49HgWeh0sn7oWkr9FaBjzt39ml8w49d5DCcn4aMBpRzZ1aTaAELDXnDzcoz9/HZQ0nXgdsusnwPOdfgvJUldjc3MCi3TsbEmJFvhrQ1bJSzhUcO3v1V/gU+GvFOf/hZQ4QrGAMaWZdI4nTCpsSo+o5BGJZyP8h0AmxoZJiB4PIpHHmIWqj3kN6Deh6CglymNbRkuMzvXRjLV+96r9XzcD2CiwdNObMUium+vbLyMkUVgTQ4AKJlEDprITerDmvleo+ej66pgis3WdI8BxBm9yi8/GocC5LEAsC68/zgMMRv7HUw2rjsLY4DPje5roGV2aDtfa5HVkUdK6Z/CXdzAaIbrdAOQmIf619vS8GNEHH+I/dcph+BJ3UEAx0asgPZZo65CC6OcOErhzF7air2GzBVXzUe3jmO1fWx2DsY596hGJvgt/1SPL7/SRzX3ozPPzWUJcqz7InC+BhLN4UkL+A9cAwODB1sa5kBnSbjwyuZn5qLkZHJGB+dxSuB8FRuWrtcqhWjxyVuDGkB/gzNb+9twISW2GjCpHXkipZYO8s5mO47vDATY4u0e2oawTwWAxC0NZiq45MxMTYLnYyGGykdc217YAir1bFLFygz8Nym34MQe6mFNzjMUMb5XUWC0AIpyXPpyUmv4LHS6ESF8Q2fPROXmlPx1OTZqFxYdCfeLONSOsCYMFULOjJUpsUno5uB1c9h9l4hlAdibHY+c+hzRgeCUDkU6dBF/+ynITDpLOdJhK3JCdYZQhkLN+emBugXw8iX9Sa7eMDCU7EtfSpsd9vN2DH1lz6WGW9/wKxg7N3bD2Otjq1ecstdBJH9FZPgNoURfc+Nr1Am9CbmymMx1hmMbcbQ1BiiT1mXCwGbm1F50IadS6UgeTA26S0tX/rqdxrOw2f8VOgBiVxVj5IQZjkkaN7q01XurTLIrEZd3JmCIsMonMi6dHQz99twHPQ/f4MX+qFBRHo8wDNbNenEeTwE/zGCTbfNuna5U6RPlCYNWY7hrWDgmWbv/h5HEKQTz/3AUC9dhaj8UClroLpUoSgDcjIBvrcfE6UKCoM+Wb+t6fA4z/hUcgfgMyUPXm0/XK1saHRK8ac3H8aHKztxhNFXHsXTXr5FB/YyHbmPvna7TWBJPw1dOH4BnQoDbNK2BRQVvC4twGoo4AGuOPGz48RQyQl6ZGsXwBlKhSOiVR0AJCoqDfJCECcdVVHiPNIw+d7DJ7F7H48Xr1vezkKmNFumz8NW5p2E96amYsKKzqbkc24IXpOeLYNipmEbnBx03BbCkL28b9f4DQVy1IYX9xsxiqf78196I569dCncbdT5pw74dDOsI/FFO041GFqUR/TOXeeT5EtbgkAc9e83amgXdyCsgF8YgKNaLfN9JKpm/WCBmntPU3SysNbSpYFZemm+KoxcaIg1YazOhvUkPLyuWKjormed9CC0MixxojWi1WHYq6eIiu8MljZUSLbrOdtQeekhZWox76oXtaTPd7KpF9tOIjh5JTlKB/YJQnEtTFrZHCWUSgnXsjSIUhuCsHk/6h8EETIdOgdBUgGYZYhzCAvFPbTNTFJEafke0p9jN6NSO5fpvwt6FJ4IwZIhF+5LVuU5NRTOwx1cybFJYIKHNHUqavVybK6Wor6O8KR/c5NHcXa6jveyjVDfjVoHe0NpnyMVc7QlTMGHBNlxv2mQ777qR1iUp0Ym4trlK3Ea4Tk/NRPj4K4CYSGuQThK0PmC9ERc64KyQPBYWuH+vTuZ194Gf+6GaOy2hZfjIi8t+CHamIVwn7pwLp6/djVeuP5MPHXpXExOjURFpTA6GIOG/VC45dnROHATIGUyxCe8Zf5MKYQJ+zBMnPcYwPsxo0trO0vbC+NkXDxhYGH2WB+exte+9nPxyksvx9g03g8Wrtl2uWufv4+NpPXq5j16xXqeWZ4G5jTTZczJb5S6YRTRIPz0Un2uMNQAErK5rgFBZZZa1hNSWUFPnucigAfGP3NYPNQ5I8mq91JoZJYL9MjjU87LbVq4O8D83bt3USt5IQxod2yX7/bhhO5Np7ZHCwsLsbG9hSDkHIIDkCCQcgDZgH8FURfvns3f+Gz/8jd/9j8FYZ4vrlVpqGTzkMyNzQkz3nIPbo7MBvRyB3LyKry0k9fPTvOyN/QfWO3T3vLOdlq8CWseYJzeJIhUhMBVBVMarsQgNJBrSXyefbcvPpO+NHdq+ngpD/SIOsiJfsOjXGYxx0w8UeEwhu3VtRhzkzsUSZ+LXFXGeFipR2nDthX4YIc+gQ/kXePxnWgtfxrjB2sxeljnecvQFHyNwWDoUOWcsOq9/JhfOS9MPBKe+ZCErcoiz+Xv3p8//PRarzHRIPsDTWXUhHM/DSEBmuHF2Ri9fCYGeR/AcO8g+3bxSOvwuRXUWxiKR6Z78z7QxCNjrFXk0yRyyxqI1YmJmJg+FVOn5nKdScXV8Ri3WWEEWSZeU0baOeUB9PraK6/Fr3zr29kP5WhhTEFTkIDlrorkKfTsYSG7GVAqdcmhSIpyzpFr/xf/+Z98z8lxG/LIsvIiG+SISA8tf63YnifgzQr5Lh3pEVhR6JEH0Ibn3G9kEA/HLCgn2ZNRT373c5VnOpHmfb1wl7+rLKQrw2gqF7/33Cj74G9eZ79+6nrxud5oxkcf30xtLGGrYHKPeJBUATDf/PxLMci9leoI9w1EE6D06dbSropXFB/yWca3vEoLAeqK0Dt372CLADyg1WeNIsfnOIa4F+XLQAphCF3YR7U0UI9jiNltY/u1tPoqyONjPOg1rIJuDE/MxMIYyNe7A6eu+t+FMRQ40yPtGEdo//nt/fjhEwQ/BMLw0ho25dV9DOCm6G47R4OlpQu+dxAj3f74wtXrcf3MxZgfhaCA2fBgoUScoFWJtLKW2QFeUD126gpCLP8hGofRXEy+S7ufbOxEXdyqBFFSJit4TxsFYx8sxXDmzFKWAzl9ZjGWFufjycYqOAUcCndgXir35cY4WqquC9jDUndjp04Lo2ABK/T0NAoYATkKDE2r1jKnN7r8uXsjRO73iZn5+NLMZfpVj3v19dwMSovVsNiRGTuuXxDuNYTEdgsPyhXZBX26H/b0whKDL8KwMo9ZNPJ+Mi5HMjrnfSmApaOi2CbnoFnXSiUN0Z44Vah5mM5ZX91I5Sz98B8NHOEZl2N6chzDshSjGD56XDnBijB1LcnbtfV4DCz17Itwo7BXCNE3tQXvZsOZPGEW1f7oQOz28yWJj8dIez7NfnOokBRQuQkTtJQlwqU9x6YAU2nkGE9ePz1PG3oXHBo7ccCYtupxFuv+PMLIOZBB6Mzwdv6dCKDsq38KIdoylJShaJoA67F20I637jyKjXYrE0LkCRWjf93kLU7AeyZPGHJN4aqSt9/wqzDm0gzJqOxdX5YJM8DW8I7nnOeSrwyJZ+FDDUkUlxUYMg+UvhfCkPGeyCJfZulZ98t9bRaOBuKKpehXb0Xt/kfQ4H60R/EyhhG2yIRB8cLYMqTnQTu+FyMpmi7+5/BNmHqdtJT3FB8NM+YHAUR7me3XggY38X728Wia7RhCTtZ3t3nGcYzO4vHPTGQod8SsSzyOsp4+Y+gij0y+cB3Kwd5uri1xEecB3kuzxqHxB/wLY0b8QBLIVbf9GMI5yHfocQha0YjOQzzT36fOno0xDGmfYY8lLGV27zDU5QuSTXjya5536MomlPtbpd/9nd/6nkylUpBpRG6GPg5cpHWIdYoWBABux+tvElBmJtBcEjENFwpHoNq0DzQrqwzSYQKuc1V5KgUGpvDX25lAWLptr8jqIVuvw3udg3HTK6/1vpzHgWB6XklPgfS+0wQWfDs++PBjgG4pcmgSghOBArV03EGRvBhVpKWr58dwqd36siVSebRjYlTJ2JKLhJFZSeD/8aPH0UTodvlzS1zVs3MG1ns6glm8POOnzVYRQ/UQixKN/A8Bu8/Hcf9wbHXL8fGTZry3fIDFeRjVyVMxMzsSI8M8CyHf7vShm7rR6J+J/8eP1uPhcbE5js8w/TS3OtW1dGVxDSViYb7dffjgMF65eDU+d+lanMHjmURBV1LpcI+Skz5lpdHDVrgd8lZjLxrNOgr8GCGngEWNAquDo/54uN+OJkBxYhRRAGxwixF+eiobmxvx8NHDuPnx+7G2thyXL1+MF59+NpXVDBZU/fFK7D145JQOYEJQggIzdOo8tx/8HPHcvouzcXR2Mo7GhlAmZcZHHyHwXG+iAALueidH27UY2z+OX77wamzubcV7H78X+7fvyx1ZyNEQgEpagXe8g4FhokHfEF4VtILnM+oq/JlT6Y30ymhkgTzGJD37kj3S8AHrfjZLEcSl4nA1svNIiVsOhaK06hVavftrxpX5lrSbRICx3R8zCAEZdgRP13HBudBpJbaR3h/ub8UWbZuxkxPAJ3TvS93l5KxhHItWnkKQbODDNAUu7fqInykS//OZxWkkAp1CZEP4GWKhv/YnO3vy8p600qHpQnD7nfZ8JvTTt4kigdaWRkdjBFy42tkU1cJr48XYnePKF+MGKtmUNH9IO64Wf1hvxFu3H0abew39ZG+9iLEabjNhJLPwEGLySKdeo7/ZXMJWqSRfK1dMcVUh+F1/wpf8rjciLYsvPyf2VJjIL4WuC3ddp6Lnagp4MUdJP+RHYV/fj2qtEXMWltx4EJsr96JvCiN1hDakeaMK9ENBaT8KWCYECrjTTp7nmlQw+VOBlxwIv5kQUuge+8eRcOMEcLJKsXsPleRd8CV/NIGDfRyoShfcLy77kXPIGDPbrLLrVIAbyw2PD8fQ+EhU8MaHRoejwueyHp6GOdeYwdqTiymXwVQHQ86woDhRTrvuTcViBlmJvp0am4iz8/OFHAbmynf7nnKX8cs/GlomQHk++Um+EGTADEX/Vukf/v2//z03nXLSOd0tXrnhFAzphbo7eiHFcvnCA8nNc+iAjepNuOpc94l+8rvrUKqxj4dgeyPDoxkes+aW2+Ia0vI3t9ndQquqSVVcvjtw332OgyieXcy1eN5DS7dXs8ujt2BpZ7cWNz75lHH0p9Vv6EvBoYIoYav8/OsvYqGDcAAlosyM2NWql2AUHiI+0Y5lzLgPGUcXmDR43jqCrA/BZxYJmM4Jt9ybHXC50jpvhoiy7AaATSJTKXnISfzsop+j/moclCZio1OJdzeH4oefbsWdm09ivjoRF07NxNRwf+zBJHe6F+NfvrkWLZjumPvgPFx7mEzD2DpKWI99TjI22rj03Xh16en40rUX4tz4dExCRBUJBAHt2JzILVxQYGwMH2G+jXvfdhOpPt3SDgrHOC1tIwwe7x9FDSI50mIx/IN30WE4ZmclLCHQYYj45VdejsW52Vi+/SAe3Loby/fuxxbWaP3h4xhzPg0a6LaPM1S0jyLqRzB0N9dj4MJs9F+ay61SFX4KPIv39TtxDoNXm4cx21+JU5WpONUqxwywWl1fjY2tjaiW3fsAiEJ3Jax+mcKwXne9AWNiMByW0jotYcScvXYFBYj6h25TSCtYxXDB60lrTuJakVoxkLXRUB7STK665iKpQUFKL4EPFrU38uoa/tvAo/O7zJctHKNEJmJ6Ygz6R5HADwMwtxsYud6lRiduH9RiR6UNExf0wa3ZJIJHWjI+D1/xazLo5nErulWNEC4UVvYHOtMj8dkqshRU4CrdRcZbpJ3ybruOIa/3CbwclvFtD+BWLJjjHDDvQ3GfGazEmfGJGLNyBLg3tOd9RciY/p48Mw9vVZgk/wzEPubEuw9W4u7abuJHF1f+sGYbj8g+Gq5JhUd78o9KXSDkXvPOKaIQEya8jvcZO0LfTetcxJiyht7YL+dmsmAgf70aaR1Lv6gU4c1sQoUkH6K8ilpR9L8feucZB8iKR+++E1v3Po3K5GgMnp5AYasaeRYeydEg7dh5O5OKhPEUA9bqzP4lPsQLz3A8SQH+BGyEdhoZfvTdNvzCvcfwbF+WMWphYxQlocxe09hL3NJ/19fkXjp6wxzSJZo3aTY9OhSlyrIfOhKuCVvgYnatGZpmYulNVrlmGCN+GAXrYSTIaYUG/G9WpTK5XavHxcWluHrpcqZZO8wMbToGYYY8NRLlpl7qQ5NYrH+Ye7vzWdm7Xz/AI/nt3/2eAHC2f2JiMsbHp3LGX0LXqvezgllC0pJTmE46wTM6Fm7TawkThbn7jzjxrYLpoggydGB3ALICXyXQUw5e43cnfi1F3DyZV3GOpfgdt55zXuc9RfvOwUBcMLna1ev93XNe4/7yH6NIOgy6hUWbfeDQsxhCmP/iGy9nSqMTR95n9csuCjRzuKGHZBKRzRhVJFnkjP6rNB5troQltVH3MAckw/VZuhqC1D1NRoMoisJ2iGQYUOmVigQh0nfUigEXS6mIk6CMXTC2g0rsPxqOj368HQ9WGzFwei5qI+Pxbz86jg+3Kzkx3Y8SwYQFkVjdTtSj/PrwRgYVnFg1l+dOxzevvR6nx6bwRIbwuiAwHi9b+KcVaXZWi6PWbMQunsjeQQMYKDTxABhlGaJTsR7yLBXJFtdaAVgeMCsnM2EQMrMLSzG/OB+f+9zrcfHc+fjg3ffi9ie34+MbN6O2vRtmUcnQWkolPE6r0jpcS1S7jsb9Ho7HsPrOzEaJvkpL7iFvWY5yrRljzaO4Nj4fVyYXY35kKmark/Ho4TJjOYyzs/MI6alYWlyM2t5OwtHjYGc/+vagzzpq8Gggq6leffF6PPXCc/Hw/qMMBbqGRiZLtCC+DG360vPQC9dzzsWdPElcyoQeGSLipWBS6Gql+ntzYztLish0SQyMYXx8NCY5TI91jnG8Yl0s5+Cgi0O3Dz6OO+1a7B6DR4WBfVD4ez/j0JMYguAMs+q5m6Zet6T7aJEmnpd5eU+oybT0ydO2Y9izqGclzLUWe9dxDW8eKQhVIng8efAxw3MYI7G9H0vg+OzEOIoEj1aY0Y/MuuMlHWU0gs8KSVOczerSs7BO2ybt/ejWnai1UIb2E0WicWIX+hRiGJv5sktJWDzfg+fo3cs3KozeS6FqrS+V9iD3a/zJl0PQtyFmJ7FTjtMjLXtV3nEd5WSUQSNYnAKHNBjkQec+B6AkYGVJkw4GT+ngIC58/vPRna7Gbhs6cjcqFNCRFV1oXK9NsOUg7LP04LuvEy8wX/7OSw8pb8h3cVBcL13lOWBvOLpvG8On2S0MbngRgZYRjaLuGXziZ+SSa97a0EGXfnbhnayoDX0feb3GoR4zMkU4ozYhA4xG5Kn3HsLDwqDbNaLE8+mDa8omxsdienoq3EZ3uIq3g4yah1fnp6ZRCCoXw7lKD8OGx5n4pGxtISsNnRVFfpGtwMblACpokP1W6ff/5ygSBjyKlak7tAeT+lDpB5jmBifunpgT8bjqObfBoYJQIDvxrZDXgup2jdEZXzdtFcCBaOPyejAyphtaubuhczLWyvKZakyZcAy3bYjnOLfidq5zczNx+vRCTJl+y71aeRaKNCzm9SOmw3GvbaltFZpvv/MRuKIf9KuLNecCwyMI3LmIn3vjtShjxRQanuErnBlp/USJJacmvD0Lj/Krp7S6Hte2Y08ffGIk+jnKY6PJx16adasMxUAAEkNhheHxaBmUsbq1eGV0ztmylnEWkqS9UokxxCiCZiQ+ub8bb96pxV8+3I/3tkEaLm3fkDYbgpf2+/e12BHETWDbVvh24/TgZPzSi2/E5cmZGB+qYq0htGQUhSCE63Os46RX14Bga6392G01+I6y5jCklVMN4kbCAeErCKId+tixiN8gbTKGkdHxGBmbjIsXL0QV/LXqu3Hrw4/i/s07eHU7cYBrXsZyMavDNMTywnzgk6cRcoipfQhdHGZ21WFUl8yiol96QiPABxlWgSBnkBLTWI7TeK9uUWtdoeGJSkyfOxUTsxgu4HtyZgzc6Y3u0m8FTTeaOyjyNsy/W0y+jkyNxrf+41+L2uZ2rC+vpKxOzwzoa1jkGgu/J/N7HpxA5+4opwB3jiTP8Z/CV6M0S+7opYBw96lprm5m6mpSCtqpAnyqU+N57QTMOXpiCbpqech5OOBaZ8QP2nux04f1ye/ShdcrCn2gq5PNBuqnH5XZaXCFZ75fjzCZQ+OEDsm01mc6EefZv/wE/nIyGjrJSd/0AfhRstbw8YDmpdksNQ8tBQLXTKvcJho4Hu/VY6kygmGyENMYh1UUoBZszo2oLPRg5A++yy6ZAYiklXe6hwNxb6cRP3rwCKxqwYJbFKWTuWYy9tOe8yNJk55Tock8Ah44eTjPmNUubJyxZFZfBWXLeI4RZCMYqVaWlpfKeucCnwFpPNvFrIcFLlxnYpLIEULxcAdZ1kBw2wZ0qLJKD18Q4VGWURyW6mlWUSw2Yt+FKH2xPzacOPIQmCoFDwF/wmcMkvHo2RevXoZcoUQ4xAN86JgtLlnCGDwGVm5iNTQ0Au/gQR8AL/rsdtUaBzkobkkS5eHCzVR2K5/LX0436E24BqeDcHdBYtcx+0hxBb3S+1Q0jf1GWCPLeadc4gHfq8ir8PUEODo9PRFfeu3luHj2TBrXytfKsOEx+VlZbb3DSiFrkUcjyOBxvLgJ+HNiYjTGeR+bGH2r9J/85m98bwJ33AG7eYmCfhCBLowEhmERBXnG7TjnofLoAryeV6Dg9HzG3bS27AAWp2266E/XU+VT1NECASftGOu0Oqy/K/T8zYwAcWiaXaNhGEtPxLy+QjD63CYaV6XlOUMTA8lo/fHWWx/idkHg3NvFC3AfCpFf4jlffu2l9EzS9UdgHXH4PN00PS5DXiLC+KbEw1U5fpl0+7gTy1gspYXpKE2PhZv52I8BLLd+YYeSS7eTl+sL3NshFyjCGHomfTBBv0qFccqcpjBXjiuZqdEs4YX1tWLnyWpsrjdjrzoRXZSnEw/adFkLCqvgGKv92GJ8mqxYMxPd/vjmc6/Hc/Pnc2I9U7eBe2FFQ4GJGy2STiYWWEtL4VRPYuLAsnFOYMD+cb1Cos3AtyD4BmMpIRyHK6OpSFTU5rt3UEZb6yvx+O693HzI0igy/wFMq4trttczLz0fn//G1+LBnXs5H9MF5v30Q5i0ZWwEi4LxcH+XsZipNRBTCMdR4Ot19YN6PFp9jIf2II/7T+7Fg5W7cW/9Xtx5cjvWdldz7sJJy0H3IGkjsBr0A4vammVuL3r64tlYRahtrK4ljXm9HreTiXQ4FUoRkiloziy6YuEdghrClH9zTgSmlHH15jzp9s2Wbdlb30rB4Jqh4WGUiF65Rgv0cmpkLMbBRbni5CZ4QSFbIqYGHyy3arGFR2KBwwyDnuCJLtAf+qQYG8bYmp+M0cVT0d7dy0v6Ma6kx5wg5y9rc4E7K+ZApEmvhjecXxGmxr1z7gP67yuc3wwBuhD2WO8DWgoLHWJkac3Hbj2G9g/i+ulz8ezS2ZhQidgpSdpneA2wUJX5NfkeXrQkete0Umjx7XuP4jbKSOFnUUY/ZNgFg8IkluSn7B88pddEQwMYB/3QVlr2CEqVu5lcqWg5Z3WGEYTVfncf6xchy2XO2zj/52Q7rJz9oae0rYcEeUGv+Xz4hpviaG+PMe9r0ULDhnwGk+4rAK21sYWXwk0YH2ZfdnVUbdCR2nfDYsBB+OZLXDgu3hPmnndM0EiOy2uRDekNAqNUOpxPZSMuUNj9e3gIhqa5bQhDzXU1elC4GoCZk8DEsLBpusn70NyR84AqUfDS20KhZHQEQWl33QrBEG4T+WCEJncmhS+dJK+UXbwLbPhuv6rAW896fmYmvvXVr8Srzz8bV86fy23NRzBGLaKrrtVxsOK726/bTlHySvlsPURlLm3zW5n7aO+t0j//T//4e4aK0mPgZCEQAQDQcrJLRSHh6IF0ZUA6Yyd99bKttHi9zt+8zri4L+/znNd53okzM7C01tPyOHn12vfZXE77AqKwpHtt+xJYPtu+6Yn0JudzYozf3377w9jZwwOSKTlyZb0MwOcXnrkSkzAkF3Ot3kGhtFRADRMKaMCS6sVLEeN3iQMhgCJZbdYQ8MPRgXutNGvqaWlsOI7R3sdo79zsB8D3aWFpHXJ/btiflgL9Y3zSXWZ48XkAZdceQridHo2j81MxvDgVA2ODWB5YUCJTxSbytXwlKPuGwDWffGCnGV+98nx84fJzMYsVqSfn6uOcGBZWaRFhRXO/Na9UJPsqEw7TJ7c2N9NldpQK1EymAFYHCBbX0uxB9Aec06I8Yuxac+4Iubn6JLY2NtLVTcNei5J3w4dHKO7rr78Uv/5b/yTuffhBfPCjt3N+QIFTQhB1tvfiyAqzMhRPFvTHuyig9b24NLcUY+C02W3QJpgRxvZNK5bjCAnYKrXioITgAgyDraE4HXNx9tSFqMOkO5s7MGctFqdPxRe/+EZsbG1FbacWuzu76U0IeeO+CjNxkYIHQlOhaL2lUsmDZ3GoHKVBParcK4Ib9FMGoYXmFh7YnpVW8TYQPmZkKQBcJWyYcHYEKw3DQu/dbaurGFQyvmGqFQSiRolzLa5YTirju6uw6YzOTcxfOh+lSYUavdVgebiae1GkMBY2/KVgs0/yGwDR4JFmxL2LLksCCdkVeB+pTFRAGCB9GFl6I1YNzh0AoSUF6rmBanzlyrV4+fylmAAxFZ6rcqVzPiYFovQnzGgRmSm+nVNC0XaOooZlf2N5PVZRskg4CAKa1SsZs9ikQpBWgHUuvJQxEEyD4+O5Q2Mm23DecI0Txv7mRLkqcxj+fv6V52Pp0mKsri9HF6VQYUxZ9hyF4rxAsbhY2i+UrBPbyp/MnuRZR3pcgHcA2u5u1KIfb2CY1ueRBWOMZmtjO8pLs3EwRj+HT5RaygjG7Wf4Nfvsf/yja/k7/6XsSdiotE7GlwBzvPwzmSE3UwNemeDQ5rD8PvAXT5VyNY2vLjzaxcgbmJqMoYW5GJwYj4qp6+MYlNKJQ/EANyYPZNVrYOB8j5thDYJ71/pVOYz0ODmfHiGwcCpAOem5EX+HJ1UWeoavXb8eVy5cwBCsZ1amOHZOawBFoQJNuc1zctzKLL73oi3FPApQAC6dbuet0h//0e9+Tyt5EA2j1+Gh8O2t8RBYHr4+qyx87x2+egqid60C30PG9Oh97ikmj0IJFOd6bX72WZ/9raeMVHZO7BfX205xnYuJ3v/gZjxZM8OqEKTQOs9VoB7E4ux0XDp7Ol1f6/EozCUXS61rOZs2Z6ZSDkclBOISSCACVRAbTlKbion1ElhJxn3TshaeSkUPCU8L375qPdBPPS5TiiUs++kYXU/RRjAOnZuNmB1P5oxhED+F4E1Phn6BMC233uShi+b6WlyHNfPS3IX4hRc+Hwu4xqPAfADGz47bPn31XSXm3MgBTO0q1l0UR4OxbyEE11EGObkM7Hx2B0tNY30fJt2GqPbAf0MrlCe7AOrgCBcZAepmOiYNDGJlVhASzgulBwTtvPL1L8Y3vvPt3IHyzX/zb2P1/sNcUa4isVjj4dZuhlWMZYsrJ1HdGOoQ4TY1PAy/gGvgW666wLPwNoujEJhykgZAf6ccZwZPx29+9TdjafZ8vHX/o9jeRZEgZF58+WUYaiSW1/BEUAAmdug9G+uV8KWhntcsfH2ljU37OYHtWBQM9Fc68V3UKbCkN638XdpWSNmW4Y1sh98sSikaTvH8CZRIZikCO+udwX3AsxOPu/XYGgQ3SCO3IQ77AY2k2MLDNrQ2f+FMjM5NgjsMAMbUvbvKszCYxqANrhMKCpUkCnkD+tYazgwx+8/3NKAkYJGqANOzVeE0oGSUeWzWYhxaenp8Jj5/5nJ87eln4pnZhQx1jEDHknJCm37nJly2q7CXrjgvTnOXTdpvwkubtN3Ce93a3Qd3XKNiBDZOBvOJd9dXQc8KKsY4AL4zsyrHw5OwyA3NeXhOe8n1QS00QBVF+82Ll+JrS0txfWomJuExqzlYCVdcZU95iG0rC5DsBTzhTbcUkMZ9Wbz0eAPD5fZydNZ24hSeyVPTc3Hrxs3cdfEImB/R30ztt1mFB8I0qxVzzp7arG/5QGAhBeW4wK31vgabGAOMX1rxxzSEhIBWl2M0UwuDp+RiZnAxNFjJcNORyShY9yML8xioKF/w4DOF39DoWAyhUAaqGMHATjxbpywz/3h+etn0IeWZeKLP0mQ5pwIwalyoeBIdcsG3UR49Z0OBR7V6fPHVVyNNmjSc8Ja5t6QusA1l2Em7KWPpk20p65P+eRW/H79V+pP/9Pe+57h7AtkJdi2NZByBdnJxT2nYWO8BCvnCi5BRfzZn4uR4V2vv5OFe01MQnvM6f//sNb1XTwF59H637SRqB4f1XUz8IZRENISl9aSlf+PG/bj/cK1gVIkdgayCsESDPsKLzz2X6xC0InxxFfchwPnujoyyXAoVSRFCMIqUi9kg6rW9rVhrQbxjuJ4Ql+SawkcY0S8ViC0KtHRxeTeemyVNIGoZQyQLK11h026HEMqju62YqnViH4vObCM106GWJNeZIZGMZlt2o4FLejQUv/b6V+L8yGSRGWSYJMfr8yVu4euiTcMBTYzObmyDj12VCVbHrQcPkDXgmnY1XDt4FU30Y4NjCw/h/uPHUUfwDI5iHeHtmHl0QHsmRpQQis4HDGCNm3L44isvxrPXn4krzz0dL7/xWjLFzupa3Pngo9yUaHx2Lr1D4d1BARoXzpCOcIPBOrwfosQmXTFfkWmPsuq0ZVYSlHkgoA8xUI4YJ7AZaPXHwvBCfPH5r9L/vvjxh2/Fdm0nrazz5y9EY78VW3giCr7Cxe/G2Ng4IC9SyKWnIhVSQQlMgQMYSkbkX4FT7k2FwrVpwAhbDhdt6lFleqc0DU4NteSeOuBuFONCRTIC3g3lai1WnSPgGU3g9wiPa2OooC2sDdpwZgomP0Z4yZe0aYl7nh5dcNaEJrqfPOE5eDVTCBgNFdpKotNgoU3XjuSEKzQpBeSOfBoBnBexeiEl+OBoD7rf2Imxg6N4cf50fPXytfjShSvx3Km5OIWiGoYFKypGvMHCHrIXxbj1dDK1HXgohPCjcWygLwSixSnvNw5iFcHY2IfXwLeh8UxtpiErPhwDI6i4MFSBkwaIrSuEU/GJY+AFKTA8YOuBJ6OHN7a9GX//3Pn44699Pb569UpMIHAPGq0M66lMaijb3HK43igKsmKkqZzbyIfcmhZgG950jqd/L2Ju5HT0N46iubEbo6VyrK4B4wo4xNAsgUcX7qngE+XSATjJJAD7Kuz5J59JH3o72VflAYqiD0XqjpDuQlkSyfK+RKY8zcoTGInbjRjoAA1gZuHapElk1cjcbJTwZl2SasaosDdCIq/alyyGC305N2WkQGPaRYjDKItCNkpzGPMqZJ6r8eMeSa7HcxxGcFQsLizcNVkFvpjjeV/+/Bfw/FBOwMrIRC+UWyw6lCcKWle+2FdfPYfBc/IHFPhW6V/88z/4nm6MSHX1qcLbNSPOPfQWohRCCrhwsxqp9wAVSu8B3ieh+VAbLw4fWGg2X17r4TW977bT024qj6KzxXW26b0+s6eQctOhkzY85ySo17lo6cGDtfjk1gNxTLvwkx4ngDPjwVS6Zy5fijEQYkZIoopxu37B+RFr0ahUFNwKFm117YlMe+ZTDcv+ztpKdBAeKir7CPoKWKSC8FQBpyQ2mFIXVObQJU0zj+tsXcFkWQUzLPRARvvLMTcxHa1cXGT12mIASbPckwoCAVDZ6ca3XnwDQXAuJhEu/UN4OzbrgIG9RzEnUMRJs85OtxU7KJQa5//2rbfjwaPl2KsfRA1CruNS7/C+sVuP1c16PFxejR08khZwGJ8/i4DE+wLOXUMdCPiR8akYn56JU3OnYmJ6LL7wxVfj8tXz9A5PBi9nC6bcXt8O94hffvAo3e0DoJcK4QAcoSAclYTt5GtlHKUEM0yMI3zxyFoIJ/dd0OJ3UplL0pJW0MK2nEMYHnezJlobZjeE8d73/yo2njyJhfkFPJuxqG3h+WCNO6mYTMpx6tQswygI32SQpDFglgJSi1WBwW85QSooPX9yzpd0nRUZwNVIdSTPSynGi6XNIevP4WGVwfc4fRoFfoYYrLlmjFpFsk9/llEkWyWNLwQptHn5zNNxeuIMY4Sux4eiU6vRNwQ1SuQYOujceRzH97dSeMTMOF5rpaAJ+wpQXYHtmhMzC7O8h31FefSjPPpc8LZzECUMlTKGyuRBX3xucjG+eeV6vHLmQlyanIpJhHq5/yjcscC+a/iIS1oJCyIKn0z91JjiWcJBw6rebsYeHpNQ2Dg4jPfXN+LOymbsYW2b3GE77sSnEE2hCO2DUpQlnxHWev7C3/wVw6/9wMltrDNcw+FeHYMI43OHpfj6hXPx3EwllibcG6cUS/PT/F6OJkZPVQWODDBLqYki6QK/ttUe6Jlrd3InVGhHZXVYO4ix1kgsjQHv4yHG0Ib+zQyFV+AR14SpFBAqcYw1rzKy0xku9jz9Kg4/S5MFHlw3ZtpyHwruUJfUHSTX9+Jop4GyAw8Kctpwganp+ioSNz5zm2HpQ8dRSTM6OUk7Q+BamcIBDJVNbgFhqLXJ9dKvcxwK8vZ+Ud3DfgxjrFiLS5pIuUEfVSYqFQ2z9Sersb6+lvfNzGi0QZtc+pWXX4nrKGe7rRfjAsbc0A5ZWbdKNed6slw5l/iXd6QQ4UJ/bJMPb5V+/3f/yfeckNVy8+IU/CKbxgsBrxcCkyDQe0Jb78WHqAX97j1+L+4HcdyTE9U8yPPFOobCyi4mN3Hpucf2e+9qwJ/+DtM7iSPQBKTX8GMKDn+XMf0z75mrOW8q6XE8Wd2Kd99zUaJMBbLomy64WWOtei0WT03FhTNLmSGTz+G5xhxdgVxkbyW/8CxtIYgEYKtQ3DlSC+fm3dvRoV9mmWT4ivEapzS0k0g8eQm74isfRBBtOnnrd1fNDmI0DvO7Y6zt16IGobhF5n7NtFwQpdJMONoObWvJbx7EG4tX48tXn4+ZgZMCgIxBBeokdc510E8VbaZUn6RSb8JkazD3W7c/jSZCqoGysp5OA1e8BtHvwYD7CB9TpvVuhmSIvsGYWjqTpSxaztnQpyy1AC6cnDWm24EJx0erOTewsvI4M1LufPBJpgMPT03FKApnd3c7hZzCcZRz1Uk8A+ejeH6uqq5j265txNAxTL44Ft0+GJpr+9S+xvQ7pRgfnkridkxINnCCYkcC3XxyKx49uh/rb30Y9XuP4/T5S7luRKXTadA/mEzB7xybGS9aZsaNTQKRRot9F6ABUcSf3q0KPpWPhgmwlM7sjxWELQmvUeGaKUvGpMDD4itjcWuAHRrGOGyjSOgzjOriMK1IF9aKyxZtbgKzTTdfqsKwnYH45jNfR0hehx6GY3hgJJ5auBwDKIHN2/ewmHdiaHAkqqMTjKdO31zAijJB4BpGA+HppZaFFZ6BnpGvQ4RV3x4CbLMZFRcZ9lfihdnF+PrT1+KNpfNxxtAbSq86CC0OwNu8w+1Jl0m0CniYQCUlLORv39Oz5114WgQQ8R/7jPvG1nbc3NmOFnAybTXn1cCDhwIxF+0C5KL0SkGzadEC+y4GAQ9EoCpvoPMTmq4C+7Pw4C9euBjXFuYwjJx7OYrpU+MxRJ+nxydiewsFSx/HxiZiamI8JqDVAeAhfTXxSPUQnDvQ58x6YNDcUHswzs0+hVCWp1WaJTx26Ap+zgWoGFFZegUaT09fxQee09jwBf0jqPKcMqJgdD4CE2WX86Nl4Kt8M433aG0r56IGMIaGwJP72R+apQXta1RZ7DRrd2lMMiZlivh1qkHlpHxS2VTNaMUoE/Ztt3LmWWOGrKCzTJzRAAfubnugYaN34fec37NfyJ4ant0oMJqbHItz09Px+evPxd/7xV+ICdrO7cGRkeLXAWm0iXOzcW3bsSXPiB9e0n5hxMMr4AAaeav0J//sD7/XW0H6M0VQEJCayc4r6HuhpkLoq1jQlHy3Ub/77suGfRWxNFeJwqACnO755nUqGTshQfnd3/1uhz2U5lyVjG6rvrvIxjay5LREjuCDtwBeGUKDaGlnGzf3hz/+CbfrpmGVApw2zK07blXTyZFKnD+7BIMW1ptu7IDWB0dmb2Hd9R8PZMgni5vBVIARIcFzEdAf3kIYQ9B9YxZnpId06cjJMIgumRAC1MrS+ggzrDj69nG1jRu5YMqJcwjJLUKvjZxKK2nXFdK4vUemZMJMPQFn45m2WadPu904PzgZf++Fz8VpBMuIQpFrDBmlUpfQOTLOifJoIviafN7eb8QjnOV3Wttxr78dQyjSKjAfRvGOjljobTRGIcgx10BMFO/jY+PpMpdhzuaAi48QYhCUnkJbqw8hbWaa+7CYpl0dHY7G9m5sP1qNux/dSsvJMM71F5+P2uZm1Dd3RGDuaFfi2vGJSazgQRS78Xrgsbsb1Sksr8VRaI/xY4WOIEBH+scZ50QsjC5Epb+KUumP6sAYTFLl+ebOg3/ob+P+k5gam4vhsdnYol979LW5sxdNGFkvooUic+c4w1n2w8wrFYz0JgylJRkuK9RqUPG5yOrCAucamcuS3Oby68FqkbuGyuwgreGhfhl3CNwpjA8z9DIC7Zs+W8GqNdxwBG2qSOr1Vjxu0repUgxgFX9h9rVY6j+DUTERr81dj89ffBn8zkep3R+XzlyN6vB07M+PxWG5FG28xQyV4gkeOr8ic9t/2UWPBBIroXgPtxBcG41YhAc+v3A2vnH5arx++kwsIUTQX/QVQ5FDGSkPpHfOIS1ljSn66XtanBx6t84TWmTwALw2gKWpp4FXsMW4fri+EusIw+roaGBeQSMHCHRomKZcsOZcBdqW7zyNftpmHsD1CAHmXFnOmQXyhMGgXmKO533j3Jm4fvpUrjPqcwOaTl+cgiar5T6MAeQCuNjeqcEyA2l1T1SxtjFeXABtVdva7k4qmhIepCEiK2WXjodjemIpSt3BGDqUD0ye0VsqQftjeK7T0dhYh96b0DneFTRvWLBnBKYAg34MWell5US0lojnUVbObeZq+vHhKCOgXWN2tF6LwHvKSXdoxxI+Lgq1mOUQ1x22eNZmLbMiM1UeOcLQwA8wQS7btN6Fixctzlg1/A2v9+h5CGO7inFjso1405NWgpvkIVxUSpZhmZ2fiafOnY7f+M6vxK988YvxlVdezi3TNZiMvxSRGWgYOZmhMWSMukC5X8wznihTXsprZX4qEX9vH7xV+hd/8kff80eVgj/0Dr97g56I322wp4l8ScB+VmF43us9/OxkTC8c5bmfKojPvD6rfHq/29niHN8lNJ6rNZeKh88qNSf6PA8UaQMCA8FOIrk/gaXg33rnfazXQtkoHNogagTrcIQ+VSBqa+5PgmQVk1k1uttq/iJPG2orRFQyGWhJi9+4L3ZD3N7ZiI3OfhyPITiGGbepeq7Q5ll9EE1ONqgQYCaLqwUeBiY/nxs5sYWKz0ylAQToFQTG9vpO7vseLZ53IHHZDoTGOJyAdHJ9cLcdM43++JUXvxAvnDmfcd0ysMp5Ii0H4OFiuiLFtZjL2Eeg7uBhPek04sPGRnxyjKdzCsUxNZGLFiuMaWpyBMKEAWesHooQgNhGx8djbBJvYmIq4NbYbtbwVrBKLBiH8G0d4JmlksJ6wRPRIh9FCGzcfxwPP72Lt8M4FQUw7jEA3MOd3nd8wHgQj0b3uQLBVlBaQzKa8xadgyhXBmL+9GKUOxD/0Ug8d+a5eHrh6Tg9vhQTKBNXuZ8en4/TE4txZnwxWuvAssbzub6O5T0zdzpqwMykgjYK29j5gXgDxxknh/mLBXQcwMeS5Plu+EuaUpFApz1jBrTzLr8WNOf8CoQpQeTvht7m5+YQzOWo4pGMAKvhEeidG0dRKiPwjHn6TrRb1cGJ0wPa2KVfD/d3oz0F3R1XEZQvxGSguK1g2y1Ha6cZs6MzcXXp6bi6+ExcmLkYO+Du1OxsnL3wVK7z2YWmjckbGj0+Bn6GevEQnOQa2enE7M5BfG1pIb555Wq8unQ2Tmsw4KE7H+e6AGVgVsoGPhk1QCgVc4Y9Hiy8WnfN7IKbDL+Cc8vk1PCMmiZCMP4Syv0+597bWosuMHZdylh5BKNijzZP+Ae+yGKaCimEZ24t618KoYJuSxgtx/0mbaiII0Zo89XZU/HauXO5j5DRCb1FF89qDM4i7K0RZbXsbWhrD9ocwDAqwjhVvBMXSk+JqtjRAGDsRTVoaW8SATuFItQ4NixZRg+4gr+c389cPJNVeutHeBPCtWH6MDxbxwuAZgZQjE5SmzWaWwpokMJPNISyBKf0wW1+9Vw0UsuDFWgcPsWgc272ENos1vQAaw0Sld4OPLOLcqav6fXBw4caa9CKSsZFmSWUUAn6sZqyykWl7eJC09VNCmkj6JV1GhZGOTREVUAMPPnQKhCW7dHgnMZ4/MKrr0D/GHHgRrwbMejJYOWycls5bFkWPXDPuwGW5zT+1Qu+Jy+AG/ptra3f+F6eyCcXLxvzwp6w/+zhdR49hSKj9X6zHRWI9/VWnHvO47P327bX9RTUZ6/JjtI5B6hmlLl7lmHvkDhpKO9VQKidhxHqp8+ejTv37ueRmWf8PjMF8cDo83PzKI/BGAQRswhPY9ciwnFoFVlXrA5RalgIfHpEnwpGcFMZrbJV3OBNDIL+2YkojWG1QzyZpGDaI0IgFJrGSBsHRa4+z9d60EuhMVgIpsCymukfDpzVWMMaNySg92HVYGPExbwATKYFgzdT2evGt6+9Gj/3LBYE1wzQDkApnksfJXjdcl1ZBZ6x+C2sxnUUwIeby/HB5kq0ENTmz88cHMc8immcz1X6P+pakZFRmGsUS04lMhkVrBQ3xXIeyNIwZr7oaUFa2T9VrZb5MN6FKZ67y2ux8WAF13kvCdJCfhV+cxLUvTS0KLv0zUWc2FdpxXdKhlQQthoCMPXu+la2sfLxcqy8/zA+/JsP4sf//ofx9p/9KN768x/HW3/xZrz1Zz+Id77/o3iH97s/uRmrNx7Go4/vYdXNRBt6qyFMXQ90KNxQHHqN0wj7mVOnIBW+03+Fkqvr6VBab6aFA7gUqoDyBOeaJvZZQYoVjlXKpUV9NfquxWeRTdfWXLuMpT8zEpfPzcZz1y/HL3zzq1EFPjuMZ0hvBBrTqNJyNe16FzpZbWApj1fxCibihbMvx5mxRWBUGHKaUHWs7E7dzc7waNoQ4s1P43xrIH7hc1+NkZnpeO/Dd5BZ/Xg5CGMU++BmI2a2G/F8XyX+Z1euxO9//cvxC09fjiX4aIRxuZlYIYzlPXjKgTp2nmWGUa5f8V06Z8xJTxzSk2HNrunKwKgtXQMPa72VELxNhPd79a14iLLp6yvHxACeKbTgArmC1qVOB3aYCsLFhFqvep0mahQWLtfBQ5xNHIxinJyBtr526WLMpsWfaMk+2x4MHaemp+HngbTCh6HfJ26Hy4UalWXarqIQRrDaZ8F7FUG9t4uAbiE3ULQTo3N40dZfAwSM6/TSYoxjpBxhxM2fmospFNB9d0Tt7uf+KCkTgY2hXddBHWMIHsJbfQjuVCp4MglRxmaGpgo+50M1WvS+jCog2CGYLPnS4yN/1+sdhfeabojG7zFajYFZlCT04nhcYmCEwYrcbvPRapnA5F4seNz0QeWusSwdjsNbw9ynMmnsYahAs17LQ04MqMKo7gN+x7T3/NNPIwt/tgBUXEh/PR2gXO2dVy73lIfnrUji5zQSOE6ydV1H8offU5iqfRTkKVg/o0g+qwR6msrD12cfZuOe95zKxY55/rPXediuv/Wu8bfedb57jpN+S4ZWqehmJUnxu3F6++W5fhCpFW6blsE3c8XQybvvvhdbWzuxtLCU9aBcfb2+vhk1GNlJpysXL2alVsuBa1k4LnPRXdCDfZbEK0jTq4HqFNlaaKv79bj16H5YWdYum/ve1etAAWGyoVVFnrCAsLFOTHs8xuW2HIiE5uZHlaNyvHDuak70rTR2o4NVzw8cvkuYPBmrxVXHA41uvHHhWnzn1a/EJMRqTSz7pMWYFh3eSM5b6SFAuE6ub0Jky3gS7z15ED/ZexwHI2aY0WStGZewdv/jr34zFt3oCQZ3D3Bj45adqKbg45n9MFzVFNn+WN7aCEYl/SeMstAghwU3J8eGYx9F2ESBdMCB9dmEneLB+RS51UljM1hU6u5fkjvt0VYKK/p7sL0b9dUtBJlECnE2EfQHfdFu4B3WsYJ5P0CZ6mW0m1jJeGsHKOkuXl/XVMqj/pi+cC7qaOpGCwEM82h8uCp6emkuXv/ca/HsM09HnX66AFOLzB3xcvUxcMx1GPkurmFu38U71oSTzBnyQmlYXsMwAo0nblX0ztn8g+98PX7/n/z9+PzLT8eFiyityfFYefAwdjd20nJ03sIiet7Xhq7r+824ffNm4mpkcCaeP/9KjA2OgR94xSUMVXCMINS7GR1GWO9txsGPfxzTGDnuB7RX7sbfvftX9KcVYyUMp2Z//BLC8bsYGf/ZN74ev/ry1Xh6dgyvbSwWEIrGyhvgQA8x1+coQeHBzEKTb5P/Cn5LT0RBI02d0BfihXvBI7R9aIgnBhkH5E67N6G5D1CKTXhw+HAwDtf2oH8pABqhPWHpS7pJGPCLcPc5JXhDI0/DIrMmeR9AcI532/HqwmJcgYcHuTY3mQLu9slQlgrPlNnpqVHu64uxkYmoY7yZvu/6B4VjVmrgfRhvY2ZqOmZoa3+vFntbezExPgsaFXxWtTiOSYzMyfFJVPZAHOw1Y2F2HjgPZ4q8+5znZnUKfuRaka4NbamU4c0unkpnF28CeswsLZlE3qePEGLCVFXq7YPyLXRkpCGzuWRIZSFeeUNLH0N2YGk++tx9dRgjgz4MIM9ciDrI4SJNYYFY+CntpnENDFNp8C7ljqCgZ/HmLEqrgaASygWK/g5vVIDhBeBryu+QeEFe+lLuKlOTx/msHO/JZpWHn/1dpaHc9vxn9cDBwcFbpf/sX/xxeiQK+d6P3ugNPc3Ue3mdD+t97mmw3qvXji/v83ev7ymNnjLpXWfnfPlMr+31QevJLuZkKIjL8Jla+mQAunBeb6xW91TNLoHqQg/jyv/tmz+Mrc3dJDr3HL9//z6ynrFg0V84dzYO6ntx7sxCxshltowHIkgNjZnizWmYrCB6CTnXW9C3AwTIJ3dvF9baDpblHi4vFpqMaZ8Mo2R6Iwg1LzwQBqY/ag1jqkBIEQuDU/HK2Wfi8d46imS7IFCZTjhLjBClGVoDOwfxuaXL8Y/e+GYsDY0VQhCJ594M2R+sN8MSGdeHWCybsIdLvIaC+nhnLT7ZXY+jkTIWy0hUsBjdr2GhMhy/8PWvxje+/IV46dpTcen8Qly5dCaevgTzXlyIq0+fiReffSpev36Nz5fj/du38EoQ3Nw/mBliWILj4yjrsWhsb0cLr0PLS/v2gHc9NzNc3GjM/UC6ZsWgZHwNwDRgOS25AeDYqTdi7/ETPBJwjoA64hn9R1h2MpqWnH/gPpGhpM9YNO8IFX7iMGQyFEtPPxVf/QffjutfeAlLdTCawOWpl67HS6++GHNY8FsYDnubCGTXZGBJ9qoAa+V6pPcnXdIvK0X7XL+LE5M5VCg8/MRLpSt6UfTJDKtRyPdXgGfJjZPoW6fVFx+982nUEDDjCH4rGEi7jsNkDucA7t6+E3sPGPdef7zy/Jdjen4JELQyZR7wpdK15HkZpX4Afew/volgRPhO4KOMlOLWez+O58fG4reuXo3fufZs/NaLL8ZXzp2LqQGo7KCRijJrTTGG3IiIjmuVp9eBcPE9N2bKMRewMNFGWk9PH2ymt8th2MT5qAMPcL8KBO73deLmYSPe39+NdfBS6ofWH+1G98l2oqU6ZHKBygFYwZuGMbWKrbadHj5wMpSc2VocZftIO/hsMQO6X108HZPwYm78pPLWRee5KROOVFJGlfuiYgkPlMfo2CTG4VZmO5tO7RyjGWiW/bHawxTe8dLsbBpNzRqWf98QtIrgx1MYwSuXrtxV1F0pDTXPzMILz1yP9f2daLThb+mBNpP+uMdV5wMTU1nVQNrp02PFQD3GSNBTyVItdlsyNgFDepUvVDBGKRQwkrNhMNq2yvEQdDq4gOeMV5J7DSngeZZr3DzcU6dc5rn0EzsDGkEucbfJR8o/TqTRo1La2bYq9WFMT0ygSKfgf5QuV5eh2XFo8de+9Utx5cxZ4GE3wAc0qUwtZLLGP4+mXeVrT4b76umB3m/KdJVUsYcNHskf/N5v5Z7tTrgr7FUeWl0qgN4DPHwp+NWEEl5Cgw7mA+wU705OpyWT7Z1Y+nneNR9O4GiDCCOFd+Fu9+7NCXXO+/IaWs52PquE8jfu0doxy8n4s2sEBIY1urSexgHeyspK3L/zIPYbeCBrq3nPOTNAnn0WS3oMoDdh9OGYhpBcrVzB8jDDxklit9nVgnTIWpUJYAhB4a11/tGDO9GtDsXQ9ERaq8YwGSD9hZEh7CLuzD1YZ0f7tFUHfhxHe1i2u+14dv5SjHT64927H0a7XwJDoaKMBiBui6z14YL3o0Remj0fv/31X44L7t3N+AFQ7lvei1/r9rpYsdjoaz9q+43Yhlk/evgg3vzo/Ry7mV6dRzvRvrcWnQdrcQDDqdZq22uMvxzXr11BmSzG5QswD8rE9wvnFuIMhD0L8318/2G8e+chLgbeBIpRC06l3ditRWMLwUG/VJ65gAo4IpKTYdzzRS/JzBSTCKQDF6GlssWk7UdA762uZ6qm6ZmoF7Bd4J4WYEAPPqs48uCL3Knlfoxi8pzXArvy+EhcePFqnH7qHF7B+Xj6uWtx5bmrKLPBaDWAydp6rD5ajjqKT6Y1TKHQF2cSUqGMoWlxiOBPxqJt54TM0rIQKR0sXvRDelBAS7MHO7V47dq1uLA4n7R82BmMt/7uQ6zkekyfmsaCG8awARbcUzckwDX37z2IvZ39GK3OxauvfyOqE6fCVev9OrQHhzExMU3XHB/Ct74bO/feBWf7MY7B8SxexrfOX4h/9voX41sLc3FtohJjCCp39NNz7uA1HB8cpwd3ANydC4DrgMMBbe3LaEnHhiQVRjl23ot5x0KhciLDLlmVoe0itsPY4Put7kF8eLQfHxzV495RO2rCA0Otbwdv5f56bk1rQkGmy0PHGj3WHxOupqI7HgDOP57BNRnqMlzGWAesKYfynEfQXURIV8S9xgN4EvUJd67T28kJdLP8qrhwfDZpxAoLO3gm4i/lCvdocWvyurHb6NBgLM3NyqHxZH2TtlF+ZTOhxuErjEKU+AjnLi6ej108l3H6XZkaiuXVR4kL14IZosr1IhzHE0VVC7O90IT8DvfL93pu8KD1/HKcahP41Xpf/pZzqMgF1yGZ5NLcq+OtVWLCvjmJzvjNAsw1U8kVeA3wh+8a1MpHtypwPsixK4s9PG8tLD0/ea2OQtne3ADv9RhF8Y1xTFSr8ZXXX4tvf/0bMYhx5LyYc4ZOFdi28FXWiis/S/S2pS4o6LFINEk6h8f9bCXh1BnOkXz3n/5eKhIv1n3saRwbMIzkTSqZYnWvcJHYcDFLZkthUXC9KbpFyKXQWj6UPgJHKcL4KO3SKRlUTSoB+zk3a4Fh9T8EhkIoF3zJWFzgc30VyghE8dcPE2sVWmlXq0JhY6aB2Q6uyOQB8czTV+Phw4dxB+vPirWf/+IX4/yFcwDvMB4/fhQ3LXuOIHv+2tNJZBg4WDl4PfShjpfDqAqlwPVpcTMGjya/LO9txUqnGa2Z8RhYmMHtpI8yHgx3jCcRCPCSFT6XW3F0A2H+gNY2jqLaQKmu12MS4SLD3X10Pz2aAXc8ywk9BK9ZTOu1uD57Nn7vV/6jOD+OEpHJEaAKANceZAFEMz0gVgtSGnaoHdRRIvtx89Gj+Ms3fxz1rXoc1fAq97ivYd8KS/T00tl45rnnY2OrEbfvrsWDR+vx6NFarDxei6HyMEw5wnP2eU4rlfTKRi2+/86H0YHhxlEiZvfsb+9Gi8OQ4gBj0fNysWXn0BAQDhVKwhXrpl8ea9EzxsroaKaUl+jDAOfbWzuZzZWZcdKISMu34nPvLycN8x1WonHIHkQABIkL5nLnPWuUuYbl/OXLcX/lMf1qxgTW4hB0YkhzDa9n9eEKdIaCRuAMIrAM8cgsWnGmPSvsutDnsUpDugWNenj5GMZmjSH7oreQ6dj0O9cebW/GC1cvxSsvXOKaw2hiud+8cT+Fg1ufDmKcFFWOjXYUXv6Dh49iBy/PdTovvPE1YDMTzXon9vGSS9Ci1jl2Kszeip1H92Kk/jBevjgXb1w7iyc7Gc/MjTM++uPaGsOBsKNZQE7Syo8HKBGF//5BN2rQ4S601cRLMR08vQ7DVwi3InwlbcNXafwwNhUB8GghD+rc8wTBdxM6e6tbj5+UWnG/jELEOj7qL0f1uBKVXcZ0ZyUOUVpZD0oY6SljIA2OMG6YWG/ZsM8AbaobspYdSsdN08zkch93AVTFY58AZzNj0Apez6BhNcjBsJdoECqH0AqtR5k2qljnZp/1GxKDNjuMweyiStm9jOBlbqrAz5oop2cm49xcJRZnnf/rj2UMzcMYxeCZQ1iaUdfMBImzUwsndcb24+0bfxc1eYFnHBp+xlDtH3IfHHA/ipc5Wokjt8b1WSg1w1CWqTEFWI/M1euDjDPA9fHaTsROo4g4QD8aJ4PIPLMJDa9PDrs7LfLGtpE7OaelTASmWfMMgjTl25I5enSGuQbAgxlZ9p9fEUEuxCxlCHR6ciLGUTbT9P0sxsezly/Fz73x+fgmcrAiPSdh2x3kKc+Q55Tzvqfc5py0Li14qA/UBcr5jBVxkQpvbBSFC7zwWt8q/eEf/Ob3FNASlIokJ9ogODWNO+N5Ltdx2N0kPoiC77pFmXuM9eF7GwHnM1QeigPvE/1acE5qf/aVSoHz9C8P2+9dYqGwXJXJgGVAr1MLmj3mAM23Hnc3NJ6r16OX5EC1yIyPaxFhIvCM/lhd2YjXP//FzOq69emttIgtm+FeKA8R5BfOzMeZxTmzE7O/Q1jNOo2GuHLVLTBxFKowvR2tWVdsf/zhJ2lZGAu1YJ87msXUWBzimsZI4Zoe76BYoJ+B/rF4/rkXYuHUfNZ/Wl9ZQ/BthyXXD7Giuns1rHYss9pBxGY9njt9IX7vH/2TODM5E2WkhOsH3KjJuHoRhmkjAPdh0CL+achkG4H96aPH8Vc/eht6bTIYYAUxw8kJIzfPccHcK6+9EqdPn849so9hjq16PdZ2dmJ5YzMerKzHPsxdQ/DsIdiiPBr1GIof3PiUMeEeA4jNzMJy8tI4KYKBcWrV5J4RXDCHF6PHpxGSJUbon/n0Tq6KGwYS7Z292ON5PcJN7QPheE8Sw8lLwSbBel9OnvOTIR9ulNyToJEnYUnxr/3SN2PtoBZv/vjNjItPj01keRG3GvYwfLP+ZDlLvNhuW2EJfR/A2EYaFIJZrcDnQXNmdSn0JcoMTfBwQ59ZpcDnQheeM4x09eK5rJ7q93t4fdWhiTgDjE2NNv3dtE03eXOdlOuR7i4/js2trTjm/MzSfGbOjU/irSGUOvWtOFy9E/PdtbhcrcVzs0fx7PkpFNXTcWoc4XWIgaJBQT/lOw0xEyzcT6iJ0N9vYFQ0TIFu5rFTA5cc0nMLhdDFk8gMRI0QaCkNSGnKsB70tYOSedxtxSet/XiHvvzkYDduHDVjefAo9umfE/yDCPxqBzG3ild653FmJ2YmksjghQQRbDE8BQ7og23rOetBp9ejDAOfYv+npYPSCka+MBaLB5p5pHzJxBqFgLdwrSFk/wa4WaoZQnC6Al8lP4lMmALmZ+HnyxiNU8B1csoq4UPx8ktX45lLC3EJw+/a2aW4OD+DQbQSjZ01ZIKlfvrxTmgzPSAELbh5e/3jqI/Rt1E8j0no37pXlUocu6cRAsO9gUztt4aXCQgm1Cg7LeVvte7BfeTR9n4cb9Yge67BSCjhFZiw4dYGZlkC9BhC8V89NRen8YIAFPDhPP04hF4OtVFTzvdlde0BYJFeOv+EhzxnREV5XNZ74FLhUuX71dOL8V/8s38af/9XfjlefeEF4DKPUkWWSuNcVKwbwWAB1t5YVAmxTWVGIfNTLufhI8GINHNCN76UyxWUK/e8VfqjP/gnWSJFhpFBVAgFwhGiIjkJF80EkUmAzg9YC8mJzSwLD1C9LmtgoZHtRE7g8eBMkwMgajUnfH5KGFyjhWE587Rkud8FQHkt7bqI0Jo9XATNObDCI9LiUECaEVS4XUUmga9087jeWvnu2PbWW+/GzPR83Lp1J95+55147tq1WFxczD1UVJr3H5jZ1Y5nnrocM7qqACt3JAPZTuA5TpkjVxWbQcGfCO5g2b73g7eju76H97Ab3bVCKajk+rCodC+rJQR3cwDL+whvDCGB9Wioa2l+MV596fWo7eK10Fnb7mBtGDMewJt5/uxT8Uf/+LfjwuxClEGY29MaZhAnWf4Z5B9hqeYKcL7v7TdQBo34FCXwNz/+SWwg5N27hI6I5oRdWpt+Y4BZRuTi+bTAfa7bEsOG/D6IEjmOxyjeB3god1c24+byerx9+16s1JsojCEEAZ4VYxMcwlwvYwpYjk5MxAJEeuXK5ZibOxUjMJyGgq6+VugBSntQBoJ4D1F4blFrum0KBmAmFUO+fOYCzqU86h35n/DnnxzifAVt5k98Pzo6iOe/9oV46vWX43/4/r/LFexf/+rXYhdlf+fDj+LuzU+jDq1cxiK7cuVSenMPHzyMRhN4Ql45fukLJZJxaQbnRKbrZaSnfJC0Cj3qbVsLqtgi1v4gTDrHMYei+vxz12P5weN4fO8JBAjTw3wKOdcr8THfXQhp3aOlpaVYPHM6drfW48N33ow7H78Tm6t3oZF6zJcacXmgEa/ODcSVyW5MD9bwrBA2JWgBvGeWGXTTRfu5I6jZY85fNPE+LE9Sq7djF9rdwSveaxxkBYAm/CAvuegMJGb4yuQIa9DpVbp+ygSNh03oqFGLn+Bxv9PYjdsItdVqf9SH4UnDN8eDMdyFx7cOon37SbTurUfsK0ShLQkskSLPg3fgZHkY+TUBrdAFjqba96uQOdAW0Co0KuPB08LX8WzjRZohKUM6P6UYUGaoPP3LB4E35akL8NxH5xjlV8LImB6pxGilFCNDpTg1Mxbzc5MxOzseo2M8k9/1NuZHqvHchcV49ulF8LoTn9y4C+03Y3J2Hl4zxD0Uo9PleDK+H5tVcI4SOTaMhTF0TJ/Rozwfo25zN45X4f2dehzucbg3EYbgMYaY9cxM7jAUrdfiWg8zRs1UOHLtC7AvSv53Yx7e+Ma15+IpvIgFFOGIPhd4O0Q5OceiMpEGMdV0THgpxFEGgCEPPhvNGQIWGuxWRp4dH41f+OIX4nPPXcOz7RbVn5HhXsMlwLTwRAWiSiLlNPSacts+c20qEz1x+Q4Y95RsLzKlwa6CVC9AZ2+VvvvHv/u9RJSCTWEss8ooXK21r/DgW96oy1U0KuMrCCAMrX+Q7BxDEoXDtAmOol1OINidzPQ6z/XKsaS3wT2uBFWxaKUWz8etQ3ipQDoCn3vcOMtwi8QksrXG7UNPoXivysp30+4+uXE73nvv4/jooxvx5S99Kc6dPZsC0GNldRVrbTfWN7fj9AIWDIw9BMRsy9x/019tnyFnvzLjhU8NrAV3C1x5sBJbTzaif5++bjbjaHkzju6vRjzajljn2D6Is9MX4sz8Fa5zF0jXYcD4KKHarlvcVuJZrIRBiHp1cy2OGvW4snA6/vg3f4f3M1GCodL9hAg6MEnu85Len5PqRVn9nBPB2r/58HH85Y/ejfXdPeAPsSphgYcrvP2sknIUWoSGLa9efboQkjB4Sa5wxe0RODCYwOcWJNvg+Mm9B/H2rVtYRuXYoW29IYXtzNxczC0u8T6bWRwKCFcALwJH9y6QsJLlFbw8x81ysnAlBkJ9bbOYU5IDTmhA2vqsIuFL8crPJ4f2qx9TqkA/GC9Hfd1YevZyfPUffid+8JMfx+LphfjWd341Vh+txJ/9m38XK3cfxA743QDXDzUaIHrnyK4+82xs4RHVgR+IyElP940xo8wsriOUTIs+y0H2LPsjLlQ6wEDjwtCEgmAYvntuDu8DcO48WY+d1c3YeLgS25vrCPZaxupdryTtOFLj9jOjY3Fpfj5effaZOD83HY9vfoj3ORCvXkCQ9Ddivr8ZM0NHMTxkuBDax9hx8tjV5pbOOThAOaP0rQ1nlmENi3a3fhA7HNu1Zmwh1PagtybW/T501FTh6I3QX8vxGEqum3KNkF/HQ1tB0b7X2ol3G9vx6X49HiEkd+nzIfwH8yP8USBHQzG8x/Pvbcb+jUcYT/XoayN8wJveQM67CCNhhaArDw/hbS1l1QQz3gZKGFjSCnyrJ3YEHJIGULBWlcgV3fC6CwP1Fl1YvJfGnFEQ+U9xqVEnJQsXIwQK2mLdBEBKJWtIVu/ThY4ZAkUoG+qCMVBMeMXSmfQDPU1ND8czz5yJhZmheHj/DtdPRbRGkS0YBxf74qPmg9jEA8xKuw5LWQVNKFDd60RF4uS5BUkVvCJb+edaEjOtzNh03iPDoSiX7hZGJ0rEtSmoY/qhEdeKS0tz8RIe7Bxtz1WH4uLoRCwOjQY6LPqaeDSMQy/EzeUsh6TSVrYbXcnSJnzTc3CffY0VM7YM3bqVwDOXLmV4ryh9r1GvnHUohsYGU1ko10WdMlk57Lt1vExc6M2VeJPrVuSB1AvcqxxNnHO02m03tvptFImQUiAbQrKyIwMV3MBH3hWhXQRP1sjXSsC6tqKqv8vjKjcRq5XjXu/Fw+mkxGtWE9caY7NDMmdurQrgPOdcRF6rJ8G1KtzcmVEmQFBaYsIJ5aRR/ndBXM+18uWAuljtLa9hkAJjF2H9r//1n8b9e8vxxhtvxLkzZ/La7R2tnUMst1o8erIGk6F8cL9fe+7ZGAUJ9kslZozV1NI9V6HTnh0/QqB3sNL0iDZ39uLW3fsgspx7HFhSwUyrvr1O7sfcebgaX/3Gd+KXfuXX4+7du7G+hQDNVvpiv4knASHWMySBcoDxry2die/+5m/H04tnw3IJIr3dPjhRIi2UQBFqMeXUsFINAbBFvz9BiXz/R2+hFIv0RwZfPAV4KsT432EnPnVbDc3Nzs/l3IALIesZ9uCd/rjgaHcfKwxr6OHudrx3/17UwKmLOw+4Tqt6YubUSRzfxiUqFYDtl+LpZ67E2XOn49TsdJwF3pN4JlvAeHd9g/4cZdkKF1m5rgQe4lXcX1DEzxSJP/1PDxooPstcMIxKZOTUaPzO/+pfxKVXr0cF5rn2/POxtrwWf/sXfx1rj57khLM7YDo3ZJhtc30zHty9hzA6ijPnz2WIRw/NyfAsSQEO+7iu4V4jygVwwGMTF3S5eMk3xr05Z6HQTm0v2nu1XD+0vb2ZODs1OZYwkKGNe+etXJ9MonJF6JT5bGHHM6em4iuffy2unVuKaQRGFcEVRyhaFHOlOg59IFwVfHTgEMENW4SFEvUe9/Y7qTysk7YJftaxiN1CeQ+aajMWw1kqmwNwnRWgwa10twbtLCOg7rXwQA7q8Wm7ETe6KBSEbh1LvqOngLC3UGTFuZBWXwyu1KN1cyWaD8BlU0EsnzAueBh2SUVCJ7UNMkxkBeOLz16LJ1vAknZcwyTNZIUICUY8O5+AwFWZqNCRTrw5vyDvuQ32bqxtbCOrkQuOn+e51YFZizo5bfDq9gV+d9FyGqn+gVdhpkwT96k4NKpQ/s5dqBiVxNJktQ9he2E6nnnqbNTXd2P5zqMoj5Zi8qmJ+Pfv/U00kBPHKGU0tzmugebOeT+TRYJ+KYhVhKb4B95QTOC1OC7g73qy3HdEDwUc5PwHyrmEfJXWVTCjg33xhaefigVkXBni1mMYho+nKtVYwKuYRXgP4jVqAJgRmenQ0iXNZ+KKdMh7pj0DQtfSqYxv3r4Tq09WGW85Ll28kLXIcsE1vCwMu0lLynAdB+kTgMiXJzJcUgVCKe+Fo4dlqPyQc+TgQqWadJ3yJmtt4ZH4G8gzTupnG+tAsDaQaZF8T2HPm1aR16hYtP6V6T3Pg6/ZtoTjbl7+ZgHI4uEwJL+pgBSK6RrxWeWh4jAkpeJJwkdYGiobHx2PU1i+uuDFs2BCCR3gdVEeGWrjnEpJq18r2JLbf/eDH8Ynn9yJF198JaYnXQlbgqmw2nZ34u69e7H8ZCXWIVLkRtQQ8lfPnYtzCwvpfhYxQogPgjvoIEjppySqhWOoxvHv0r+b9x/kb1ZkPRpgjMBVCSnhDo9OxW/87nexTsbiBz/8u6w5ZZ0nQ01aYoa0jB+3t7bj+cXT8Ye/9g/imYWlJNhiW9wmgq4XSjR7phfG0MrU8qzFJ/cfxl+//ROERzOVpzApEJt8IqvTby05xwNOnHMCcdbomZlfiEMswEEUposHB103MjoU1amxrBJ849GD2JKB0gO1UN5iTM3OCgUY11AcgoFxFiEfYIDknZwcj+mpcYgKLwSFsfzocWysPImuSgoPoIsAy/IxdPGnwiQViRb7zxTJf/CVPr3KhDFI5dD0V/7+t+OVX/hKbO7vxfDYcLz39ntx9+adaCBYncQ9VODW9+F/wx6qVJgCmrHk/K5l5/nzycWqaUNH4AQr07CW8ySFEikezwVpDOUKcMet0gHWfUft3OhrGAFw/uKZuHz1UsyfnsWrLUJZNiCM7HvW8sKENFzRnweY4UGGN2xz6MiS6xhKnLPG2Vh1LDr7hjQNN/TDH4Z+DlH27fQ81rFuNzgKD2Q/ageNaEA7riXS89117UStnnNorkh3zmQDOnqC4fWgexC3Owdx9/ggntCnQ7wFCyc6mWyYz/kgYVDaasThbbyru6tZesVsIumJ0ScdGzR1ky7nyCoIUvfyL0FHL77+WpShs9t4tSbPdJUZXp0ABYvApt8yPAjQCoLXGH8aPeDJuUez/Q6RLyqMbcawjZKsu35IwcbzXSTrfJOyYt8QEnhNQ4r+KIcSbfyno1AU/6SfXG/zTthn3J82SsCiD+9ldmIwnr08T8t4dK392KdfP7zxDoZII+c7+sQBMso5v36eKa1Ih3oIR662HMKzBW4WYzxSgezUM9kkQ3kjw3E8BmyrKBCVpvKC7pk19/TEeHzxrNUq6KPp9bRzjOzsh0nKg8cxQz8WMCjGUbCHyK8iGw5KVkZhiBhBcR2Y+7O4w6clVO4h33age7c/XsMjt5ZWln4BfspkZeneroYjhoU0wtHQoATm+9BIAyXpmjD3HKrDx0aCmmYBwkduhW6I3bC68kg4O72BPHir9N0/+v0skaI1byjJ8IdoTcGXjO354t3/JSBdOIsVWiIgiwsKnBRiCgevY5CGDRwo15SwUiQiswponHfuc3GPCOWc6XP6af7upHAVRvL5zpXUYQKtZt18r9c6UQk5GBszMcB5gAkIONPjysPxztsfxujIZE4yD6DVLaX+d2/+IH7y3nuxvLwcW5tbdLkokWA8v03fr7/wXJiAZT0iwzWGL1ykqfeiQrQQpJoyYUJ/74CwLawm50WgEPqAUGDcavHq+ExMzZ2Oj298HO+8947QAOFmg5STmA2VDXbxRM7Mxm//6rfj6YW5JNJcANeBCLsQgp4X4+zSd1dsm+HhzpCuWP8IIf1XP3kXIeIqUwtJFAoj0SOh2UcO4/+edkIy50p47uzCfFy89ixjH47hCsoDGFVg6oGR0ahDlO8+fpTM61ayEqnzSk6Wt2DG3AdB5QJeFJAyk2XP3ZFyaHgw9yxvcu+TB4/iXWDdAEf9WD+1h09SiThJKo1kvzL0Rt9QVCqIpEq6LRSLL589uA6Y65gfIvwWrizFP/5f/7NoV11LhLCD0SeGR+PBrXt4PrUYhBnNQLMqqtlMMgjmBkw4gKEB3WmUaOnCHC4UA8iZQVdbxXM8eWQvpKFx4n4TaT2pPDiZeg0B08/5569cjG998404PTeK8EOo0bY4EM/ShBZzjklhwbmcHObHnL+iGYWx1qmektlvziG4/sQwsnMMGl0drt9DOWzB5GsojtW93cRRje8NxuBCx/QuG65HaaI4VB54vs127CGYd/GWn9RbcQchd4/rnugVO2XShSa78DleRl+dfu0iMLcwmNYR5PfWo31nPTrrrk2R7oWfijBJi17zH2OrQBvziwsxPjmRpTu6Q/1x7fqL8enHd2PtwZOEVSpdJ1O4p68yEn1jk7nqvGq4F1ruYGgcmXSCEjc5w7ChBgyABG6laCG4NZhWt/ZidddU92IPcb2SBm0Y4jNh0tCslrMwNltLowY1mTwu/auzcYuS3lyHJeyh6lz9P4bwvnZ5IRZOj8f7N38c768/iQ64KFncEQFwjMIpMV6zB92DSFhklg54xV1PYyV2USLgxF0M+8fwtjiOhpEbKIj+Q2gPWFvmxomlIfj5q+fPxll4Rs/VNW1chVIoJuOtEJ0yCjk4A4zP4m1M0I8mhkSLcXWwp7v0gSfHMOO2lInVE+7fvp8KVJmD+ECZbMb156/H4uwMI8UTxgs0lX9otBpjKP/cgK0ymNWqPYY4hnlelee5zbqy2GQRj2ETSJABZYwOM2XLKEfLKpXKKJI//sPf+14K+xT69E7yBiZ+90gEgIhC0QA06YdzhVaUGWQHvVPulWC4rndORkolpBLhWmN0qcFoN9vTmuHZxfMAGoJtUCQAzOI+gIWicCKuF9+Tn9Mq5aX1bmhrAmRo5blwZ2u7EZ/cvJfWu/M2unJ/8f2/jPcQbHo1Pvu0Mf6Z6XyGoS5LJp9enMMrmcOdlyATChn68NmuWUnC9jzY8fzaxkbcgwkwx1IYqnzlsv5yNTqlanxw41bcvnMfpeH46LvvCCdDG6XDTnz15avxG9/5VpyfmUCYwUBYiTmp3jH9FkZGuGXBvDbnW1oK+wiPvbi9shJ/9fY7sYVFYfw5S6tA3MJTZjfGKeCS0cUXr/yfryYTnL18MRdtaplkHSXg56xGiwHfYDx31lYLy0crDHiNT04ms8gc4kjhZqKF4tGFZoOH4BKL0zpmC/OzAbZQFMdx6doz8e3vfCcuLp2N9/AQXcNh3+S3XODFe37Jl9DmyK+f+ZxS25HI+nanHQPD/fEb//kfx+yVcwG04OXBLMuhlzA9Nh2Pbt2JTT0ghIM0MzE2jrIplLCZWaZ5GwpwbMWEJ5Yvwnj3yQbwQPAAxxQOvv/0xXfvgS7TQILJFVbPnl2I/+iXvhGLeHKd/Tqs6+9VPBLDF8Xwcg6J+xwTj+LNkWjZozygpQy9AW/nlrw2aygZguHvAOPCsirbKLl1BO0q3tYq1vnGXiN2UBTbWJmGtrYxKAxvujvoFu/bWJBbdZXOfjxa34mbD1fikwfL8XB5PbbWdqK+tRutjb3orrqQcCc6bga3znd+O1qrFYkke3ik7QLyPW+xoDEPvxa8L/wWlhbj9NnTGVoZnhgLF8HdeP9j4N7KMemFgXxoaChKprRjuAxC63t370QHpVhkjoFr4aNhIXyFd3pHwANPST47xBDYhy4391AoOzuxtrObcz11cL0LPbegAY0+ZUp6fPaTv1wzgxww+mFVYqMYRRKK8gmBrUevsQBFjU8MxzOXz2aY6UFzK7bG6AdGifOICgbX/BT0qwEkHFAC9Ms6Yke4UEPwVs6RIOeyXEoBrBhAkSDt8GKOUSiteKo8Eq8uLcUoyiirddCm9dBy/Qv0h8S0dQ5NoMP0ehcmpmJxcjrKyIbWATIJgDkhbsafIdoHDx7GBkYyNxf44dAI393ditdfeSnmp6dyTklFoLKwtMooXuT4pKWSqin/UxfwrEye4rs8pMGdCkdP0v7pRPCecyTF663SP/vuH3xPBeDTnc3XAnLsvpKp+JcKASF4AhOAXwiu3jUK51QIvNzHpHef2QAOyP19c3U69/Ue7jWZiQEh9tqynZzA5asDKMJMRfGw4nzxnX8ItGZ6JSMA0FpbWh/GdT+9/TA++fQOSmmEEfXF9//yr+PTmzczY0ZtPD01FWfOnI5XXn0F5bGIMdqJjY01CKUb15++gpCRiU/Gx5h1WZ2YdZMpLYZkfIjQTXDe/eij9GYUDv45rzKAR9Q/hHV6hIA35aJkiAOPDRhIV2Vc56vzp+J3/t4vxbz56CiRYy1ZD5jLsZga6AR71/UqXF/HKzKE8XB9K/cUWbMwHgK0D6veCceCsBPgeaQSKRCQcFV0+dWsunMXzmNVDBfGAKdTsIMb63PdXl7JnfwybEWbToIOCzcszc6h8XYtbhQPMMgwHddYrVeIVbC6ZuamQBzPGcVKhUmcaB5Gubv48NGnt+mzNHIiWJLa7ZifOTSjPJHw7AkBR1Kw1OFhO/pHB+Kb/+TX4o1f/UUECtY4FmwTgWom3cbqRmysbzK20djdXM9JdufWnGOr7+5kJtEY1pPppQoWQ4YAAY8FgQbzdbDei5X0/MuH20/7J91rBGAoaTQwJoXUGO39+s9/JZbGR6KFMGyhKCuV0RjD2s5JS8AjHDVeVCAaRN0j2nIOgB9VInqg9kX8GJpxElm4uxp93wl0lMRGsxPrhrI4lhH+jze2Y2VzLx4g/O+vbqWiWN2uxxqW+kbtIFZ26vGAc3dX1uPeE3/fjp19cOazaTdBj0ltqf4+rG1TVw3bZWaVliy/F3K/oCmFbULhhJaKlzApvrsuxQ2Xzp07i2Vt5eNKrK6sxsOHy4lZ3EPghuAxbDY6jkdSyerI+w8fxCF4SZnQDx/gSZgsktlwCFaVfsLbMBvfi/RrDCfOubj1mOtN1bccvN7IsXSGN7ANnzTVJgh6Kx/Iy5KUMNZ4cF1Yjopzhu1FskO1WGMXAPQjBya597VzizE2MxwfN3ajaTXqibk4NkUXL8NV5s510FEAwP20k/MxeMAIOrwO8Csek56Eow/HN+Ld+b0qRuFr03NxcXwit4PQy9f78L0o/ZS95d3+CUXlqFU4+mIaz+D81ETMQn99LYxM2huYsBT8UTy4/xAD0ZATo6bdfCHD6g2MBOj9hRdfTG8ny9MIE/Biux65doV7ejLXV86hpPVTfO5NI/jSgPc372HwzpG4sh0g6t6ruen4IWZ/NnDC8BkO4JNMlA+G0bTm1Zw2rND3XmnLhn33HlNhndPwd8/bpp2R4DzUdLpKhSfEk8Cu1xUTOTyPd7+rhPwtB8wz9xHsrgmYBKC24eVDEI3x0w8//hSvxEqV5fjrv/1BLD9+hPKY5N5jLOa5eP311zNVVWJS687OzabF+gRr3En5RYs70t9CmBQelfFAhZVF2nwphA0HPcQ7eLS2BsLpvwTFb2Y0lIeGub8/FhGmzd1dziIsBozJNuL62XmUyC/HucmRKHWbcYhloReiUNEjUfCkIskJdpSInggC88HadvzNO++lIFGJGEtNq0hi9ckC3eOzL/rumUQ9/xlSPH3uDG7raOLC3+h2tCHee+sbsYfgtayFi50sUihgrZs1DI7MO+/AZIYeFZSmGZpksM+5JuMAzXEer25uAuYAfu4JUtvYidZOLUuL3/nkTlps2ZHs52f7KuNL/v75DvKBcc+qNDV99NR4PP9zb8R3/vC3cp/8GsK7WUfR1tu8H+TE+gYKyzL2IxMoDOlOIofe9rl2AhowXdQwVVYFoO+uaK6hREx6EJbZNx6ocoYIi37C1E4AK9RMtMj+4SFev3gmXgKXR3giTtwOK1yES2U4adcMQg2lwnPXgjPY0g8MnSN0/xe8wROFrHDsYIzsQWfrKIL13UasoAAeg/PHfH+CkngCTT9BYehp7DrRzrHnvAkK4QmK5f7KWixzzyrXbZr62zrEyIHnoBNpxUnYNDoYgWNSwDre5GeFqSNLvHga4et1iQcOX77/9Mh/tAM++W5Y6yoe6PPPPx9XLz8Vn3zyaTxEqMXoSK7+NpOpNIiQhY4OkWDDtH/waBkgtQo67sdI5N3FeACjgH1+Ls5ldp+0nnDEagaWLoh290m9vzNL5+L00pn0XA7o2boKGLi1gbWbRQl3PqLMDW9psIha4M7hcPSvcRh4HsKaC4fwVCvdRjyF0Xmlcipuv/dpPGnWoztVzHf0jfE+XuFzNY4wBo9GMJJHKlGiP8W+6oZvhfPJQZ90RI3mavDOYxq9PDMb83hozm9Ip6lMktYK+ZmYSp6gW7RFk4BEuYtx1E8beBOLc6fAcysVp9tle1fuCqozIKxos5g26I/N7V2M7tG4eP5CDCjbkfGGU3syWTpQ3hYytlAofu4Z9F6njlAO92Sxv/kZg+mt0h/+3u/kfiQSRpF66ypGBAlWgGlgds5wku8epkoanrIvhYdQCDI1WgVAGqPMOCXIzntoUiWTiolXT4noSRRNQsIcKhMHULx45skAPeysHomft7awHmHSeZQC4+NSBgWgXenewDp9F5e62+2Ln7z7Ybp51aox5754/vrz8dJLL2Zqb8Y8Qai7ozkGy3QvP15ObX3x/EWEguNnTElcWhuR8WeZ0lFofegYu4r0J++/n5ZmZoRAkF08iHazxjNaceXS2fj5r34uhvo6MYSw/bnXno9/9EvfiDMzuMqdg+hwbe6ZgqVvKEavx1Cagk5PZL/pYsNW3F3bib986108km21AWPmWT5P5qL/dDLfi88CtTjnv9434VRh7JdVohKtxItiOQQ2G/vNWMGSa4MHfoDouQPiMylAAVM1tOBvMImGgROX1hUagmBxQKMCYVeajejf3omduw/jztvvx0c//km8/+aP4/6NT6O+tRc1DjOpgCqd8bBXtGm7+QKG+bzikA9BEvoEK6jSH7/7v/yTeOPbP5cx5yYKt17fw5PYi93V7VhfXuMwUwvlRR9cp+Je84Y693f34gCjwwWcqTw1koB1k3N6IjJHwu3kSE9L5vvp5x48IAZgWAJv06Dgay8+F6P9xzE6Ooy3O5E0qlfSxrOTRtw10VRyWcrY9cGByRKmb+tJo8gU3gg58bmPV7DTOkZhNOIWY/nozoP49MGT2MEbqSHUDmTODPEMx9DwRExMn4qpuYUYtuAgfLF07hzCfJp+DuRCy45jkS/lJwFp/z0+M86EMkK9mPfg8Dpx8T86xAuv/+B5/6NjvMkL5y9eiOeefTbOLC7Emz/8UTza2Ih+hF1uMc01mTKNEXJcQuky9tbyRloxx4wr+lA22V9gnn3WQOI+mi+MVWUEPebZfgf88Ggp5/fmp2diaQFYIHuqxvBHDS2No2AH4sHqJsda1FKp9iefqqMy48l2NRh5t/96gRlSz+gCzxvsi+H2cTw7NB7Xlxbj5icfxp1bn+YCw6P13ThyHQnKqg/FXgJPljlSKErZppK7psNDRTEkLSW/9scEPP5MZSSuIjvGeE6Z83ohGd6iP/JlGheMVwHu2HlLtGVyBrxWQoGnckExf/xgJe7geTagMaMH49BEL1NPvAozcSYNr65txIXzZ4HZJDKsWArh7z3l4LN7crcnr3vfC9grbxL5PzX+/d5qtd4q/dM/tESKHbPT5hAXA/Ilk3nzT7WTD5LZ+d4btO8+LBfVgQiZJCcJ6aRhq8K7KQ5fdrin4SyH3OTa3rnec+24z+r1xcN1HSsry1ncbtxVpgDa/G0Jy/RT5yn+/639ibNnyXWYiZ237/t79V7tS1d1d/UOoBtoAA2AIDZSJEGJpAhKFPdNXCXS0ow1Dtltj8P+HxiOiZiImbGt8YxigiNZFEWAIrGQAKvZaKC7qru6a696+77v/r6Tv6x6DVL02DH5Kuve3715M0+ePGuus3ML8d0334lpLbPZhZytYtfB+bNncOueTU/D7jv7p3MtBYJfBLdg3ahgbr13M87BlMPcD+AutrmKlQa0D9SzOLaT+W14hCzCXmHhVNw7U1NpgRzubcUQFsu5M+PxwWefiOefvhiXzp+IVz7wbPzAyy/Fi49fiJ5WZ6e5dbQD6XYTle4slZVdVRKxe2etrS3HMlb99fsz8cfffCOmsOybUHAyZFpukGwKQOCXUfnRiEfvFRckISqLPBv9/IXzMBSsg+Xl4LsraKeWlmOBdtslL2pIXbDSSGNbu0+TgtLN4+zSWl1djuadrRikfToh1oHV9RjCMxhGSRzOLMQ+FvHb334r7r57M6f7rs0uhWcyrCziXlPn3ElX80z4ErpHl+rG12gSPeQzzz0ex569GA8WZnIzvzVwbrfR3IPZuP7GOzFzbzKWF5ZSkQTt7RRpz1GxjTyHpouYrni+2471lZVwa26LSeFBQamIuU+BKhYsXLqirbUwJQQ9jxY8yMvjI/HkxEiMjgxnv7HK36nqepGaZHp8enXOenE2ofQsHzjuVcby9BJaYnVzJ6YRSNfvTsYb792O1995N66jEGdXNmIZelvEeIHkoEOHSRV+7bG9I/22xDoWsnTsEQmSgedxnzgxEWPj40mjLv7NTRmtDe3sjUOzToXNo5kNVjWJg/8syDKkQDLM2U7lUeLie2P5ODPFcFqPiZMn4/Tp07EwPx9f/tpXY400OTsPGgIB0a5X0c4zBTR57yD8QHB2Uel9iHuFrfScgpR2cLKHbZPTXP1NW7iSu6vHzRq7Y3xiNE6cnIh2jMXdg9JNaIUOW52Gi4fQ3Ydx1ALdLMVdvFW7yDzYza1VnL7tGK3lpFK3RwEDzTUrHqcNsLGP0N5vWY9TfW3xiQtPxsHSdty6PYnBsJvbnzRv7ERO8/VkxZXVOMRo2cfy36W8/YzL/OYZBo+LFgPeGF7Zjo8MjsUpjDi7tXKHaNor5azRulO6CgnI+F9/yvuipDwiV0V40NEWN1dX4hs3bseUE1qQo8oTF1xLC858daaV+LMnJbeXgU5XMMSfunS+0cVblEXKadooJ3bAJ8p9t4v3Xtmc8r0Bm+nsITL4XNlMmist//hXf+lVf5jQ6EujFnsOlKkAIH4Fb46hwCy+yxlGdsVQaE7fg1idHuagYV0ZmRYc7zxUReBUDBKhwAik5bnZYnYlAVgOOpJOD8buLeFQyVnB6enprNQYzKviEJk5h5pvZUynHN+4dT/+8o23450b9+LBg8lcYTw+Nhof+fBH0zoteTXGACRwkWH1KFyre5mG8ZyDJy+cRXh2483oWUF0lOHq1DzBDUJzvrvuin2wfvyda2+Sz2b82Kc/Eb/2j74Un//sp+KTL38sHj9+LvokXMpzW2wkW7gxY+5AS8G54SLRWVkAlMSyv7eBGzoXK9u7cfX2VHz5z/8qltZ3so85GU5m0xMRv+AolUkKgSMhfxYiyVv+kzlPnD4Z/QP9STjiF/Ud61hIU6tLuW12Wt7AkSvuxT1tcQCBDg4MoER2kRg7MUD5fRBpy8x0jJPmIpbVub7BODk4EoMwruVtoMBdV5Fe5z6MKaEvrlGayg/C4w625Rfi0XpnlJEVl97b5aN/txPnn38qfvlf/G4cRwEurq3G7Vv3Usjdu3kvRvuH8SxWYn4aRQ4T5fba1Ecv7xDB4jbpHp4lM7nL8wbf5+Fb4D4Xj1lfyvGqcM4uFJ/xzphpoLVEoElppxHSvXDiVJwdGUsm0pIV/44TeDS0Se2FtyZuHW8/dDW+6l5FzuFfXl2NSQyQW7duxnu3b8eduaXw+OM808K0He1lLYqCF0XouRO2mwsKNdIKL1E0zZztCayW4464x0ZGYxRL3a4bT4mUd7MbJ0ezxLNVggekDb5PJcpD9WUG8c9FntbYSBoTASocxVlmIH35zO+a46mnLselxy7EzOJifPWb30Thmw3/4ZLZ7npT+8AsDXej0LbwJMV54tnyKbzQtL9VmgpWvQWyABq9Z4dbejqp3+hInDrlhJkRZI9dhsqrrFnytrM601gS2vbOaOvpwyvZyTEnN4scgC5b8casH9yIoUCryFdc0zuzeny8R3nOjvIMoCGE54efuJgLSr9993YsdWDEIis6W928sS0O+vEYO93qpovoVGrH0/RCyMqxL2RlM4bFhdau+OCx8ejDu3Dguw1ZYpeoPTqlbYosTQCskzQpFhy/acXAbpZ3XTTcFn/y7nvx1sJi7IFX1+G5XsrTTaXFNMDJ30OvQEryu56S8lsT+onHn4gO6ueMR/FtnfNMfa7C4tY+Pk/aFRryEKQcv+GqbM5JObzHkCqK5KgCSe/D/JKAJDafO4YCkQNImcUFg3Bf3c4eXEqVSHoIfC+jKuztBjGNisC8rZzBwmWEXBNyJOzJeHxf4fG3A+rzWDnOujnuWg/KK4NTBfG6hK7/kKC+8mdfi3/z7/80Zl11SugHoZ//zOdALPBtlfEHiqYM7MZEEHXlt1Hl5nYfkwilT37kQyASRiWN5beiCAeGBnJrZr/1/PY98QSc3d1ufdEW/+BHPh//8td/PZ44ezYmEbLunNrlTA80e7ob3MqUrqtxcNN9jxTU7tKq8FP0uIvrCkJ9hca/iuXz5W+8Fqvk06r7T3kKGBvX+yL8CPzmV9bXV+XKm5Qw/rDc5M84c/4ceMersa2pr3snLVLW/BbC1fnwEhKWmUxoG2vhqfh6wGOLR/Xyzfq9uzH3nTdjgnZ47sTJOD48hAB1l9v+GISxHYtwv7Q79+/GChZ1B8y1gEVGVYGL/A18K6wFXhtAQuaHzJ0JfAotYWn+nS/9GMzeFFe/+2YcHz0Wy3OLuUByYXo+picnY8IxLjyUrbV10EwhSjCtA8R5izgAt+715FYp66trBQaYU+GR56uIR8p2nMuZdXluOO8UcIkP0jpdV5hxc2KE589eeiz68FgVlNJel8xr/zj57Bkp1hltdrU4w6XSvmOGWnNOHnG2zDgC8fHHzsVTCKjHz5+Jod6uWFyYTcGjkHQXAT0dDQ6r5JqS3JreLjPbCLyIsWRmvlFu53/QuduzDw0NRQ+Cz+nPejIOVj8UlFz9yx9+wyUFuT/5c0JEKhEfSGEKOIi4tKHtp3yA/1Eu8vjLL30wzp47Gddu3IrX3vhOphEcvee2LgS3Y0fAnT0POwexRTtWRa4Gs+zsauKZPJZdXbxSiZReA3fpbo6TeCFnTp6ObhSTEOUfdciZbsDTqArtQtsqQ2h7qaEVg9XhEWdg9vf1x9BgHx7yZuLDD6wzGabcsix5tlkleNiaA/6eyd/eshMfOH8hTg4di6s33wu3JHJCjV2UObhN2QW/4M6WEW7rjEHqmq1h7j987HicxCh0F1/HU9vwMosh7yC7+K24tXXJ0/qJphaNH/JFkTS1dMZNDLN/+/obsQ5sHXr5EF0uHIfR8lRO8tFb7untidXlZXAE/Mpj5OXc0kocg7bOjY6WtqcMJ6OUdoAfyCc9JeBTnqs8vFe5KJs1zHJ4IL+l6N09t5H/2VdTqECpEqQNbQMkUYEMEZtExMep5YiOcVSBXw87URDbmD6zUPOqCsFvvTd4NY8UiAQX3dm4a7qHpK3vDbpXrri2W0vGssH9LLcd4EarzTKzLBCxsLQa//6PvgLDwtRQzRc++9kYH5+gDAS2mvl9QQZUYJZGz7KpkwJ4BItF4Tk9/SDncWsZOmbkdWCgN4bGhqOt09lcS9Hb3RY/+tlX4u98/KU4dFfd67fBTXtMQPDNTVtYMw5Ei/D99MLs4nBtgWfJu0rfxWN2nSn7re/a7n68hWf1H772Le7BmwyD56NlLEFZ74o7Q96X9kzciIvMzGsirFz0/Ox+SAOAhB7aswOu3SJjgzp77rzM62aXGgRuhe28eae59nus8NZaTL53PRbevRH7CPKzWFWXTp2KERSJJ9V50uLosdF48cUPxoeJ4vsG3sMCBO+YVQ72JvwyiCBDjFQo++hlXP4pwLVfSZz1sk0k3kPyWkBArd+ZjN69w3jAfXd/T0y51c3sEp9hEWok0M4qE3JM+iwL0bA6N7fCrd1d8Gr3RlEgCgAFl94ttGnby8jSvYj0ms+AhT+3nGhZWYuJno44deZYdIx2xUD3AGVrEcNMvHfXXyePaMXJY1rUfu8zYweKsbNHA6olesCp8/hzwVhvZ5wfaovLZybi+cuX0sC4c+d+LK845dt1IVvRhvBxgkc9StUJH7a1UStcXFXrUVzkFHl+qHSG8eJVRna1WTVpXPxkAkLeSzLk4aPEHTSUJEQoNMczcOJfZpLeiUKGuu9txTPPPREfeflD8Y2/uBJvO0PPrKHZVpWpFroK1e/FCzS/s7BCNoWmU5FTZsqIlDUVtgKA4Dkd99SJ8Thz6mSO05rW3ghTKC9ykLpR/xrEiXLJMrPrijRb0PQcHn8ninagux9lAT2CP0rNdAZ36XBWXdKUf+Cr5Auc0NfzJ07Ei2cuxO356bi+j9xyPifixU1FRYsyCRGMwsRgBOd7WxhqeOjH4YMPjx6PEeripJUcZAcH9nikIs02KTVPYzCDsg66NV9xFO2xQl3+p29+K95eWQrPO+pCsdhGfuHiTOlgCL6UB51x6YxVu+BtNhWW9VmYm4tnnnwyJ9LozUuq4ls8OqVeAlappDLhmbFMkCrGgFG860QAvx7Jz79qxhK96zj0PHJqaBKSlk7RcoW4SmX97X2dTVXfGy2wpqtXlY3R4G8BsJHtZjr6zK4Qv3EcZJ2KO7Au8Pb5ma9p8uxhGiIrzDuVibDrRvb1D8Zb196JyQeT8dEPvxwfeOGFWPZ0PARMDeZvsM7Z8DSUwrVGu+22UGrnzp3Owbzj42NpQfKKRidNKwoMITA41IfFuxunjw3H6S5czds34503r+M6HsYLL70UY8O90d15EGMDnTEy0Bf9WLASWNYNhbFN/W10p+HlmAvk43YQb7x7K/4IJbKON9Ps4i270SzcRi4U1oCfhvbeqxSUt94QfZD3MEemh7BGh3OuefYNw6iK21XqPrOFVYaAU6gqkHJqL8zWjcBtRwi7bUgTSmXm+vXYxopsRtG0k/XxwaG4fOGxJFjPVtCldmr15ccvxtlTx+OF556Lu3fvx+vfvYo1h2FAGwtHMjswqVhScCc8tAXCKDlIsbxv9+lOTAwN564DF49PxAfPnY/nTp6Jk3afAY+em1a5i0KdTaalJhOXmSiYntZ/l2dY4itzC7RpEcbuRKBAyXEPuQdcKJiFJa1T4Uym8llJk9Ort3djEAH4IjA8Nj4cgyiy9ubOcAW2C8qGBjyrBaXP906vdLW8Cz578FRcu5Lz9zvgj1aMnmY7mfBmxIfduO6aAMweEzuMovnAkxfAb1csT96OheU1rEUH2rFq9SaFx25GQBPQ0uZWF35VcJKPii0VTQrE0k08OOiEgIOc8ZhfFPIo/2X9C63kO59Xga5GyLSZ+FFwClIjeEZMZ1dLfOr7Xokv/8lX4wEKPldyE52QIk40ESzfdRLNG9uxg5JM2lRe+N7n6YWI/AKH76V5eyHOnJiIC2dO50p4Pkqe14p+uKYBmlcZ2FNhecoXQ5ahokD4uuniDnm5iPMuirqtuSOGoF35GkGH4tgNN7S0S1LFUz2EmpcwHUCXrbsYUgMD8STeyf3FpbjjwLbdZeSvN7/Pb2kgZ25BG00YnSN4vK+MnYxL8LS787qDcM6O1JCxDsBcjJj8R1SpE5tVIsAvWmiLg9bu+PKbV+M/wo8bKMND2sFkzkCtxr/nyyjge3q7c2V6TnuHDjV2lA2WpXw19ZNPXCo06HNwb7drdkeS5qgsN0pjaQyLK+qposo00XSl5Td+7VdeNQPdczWwmlgCkiBrMJPU+lzNpAr16onUQr1mwzW+8V5hX38LSFVCfudYiIAJVFUuRj0Qu7NUPioXf6cbSBo9jZwcQB7mp/CzRLsTenr6NLbi+jvX43Of/RwWqHkVGE0rjIbyG4EJTFJHUZYiR/sD2BCej104H88+dbl064BkmTSZofFnTkMotV7yWUX43yfeRfE9+/JHYrC3K/Y3lqkz9cIdRffYxZkMrYzXOvYALWnDvLXM3SPp9WvX499/7S9iDb3XjCdyiNtbGIuGJTZQm3U5GmnIxj2VN1gIv23XQghNMYRVqlWsIEqCAZZl0izSBm7j4Ce5Ky+E3dfWmeejxNpOHCyj+OZXwlPgXHfQIkOC00E8nGcuP5lTP50irCvcSRsN9fVgaSM4UVWXzp+NP/yjL+egMZoKwITPtpPxJVLq7x5TsROXzx6nrdyL6zBefPap+LHPfzZ+6xd/Jv7pr/1ifBKDoIs2y/EZ4LNsd0dempnOQXXHQ1J5iGdKAO26CKlIXCyp17K3tZMeAxynCWtjpGeCFOIb7qUFowpGwGrMQIab1Jn6v3j6QvSDP3dmtgthFE9Zr215aSHWV11ct4P1DL4xHHq7OrI7xu0rPCa5BcCaEbqmxz5PhW2XA2Rng+eizs7YBB+bcfn0aHzwiTNprLkmRlhy5g9RJaESTciOXLVEpWXHuPwtnStkLEA66MX7sUburZZKU9Fr/RvVFAwaJ+9lJNspFUnjdxpf2YamLLyU41kkgbPjR774Q3H73mRcv3kz881dgGn3PF6ZMvcw6g5c50F7NO+DcwSoCl1eli79psAlPds0KqCDODk+ml2AeaCTNM1fCmBlDr+TzvkqPQjxQFTeVNyYmeO7jnHyEe9U4c0xMzcfE2MjMTTYD/3yRE8cIZpnrQOHvQAaqMoFa5jlAdMudd3f247Tnf3x1PiZeP3Wu3F7fSHcdii/QXlIY4l62rhlYzMuNLXHyyPHYhRjIRUgctGeiLYG/ktXvTUv/AoGqKoySnkraUqv7XF1bjn+9Z9/Mx4gL5zt1uapotbV9MLMvTDbbL29GLsYhJ5e6sJrp/+CqlSUToVeXF6Jyxcfi+Mjnnsk3qwlMl7jg0LNTxmvzFZOV1ldZbhBGtvZ3kGR/ONyZruAuhLcLhyFdunSyrQp5FNg8aC6N2bgd94bkmh5b1rdIYPf+FxF4DWJnejz0sjl6jd+K6CmXVlZye/dF8rflqMbmGXwrQLZZyI/u+WIbp2iSL1w/nzswPTO5889wxQoEhChwlNgyAfcFxj8Xa/OChoZGojnnn4yXdmisWlIkC1SnMveTNommGP7zmRMX78f79yeiie/7yPZ7bEx/SCWZ+Zy1or9pR7ZurEC8yLUPAjGAdANLB9no5BrEtxdiPoP/uRPYhmrt62rF6SDwyQu8EyUVExnKEqj1EmAC9kdedZQJAYZy+0THONp73TqdemP3Qfns3at8fsQa8YJALQCQrA1dlEeh0vbsTWzEluLsM0KFjDwHuyAHzwuXWHP2L54/kyMjo5CAygSYHVtyUBfd1rrbYdb0dG8G/dnFuK1716jPliogJT1lZq5cxPJofam+Oe/9DPxv/v1X4yXP/xS/PiP/Wj8zq/9QvzIF74vnn3sVLRsrkSHdYTwVxbmaduN2AfvAwj1Idphz8VWG27p4krsfRgLWqHJZeA8OAnrc3VpRTlYjCSEu4cV1WmptmcaFEaEhILUP58bMAbLufPrWzhKuzGAweWWMHo2+pEtCB+nFrs+YBjPc2R4EEOiI7rBqwOjpsGiyau7IWvx2N2W3oL0lqVIB27itx997Xyz74yZrVxA+8xjZ2O0vzfu4WVvQj+tORbTEJLJ/NJsoWH+SyWS0efgwPE3aSAnzRA8k9xBUmlcL8x6J6kkLqx2qbfBAWxr6TPpK7VSJlZ5+Ft0SX8HOYY5MzMbKwjNJTz6lAVY4V0Ivz03CJ2cho5oKzxD28l3Wus0UfJWCn6lXwP3ton8Nohh8uyTl6IL4VvAJF/oV+VhnR8alMnnDR5W8JNN4QeBVM3RBipUjDS7Mg+h821gV4E8duEUnmMLSo/kpHeszLGd3JYHOSOeFZ4q6hYFd3hoF8bA5mac7huK8ydPx3cxXqeWN6EDvhcW0mfEI+7d3o8Pj47HEwjybgyLpg5kJHjx4ConComro3j3Tow3a4SCJntOVJxrtOW/+uaVeAMDKqeDbxfD7gDvxtaVq6yxGdhe8nkrxrgHrOmJ6kEMDw9DG4fhiZ16T23w8UsYbm60pCx0HzPpJaEhM/OpykTcehWvVdGk7G5pvtLya7/qNvIKXLVN8RKKtV7cGBVHUTLuwdKd0UzM1Iyy4RoZe63PLNBoUHibh4pBJeO96VUSurNVUblxo2Ml3vfhiaggytQ4UESlvCbgfJ/l+NDAbx4kg3iy3eLScnhGgxtPJirIT5gMlmsog2reawEUQi6D/wX+0xMT8fTF8/BO6aZQoJSpoRSHhb0/sxwrWF/vvfV2LGKtX/7kx+PkYydjfupe3Lz2dizML0bf0CDWemfsIMzc7FELb4MGzIFZCGnbLSRQE5sIlq9/+zvx3Rs3o7NvEBBKIyl50+LL5vSvBOvDf+W3zFFT+NzgleeeQ6DL3zOIdWzXGrgz2Co74H2Zbw5oTwVPGwzQASmuYfHsLW3ExsxiHO6AZwSzG3p6lkd2FaGcQRC43oqJifE4e+JUtqnrbtxeZqjLNUIdWEKkRcBuo3j+3R9/NfabnNFkO/JcNEJvLQdb8UOvvBz/+T/+xRjp64gPvPiBuPzYmejcQ2gvzcfmwiwKDKG6uRvr4HgKBnKV/x44bAWnaORsM/fWunbtnZi+NxXrC8uxi9DfRHmvLi7HmtMvoQVaPnGixWs3kQcNJRwEcV375Qve884LSgk8Un5uJAh/PFiYi7fv08azs9ED++6sLcZjp4/FC0+fz0OVxoaHUCTtMdjTHiMo1JGeruhFcHRpecsr5Jez91Qq0iS41xJu29+KXpRqenMd+nMtaTkO0oiPXziTkxnefu82Aqw9j3ut26sUJYFC4XdOMebeaz4n78LTKhjazHL5s9vDblW7WbPugGRtpZ6sv0HkNJ7n2Ii0n7jxvbEokxznIO0+ec/NTsex8ZGcKdShsYWyX1tYyrU8FMhXtr9WfYmuAJe6s2vRfnne544KlsezbvD2/NOX8XJ7k7c1HO3eK7uGP+olkV/TyCw1KO1K3Ut9VFClB8Jymjx2kTc7eh+Uv4680Ts8OTYU3dBwWRSoRe/Tkk96OmZmc9kbz9WtSTyLSYV2uqs/xlp64y9efyucVq5X7RhJnrUOzJfbe+ODY+MxnoYcso/v2t0GRpqz7uI58VqCssZCDltc56HsRLbhsX792rvxh1ffji1kh5MA3HlcwFwLZj7mwVd5b+1znIef7mjRhVHivoXO+BseG0XxOy2dNoGvTx07htc3gex0635oRHrye96nEqFtcwYnZdXutxyDa4TdnW3HSH7u1UIQCvwyZmA0AwlRRWKDOU5QPZE6x9gGFHgb07Smq8995jufqXwKUZcG9953blnvbBlno6y5pxBCQFdsAMLBRE4lokXg4LADTQ4MualYFy6603SdkmuUcJIZsXA2nZs/NQscyBksSLusLK8qujoRwCCDiRV/Co9MIcPBevHMhfPx9PmzfO9stD3tsti3X5M0e1MLceOrfxFvfvdqbKAcn/3Cx2NoojuWp+Zj8s507ro5fHw84dzAlZ+dnku3WiHmVN/x8XEw3BIzswu5Mvn6Xaf5fgsBAT5aOgosAthoLFWFBJENKM699QGv9dAU0Fknb/nGZ1pf7lIKRUf3WD8KDU8SZnXmzgHKbR0C32nDsoLYqXR0QAMbM0uxN4snsqKCk5lgQp5LVhJ0trVdFby1nR1ofvLsOdqXNsAF74euhxDs7X3tyAXiXmtsYI1++avfjIVNiJoytZ3wh+L06GCcHeyOX/npn4znP/Rs9GDJH2zb7TETK5OTsfhgKjyuwFk3S4trcf/uA+hjMRf0baFA1rbcEn01plHqr127HnfwfNzx1GmQWzDM9uoWCgdaTFtGg0FFAexYddKU3Q+HbeCNuuXiL5QlF1FIvctN4hBFeOg+StBSdr2QTzPt5Gr4x4/1x5d+6NPx/R+9HCeH22N0oDM9si68CswEFPN+dAKAa6s94lfl6RTlDhhfsdnCuzbKcmzE46izPVNYtkWnHo9HCGyvpmAeHx2j7Q/j3dt3Yxe8u4ecioSHSRNuweJ76SC7oBr3ZWsWp8M6wUNFU/jQPvXtrQ3oGwOBdpU2FbrWnwdCJzEVXPAOwiS/pDz+lXdoinzu8cN24f3KL/9k/PzPfSmGEVptVPe9q9doiw3SmL9dcioJ8I4R57oGcytFSWsYiHop0pjyFf5/7MSxeOzMmRSIGpwKXpUJiVMRSY+Vlw0q0dK10xx5lgt4sP4psBuw7yEnTKMy8tk27e7WOk20zTByJzf0xFjSaCQ7ZJNrvOBA0nq0cxMezC7ets+3oM997au1nRjvGYiNubn4iz//RuwsrWJoLsb+9Hy04fm9PHo8Hh8ZiS540LUwTg5xhhpCKenJehgKhFKpr1Qk9oToa7TF7c3D+L9/87WYdVM8x0X4Jrf/oh0SD35IvXL2lzhImVDkRW5j40aMtMsKPGO3mjJ2dxOvVHpGqV187GJ064HpbZNXbs9PvnXfLQ02wXSMNR0N7lXQMgp4d0Hizz9cRyIAR4O/63O9B10jB2kMfmMjWgnTqHCycgDuO6/Vm6nKRSViVEkZvPpOxbSC1eK0UZWO5zqIBfM1T6PjJe4+6UpeCcHv9tCSNU+qRzq9iq6YmpqLeZRSnjKWJRWECq9pa74+q+/KM3+hPCGWDzz+WFzIszsclKIulHlAyx2AZXcEfvPGtdjv64yPfOEzKNn2WHowHTfuTyLQZuP4qbNY68djCo/l1r0HMTk7lwrShZTOnurCQvB8jKn5hZihMf/gT/805lY28PS7Kd+aFKiPMkm9T5zXK4+8qvq9ZgNz78wo8zBdCxZu/8hg7oHkTBW3kdgEzwsqBmDJwUkYZwtPZMuN/DZQEFqZfCurlyv5KOgUGgoY0CahuiX7E+fOxMhQf+6f5ITMvk4UPVa4RodtP4Ni+Pprb8Zdp2TLPHsb8YkPvxD/8p/9bnzhEx+Nz336E6nEthcXYn1uIQfGneLrFvCew+2W2PenJ2NlZSnPjnGzyWWMhUksv6v3p+Nb196Lm7T3ARabi8iAFChkUiIMm/PwFSQ2bgoU6XA3PRL3S8sAHjUU/D9xTxqVawoQ6OzQxZY8akKB6Cv0N23HD738VPyLX/7ReOGpMwitLRSnnjL4398kojAQfjvwyvrSUu71tbHhrs7gFuT1dba5ISxCRaXihpd4/AiYQNnsQfuOnTimAvo89gIaJL/dnTh+Yjw3a7zxYAYmBl6ASmEpDaAgtBo1VBxUlTeyL9yIcHTCSc7oafBhoY4yU1CqKa0smh7dZyBvfz+iBPlR4edzvwRnwPjSh56Lf/G//Z04fmw4nn/m6YynT51MWB48uE9K2sGoiOF7BXX2LHBVqBZhrwDkggLuRfBdvnSRq/vCSdMqmCJ0q7A0+LvyRnZ1Uz/rbDBN4Re+JV3mQTnW33pY1gGCUwU0u4DxgdFgeS20kxZIR3p+KAws9ZwOT0Xb290x296SQA64mepObsfi2qknz52K+/D0OzenMAJQVHjGw9Ttlacux3g/xhw86KLSaOkiOtOq1Nco38rQeZWO8EYcPxX2fbydP/jL1+OvJqeyJyNbhLrwX+LQIDnkb58TKn5K/cvYtJNtHHP2hFknhmhcakyvr67GKYzb8yeO58QGCU/J6BBC7UWqOK74Nj6Sn/tXWn7vn/7GqxZq4qo0vNbfVcnUoHLIWUykM1Pf1zQK92ws3tVn1Xux8WrBFTB/23fnFGDPy/Dbul4lvaSC4USQ0YtbZNsf6/cix7zTeyIvmR37Mu5gvXp+gQabHkmdOCBcfmc5qXzMkOC1wCbsej978eTpE3EGF9Az0iVQ3ci1mdW4f+t23Ju8G3udLfHSJz8KUbXGzO37MYVQu7+0EiefeDLOPXYpbr9zAyt6Mpa2ECwIcKfHOpXZ/nRhnZ9bym0k/ugvv5Xbwrd19kZ7U3syjVagcNZQ770k/A9/lN+qEgDlvigSseB7hUznQG/0uyNrK0KQuIenMA+Nr3XS5k6jRNluza7E5tRihOdM63EoKEqReeVXbjin9ZTCgN8SsH2svV0tceH06Rjs6sbqxvtBOPe7rgIlpUJTiH4bj+HNm7f5bj8GkPe/+bM/FT/1xR/EmzkdrbvbsT55PzYW5mIB5To3hUeHB+dW4WtbO7GwuhbLG6vZ5pvrO1hUu3EHpfS1q9fjW9dvxdTqZkRnP0C61kZvDmuPmOewG2m7xJiCSrithzjEsnJHY/uopQW7HaWArDZCGYJI6xTiKocbYUlLz0Mt+/H3Xnkm/vNf+NG4NN7lsGs09Q1FS+9gMl7Tfjk1D4meuHUczG4s20Ym7cGrbcoBd70RxGsz3qDdJCgUx1k8ETF3ZYa2hXuvCX+G+6adtezPHz52PN7Fg52bXxXS7KrYJL118+x2QS9H6xYlojJRyThWWBRMiXre4qacD+QssMILhsoX0lAG6YG0jR+NpL4TYwhDLOS+3s744b/z/XG4QzutLVGn5njm6ctxFo9iYXEx7qP83A4fDitlEYtCQt4gK/INZUi/8v7J4xNx/syp5BVlSbYR+M2oN5EyQhOP9D6jbbzPLnoFATmZRn6yi7wqEoPtL274jGf72SuwcdgWdx/MxR7G8khPZxyg0NNztQy+hykSpztbKCq8A0ljA493CTkzv+zZHkt4NC1x+dnn4sqb7+bU7XaKe2x8ND759MUY7W3P8VGNNAfZk1aSyWxl4RJm2oRnueW+isRuwLaeeGt6Mf7wu2/FPPhzfDar4X/+a8jIbM8jdfRaZIXSQbpS/uIhw59uF7+yupznl4g3t+5ZoY1efPZZjBqMf7yQzLcRlNcG26HKffOuMp77Ky3//H/z26lIfKkw9VobzsQmPPrMYDoVRM3QRvGdabREvapwFPA+FxDL0KuoXorv7KP10Ce1ngLcI2RzwJ97VyLntDjKEAavYkzLr8JkNHh1Qz4Xa8nDDxDqrmL1QB0XANpYwtGo9MNYFVvNpxApygYLc2KgPy6cOJHP7HZzAdyy23BPz6R7++STT0QnltHUnfsxieextLoejz3zbDzxwgfi+vXrcd+FeygKD/jpwgpYR2G6Xsapv8tcb92fiW9857vxxns3EPbDWAj9GiLpessQNVQcl1jgzcHEI/VIRZLfcDUNz7wqO7vd2BIvoc1uAxTaOvhbdwwDYmqHgbbx3NYnF7CeFHTFi6h521er+DUkc0LYsnpOn/UZ+FtdmYvnwMVY3wACBEWJUTDSP4D3I8GrrJvjvdv38tS2cyfG4ud+8kfjZ3/si9FLHtuzs7E6PYVSnYmZmel4MDUVS0urOctkexclhIBb39mLVZSIO7vOrm3F2+Dta29ej+/cmYpNlUbPQDS396J8pSuNH7sNpBc9BKFVCAIzUZhp4Yd407p0jzaFbJKCzCMpyLDguMlB9q1thPhOCoWRtoP46S98LH7r738+zvRjOPFR2+Ax4kQ0dfSFm1LuQAf70LULJN2yxd1m7TYqTQY/Zf6F9uxKNhrEr2dkOBaQ+gu63dtXWSPsEY57ntPPu47e/ujq7ourb7+HskXhIHi2ERCpDLDo9dg2UCymtV5paBHlUbu37PIpikZeti3L0QDC9r4gwMIqEQF/4bdy77vEpoIQ+PQQVlcW4qMvPx8nxgaho1JPjcIe6Hp6Zj5ee+MqdQb3Zmke5kWZtlXmny3DI2jYg8Eeu3Aux0aOKgBxprLRg1A2aASYBxnkP4P1VPk4nmqXmDD424Kl7VKPYkjmO/jN8ai1bfEfGDJTMYjxpSJMeUAZnmlkG7qH1SaGzPTkPPyOIgcGt7aXRt2Esxn6OHnydJw7dzbeePO1GOzvjE+8+Gx86NKpuHTuZK6JskvMFfqu0cqudWECuFxf1TAsohklovOGcTSLjfCvv/WtmCTtJrHKwYrHIitKnZJnhZlY7xMvjbYVtxoVeiZ2GdtNPDgynIf+zSOrRgYG4/ELjwHXDjK8eHfmY6xy3fssl3dGn1HOlZbf/PVferUQdbHQ64fe+7FXG0fBbzqf+f6oglFR+FxFUdOXhqJRSVu7vey7tHHrOpHFxYVGfmVOsvnYHycRuD+S0QGrtAgSFygYNKq3RbD5qCga+x4lMLdTnpyciUUUyS6MXc4zQSlK/KS1DsLlvbD5u9a5Bl3YkZ4+LO0zwLgY72FNL+BBbKEMYMV47LFzsb+9Ezdv3I7ZmSWsktW4+OzlGDk2Hte+exWP6G68feOdGD95PC7hnjsLzXOoc9ygsysWsFa+8dY7cZc8Lz7+ZPbr72B9y5h2OqRX0ogSgziuuMxA3Y8qE2qUROJzo2MkMkgLDNCLNyIBO2d9G1xv9nXHvofVkO+O+1O5Cd3qbrQe0nYpdBu4IP+Hfig/adW0rhWyjlnBipIlzLUaxyHGSzCQa3zmlxZitK8fJhrM7gtngXV29cQTTz4Zv/GLPx0//vlPRzNCdvbGrXhwG+/u3r2YnJmNGWhheQvvlPbYwQDYps31SJZIu7K6FQt4I2/g4X3t2rtxC2XT0TOMAunBCekERygRFEcyERKsTJ8Ueg0H762C7U/9Ejc84dom7ZHWE/4sV5qwpjnGBAxNKgEEc+tB6c760qc/FL/8xU/GuUGUFEZPc/cwbYqXh7LZ1dtc9oTFjTzzfcvV5JseurSThy+tQy9u3qjsUGC5C3A9e9z+aLW2NL2L6+fW6BSbR6Me7BYlsQV8myRzDHAUI2dxbSfew2DaIsPtfbySLSxxZ9SR3yaw5YmjKUih2Ea3Vo7TUXY+5zv5xTGTHJTN+tvYjUBCMffwTzyKt0YoooxvpBkMDFwRPJCL8czli7SF1ipCjPY4QNm/de1GvPbtq9RLsUe+Cjiiit5bYVInFY/ExbMd8fjF8zku6sv38QN8bulpYKpUgL0qCuWEv9NgpF65hQdX39ulVXndtMqFrIU0gZfg1Pf11RXwhBeMQXTp/JkYGBjIM06kDVlLj0+PxLOO5lcW06jtoy2UOXO0vUrlWHd3PHX2WIyNdsQrr3woPvbSB3Il/X5LRwyOn6TdVPJOPJDF+N/yxYn826RcwiCHFqTnveau+Ld/9UZ89c7tOIBWXTwJAigXYwk8VK/hIU4bodBxCda7Kp/sPrQ0yrXXYBsZnNOQ4aGVtbVYWVqKZ59+Or1m8S6uquHv/V5DBmU7NMqTV/LM9l/7lZ9LRVITGmqiGnxvqJkYDTaYCsPfpinEWAR0TaMQNFiJXEHMezWhykRLWatCy8CB9exWIs+cicNz8zJP4ZKYqnJSqWW/Me8lNkuSWGSKXZjp7r0p3OkVGqxofQmswmio8JlfravXbAD+Se5dEEUfQv/O3XvZF9pqH3z7fhw7OZYw3rp5JzeG9JyQpz/4QnT1dsWt9xCOdx7E1atvxfDxsfjsFz4X20srcffO3YRl9NjxJEy3kfjGtXfi2Q++FBM880AbZyM5gOyZ0in0nZXUIHinO8ppwpsPhd+6ZD2Ettxn9H1ailgR/b25468Csxnrexui2BroCY/8PFylDWYWo9MNhdBhubApCa0oopJXyc7/miRynuV2IWIIuDwmFvGGVNyNF564HEMjAznNuJN27oNQHYNwbGUAD+WFZ5+JAZr/wbU3487bN/HiHsT9+w9izsOJoIdNhKmnMKpANhG6a5vbMOtabmy4vLkbb92ajL9453psdfbG+OnHoqdzAAYdSgbS6re+CStMmFtnO1kgq8F/KhZw4r3wF9YlHbgTRsdLFKp+lXV1bESmcdAVt79tbyt+8rMvxz/9qR+IcwO0xfYqngD03NaXAig2EECLs7Ht4td1PAcUh90FG3gMLihcwIjQY/Uc9Txr3HqqIFJIqVS0hsv9DmVvIrA8FdDFrQd4Fx7pjMOI0oAf9Cg2V6NvaCKuQWvzCL8N80Hx7YAzhYYKKw0o+YWrdJ9Kg996JzkDx3eNq4iSnqrSTTyKN/IqODkawE1JQAQoflkmYi9+8POfwCIfgz89cE7DqC2++o0r8a/+h3+DJ76fArh8qfGHMs78/fNpEXT2LAxDQ6fsDRAGQsIPnFW21Jme+T3R9/KvV9/7zN/Z9oSkW/I2j3xGpZyJZVCuaBh1KTwPdnO/Pc/A3/SMmW27rVYwcvEi8OY9VdQJJh7zu4PyVn9q3Xfj3S8tr4LrpjiFodZ7uBGnTg/F+PhI9o68/u69eOzFV6Lv+Ll4853buRNxToEHXrIAXmGSt+2CAx7q55JVxwD/59dejymMQhAWvRpG1LutqytlkLXLdjMPYt4cCeIhj3jmZb4yET983tvdlYtlPSyvq78vaWFleSnayfeZixcBBzrTeRB3DRkp7ow5lMBVx6HhUFxp+fVf+8WHR+3Wq5nWWIMf2lC+T4K0EH4bTOczf3tvIzuoYyEC4X48dpsc7DWh9T0WdCWtjk4Y2O283RennnkiIVnGIT9yiiBIpPnztwlQN7Z+ItvBMIWsyqTA5vGSjpHM5HYp2ygbXXm/E5Gl75Q78+fO/ypyhN/uOhcLri9vxOzsDMrBWWEdMMFWdCAYz44PIiSb4t337sTM/FoO6LuzcH9HV8zefZDK6533bpL/YXzmU5+KzYWFuHntPfKaj4mJk1gYEAfezTdf/3Y89SyWChaPisDZFDZsboOOIJJRkkCMCjXrqxst8cpQ4t0I3KVmECD3do2VwDOURTcE0glsrW1dsQ/R7PX15BkRziLamJ6N1l1wuUV7oguK1VLylvGkbZ8V/BRBl22QSEMA0c7G2ENgrq3gup/O7Stkqs7QQ6VN3Q6kqzPWpqbi5re/GzM378fM5FKeN76EIXF7GoWPl0dDhrMyt1Fq6ygOvbcFhPASjHl3aSNexxN5sL4dz7/40fjEx78/Ll96GrxfjHNnzyJ08EyA061s9nDJyw6wBKoG5Hm1MkVcQcNNDRpQCPK8q7879tAN1lGLT08uFwzqxarY15bikxfPxP/hN34mzg9hvYEsN9p00NPDofIMa7xpd1t10ZfTSj03fRWaWd7YisnFpTwfZAOwVBKOK6kwtvRCUSbZ/YqcsJ/eRapbKA+VjHSbh4iRfsdvTMszBb/ehed6u+XK1eu3Y31Hbxz+ObQLy/UBhVePRmkpDSqu0k5OHW4YWfKTTVub16vtLp/Uh0ke4CwtZ+oovgJ69n0TxsTYYFf85i9/KYb7GrtAtHQilPfjv/7v/qf49lueFAr9gtPCg3wKjaeAShpG6CNYtbIdKz1+bCxGBwcQm2TEe7thhKtY16ZDmGpJN4zUWsd6Ly8rh7IOBP93fMgrtU6lKpAKSVKTHrzyzpmgKlNPpZx1hiD0tywdYtB4trl7V/UrEzqacjEf+jv6PGGwpyNGhhwDXULu9eZMsKVV6GGvJY+BOPOhV+LWzGr83/7r/2f84Ve+GneQLX0omREnplC2XeWHzcUbsdsLCyVmqPK/+pOvxV2MqD1ncgK8mzC6A0XZ4cAuxYZ8JTbQWvCqkrKyRD30g1RS5YFcYPuIG/fG21De8Ka7szs2ocll+PLyhQsxjLxwyrv8skceeaIqRoj4Fe9+L47zKIr9gystv/Nbv/rQIxEwg4K8ujTe+/xoY5mR7+yWcuDdtLUbzPv6PgfZJR6YwMPktdLsi/PERKfCKbidpZXfYzHbBaOWc+1FTo87UpaCNGEBFf7psTgoLEx6MrkyFndwE8TfvTedW2fkwTbkIfMksqljDsx5zztDrbflmqfbseTGg1rTIPCZp58C/j0IezgGqP7td96LqdnFWNhcj1NPXIid9oDoZmMJz+P6zVtpPX7yk6/k4rzb796Mqfsz1Kc7msHTjfv34+uvXYnzjz+R50dUfAqlysS9vJzf7ToYYZTpcreBJAJrUhS1ykW4/dKr7FC9CP9M2o4i7+nvB89dOajuFvQd/G5CaG+b/yrKkb8NF1Fp6aSANR8uR0LmX/MlaMUnxNIDTNAJE5zCEzmBi//4+ZP53r7tXgRCX1dbLN2fjGt/+ZdxFw9uZ/sAJkVZYuk9mJmKFYh2ZHw8LSyJeGVjDaZdiRUs642D1rg5tRSTS9tx/PwT8TIK5OSJc8kw9gTZhaExY1+u+7CNHxuNocHBxNsO+WuVJ8qyTnzUiNZDZir1gC4627DyVJjSN4pU4Wi7oCzc+vtYZ0v8F7/4pfjw5TPRtrvmFKrsmjqEuTFgc/Gr08xz08SScxowq2trMYMwWkIAKXA0ivIceGBK70Nhx9XuJgWb54jYHaWSUIn4TLzraRQ6MWdDaQ9h7+7uzdl+d6fnyZP8bSeViKm8z3TfE448q2nM13g0fd6rPUqhXHwn3sq1BN+TBwr8U5/4cPy9L/4dvGtwyndO530b6/v/8T/+GzxtPSapGNj8NPOFB0sOyZN2c9lVZLlnT5+IAfhQvi1T9CnXbxqhA3pxSx7li6HKJpVi7bkw+E01cLOewsU1Y6N05Yb8r5fm7rnKAfNYXnQ6+WE594iil5cWkWFrMT4yFIN6Hb19tO1STi5xB4PhwX7kV1dOJVbp600qC3qHR+K1G/fjv/t//UHcRhZMzy/Fg9m5mESZTByfyK1rKDg64L92mY+ydlu74n/8yl/Ee/PLsYqYb6GuaVCnAldZlAlOeiUVL6XOxduo9TTk1jHUUb4oeCwy3T9exDC847R6Z5S24nVtYxg5xvX42XPhAk0VibSbE3D8AxnmXb2RBm7LYLsZ+9DCFFTGqtVN6L2xAq3AtSI1mKZmXACuFSvdX4dodj6OmbkZfruJnV0JxToRqGpd5JkmxOyaIL151TJzx1PzrOkhOgkpEUYSr1oTLkS8eet+LOBq1m4t4ROORCDRcvO3HxKO1lX07xzsIdg24/6D+6lA3B59G3d3YXIKJXU/VnexMp54LNp6OmNj1/Oy1+LqO++kMPjAhz5ErgcxMzUdN6/fSCEzcfps3Icw//gb34jx02di/ORJYNcCsZrCVIjfLj23gM5B+bXVlH3Zh81NcTELrtNTIYqLtAwVHeLBKLFQtx69EdpEvOVhZBB8G8p7aXkhAiUygN+wjrW/D8HrySVrkVfBSAkFpyUqMAy5foV0trJrEE4fG4p/9iu/EmMw074HdOGh6FW6huLetavx7W99M6amZ2INpprHmNilvpsI4zm8taGxsTycaQ0DY5H2mlqciaXNjVjHU7p+fz6ausfimZc+EWfPPQlceC07DcvcwWes9UqrrunQDXcmjKdhatSs4PU63Vato9JIQZhSTLoE/kQZ99hOnrG9j9WmtyAxZdeWXigK6R987pX41b/3yWjfXxMC8A8+sBj1njZWNnOhpA3pc9t6cwtvBCtvcXk5t4pXYZBbMrOCUsT5JLcxEbcJDVdplfILDRacG6URFZzh0b1tsJ88cNjUFjfvPYgNx1O4zx2iG2kftl0jHL2vvGDkRcKR7/1tqPeNnzwoz0wrHmu6fH5AG52JEyeOx9hwP+1P66PYrnz7anzlq98EV6WXQxyUbLnyfbk3H+55Zp52M507cyrPyzCkMQVOcjyAf7B40rdG6TZtXo1V+cd35imOuGTMjwilbuX6EO/knTTPj5Q/4M4ud7vZzcOzVTRux0aH8UR6Url4vMQE3oQCuMseFfjUdVRa6x2dGIJr67GEF+osTbck2gDOP/zqt+Ia3nhrV3+ekeJA/Sre6tTSUu7wPOa6OIwHYTnkm69+99347//DN2ILimtH/mxC6x14QtvwFklSsNdY5Bq4Az+PxkmUnSLK39bR2vqsoXhElAoBJTGg5weunT2rsW4PzNrGSpxFRh3DOJTXLLQDGSEm5ZAql8V5Q2dcafndf/Ib2bVlg9jYNprBBCoMf9cPSqOXUInS91bGbx1A92pw8Ny1J8ZdiHx6ahLi2o3+gV7elq4a8/NaXNoy5VhoHVzUKlNYCpdl1/LUwjZysUYhNvKwDC0KP57BW7hxG2G/WrbOzrL4Xhhr0PWrDWC+3hutS06RPKRs8nIG0PVr17FCRmJ5djYm52Zjs+UgTlw8l7O7thEYG3PLcevm7ezT/ujLH4UIm/MQp3ffvh737j6IZ57/QGwB4x98+Y9zw7innnsh3IZAqy3r3yjXILP42/Mnllx7sLUJk9h4wilBaJHACNRVZq6toQ1aPJLyW2/Ofk+7tfTujireHWDua+kOhzYcxMZXhqDMCUXF/zKV2VR8G3xtGXnPc7fbKIOY+9EJMX7fh1+KwbYO8IHy5m/VAfIV8HLnNspjLXcX3uV92/BwtPX1ZXfQOnUbHp8I11fN4j1Ozy/EIsy1uLEXt6aX4/iFZ+OZD70S7d1DtDU0BiErOKQvlUj2w0snKGRXdfvc2U3b5CtuW9taEobsfgPmdLj4z0VUpfuOB0R5zS2+WzC/pHOZzEH2trXleOb4WPwff/Pn48wAxsvhTuJn/wChiLe0tXOYp2Y6cLpNXAGveh/zi8UL0biwu0uZKyb1nFKQyvDAp/CjqML8R3AtmOK+xsaTjLZ/CkmeN6sQuboj8MzcYkzNL+aq99zDLJVl4c2j7fifCoW2viedjV4JLEOBoTzimsDnDwLf8+PdGzfizbfeymmxY8fP4mHuxb/78p+Fx8AKdxmDox75f8NQ9E+ceE+Uv+0i1eDUW/NZCn7hAya/VWmrBKowS4NRGoO+i3IgPXX3uwrjQ9kFDPVWKMSRU4Zd4b6C8heewo/wN/Q2PT0Vo3ghnoNk+nW85pMnTmS5rh/z8Kh16N1uvi138kaGSQO5DQnCWQ93h3Z5+4ZjI03RD80PY0B5oN8sxo6H2F2Cznrx7B0fvbO8Fv/tv/1K3J1HfmE0tWIAdvXhfeH+agzmBrTUK6dMUxf52iiexKzNklegTbyKM3nVFwXbJNDUBY/wgzJ0ZHQ0cefKdxWMK+U9e+eZCxdJBM0pi8Wz9MR7+cu2E0/ZExRxpeW3f/NXXhXxCjBfloZpCCwSKtxrN5fBgmv3lX2G1RPZg2EFWmvQe5+Vb9FwK2tZ+Nix4fB0Mvd7sp/Pg34knHIwFYiwURUONKwL+JzBZbnmaUVzpTuMIpbSfQZBOYimsKA2Doa9+95tPJJ72SWgO029M1ifJFyRQJlUruTB80R2o76mzxkdPsNcdfHO6tJCPP7Y+ejs6UD4jZDvDlbHYty7cTfm78/F0NBYPP/BD0Yn8HkG+IM792Jmep5nL+Z56P/v//iVuHb3bnzs+76fslHOEEg2KGXIFHV2jfc2cTtC0D3PZmcXUKgSR2kXF0UZcqAQeI3CLUIeKhLy7OrrzXMIyuIp2sct4nmlo9dD27lNxPLKVnb9lX2vwI2M2cjCUPKtQcKU9Mg+y7F8GBU4NtZXog3YXOG+huB29bTrBqYXPHWRtsQKau/DEsPSQvamxb4EPu126+jtjTmst7v3p7HQdmJ2fS+ml3fi2Rc/FZee/iACuyUHs8u2DfvQgIYJcO8Yy9RyLUHpTUGl9aQBUxaQucebCxjdB0uhY/3wBBqzz4x6gq7c96Q8DZkyaA+e+K5vdz3+xc/9/fjMi5ei5WAjaUaMUBxKZD9WPDsd5eGZ2SsIkjmsS+uy4sQBYHOat91dMngaSbSn/f+2j22RzCgJkGmDvd+H+4fCM5+WWH971eJUGTmDx12N30FQbdu9JY03cnp/G/71UN8XGP56zPDwppRd3pVrBj7WQxgcHctB5AcYAd/8qzfjz77+rVjEY5tGwa1tbEIrRfFBcn7EP+qcQr3EFPDUSY/Es8jdNj73DOM7qc/PbPM0hmxzaMs8HT+x/ZUByo5i4DS+g58Ts3xcPHgyEQbeCb/jrN7oQXfCK8oivRB3DMdeiF5odG5+Jrahpz74ycXEM3NzuSuCdKbi6ersjnv3Z3JsS7hcMO3kjTv37lJWMXLd2HQe+thUHiHL5Dg3g3W21/7ORpwe66POQ7HM+3/9J38ef3ntFsLc9VCHsUkZjjvanWf3n7LXnR2siuMfSVvKZwS68kthn0oz6cv4CMfKP5s8lU4iQIMLGY2McLx2w3bimz3aYQ+afh5F0t/TleUU+QPPJwob+OVaZBceya//6i+8akNYYa8Wlm6ewpaQHxNtwPJh0YgplLlaITOtQroMyGh9FCSq6Z0K6glvO7sbpLfRFUI0KA2eM7Uoz7wrYScMKJE6uONzNbEE4lGp5l2jiNWiKvTShGDbibt3p9Mb0U5K4dxIa52qwrSoigzfeW/IPlPzAtMi1d/3sawfO3smLp8+GcuTUzE3Nx1Ts3Nx78FUnD3/BG79Y7mQSa/lzvXr6R4//ezzuRvoH37tq/GVv/jzePnT34clMh6HuyhnZ23wV8s1SvANbCZe7Y6yDrMLC6ZMT8lpydYyF7hRr6xEBurgPf9ySuJgf/Rg+XeiWMWLwbI8phRMY1XtxhIxB0AbJadgNe/84FFblODzJKEsJ8ekGk/3sJS2cO+fOX8JmIR3LiYnp+P1716LazfuxKbTYCHQzZX12NWCp/2cwt3V25eD6o4jLK9vxTRW9eJOe3z445+NidMXYTLwT/u7Snz/YBvhjHLQE/Gse54bnTbtdhYpUFAidm+5Iaae8TreUQ6EU56QprqETkiddUiPRNrGynfvIze2cwsPy2zf2YwvfvT5+J0v/WB047pZT+lBC9GuU2df2RU3t7Qay3pfRBWKi//KNiRQHmj0xLmiRErMrgXQKp6dIOIfzZLCM8tISIUT+MCxbVbwXnCfTcM1FSA/su0oqLdvIO5OzeLZrWeblnQln/9USPrJ0h4m/5vDw5clfQGh4LMGreZuz61vaY+NgzYMFAQyuLl67e3EFSgmADM4FwdZKnVTuOWOCeSqV2x9/XkM699uXsF37YvBsSP77z3Dx6arfGOsRoXROleZYfBa782/Xqu8Ku+I/OvAuPUwMGXK3PJSznb0KImbN96LbpSDxzbbEm6Tr4fpOJ1jNUsozHvIhfZOZ0diZIOPtc2t9DpUTl2drbnbwwOMzE1g1BBtpl4u4B0bQEG14t30d8S33nw7/uAr38SDcfcO6MKKAt/G0jKwdWJ49aH1oCHoSmVSFDD/5GtlNjENkAYuvZdXrbW19FmNIhpHMdOqiDqppzPptsGvHkkfdHT55MkYHR7gQ6UVOVieeZGveqDI02Zk8s6Vlv/sd3/r1RSeNLAazMHZPEyIDwSujod41TNIDwAG1iKQEcSsXQt2PZRFLlv5W0fLBh4ZHqYg+5JXkoG1tD1VLvvwCF4FLBWWlnY+K9rVxTtaGjaYVfALK2CsBJIExPscvOTz5tb2uHfvAZ6E24tDLPzJtBKmA0bmkuVRVs2nhqpokhdJ6lYVHterALJPvx2TemFmLqawuNt7uvO4ypPjYygOrO+Fybh742bsbmzFU089G6tYpH/6l38Zf/Af/zTOPnYpnnv+hWRehYbddjaMJSsEtWSywXmXs6P8sxuLv4XFBSzgbZiR1MIqilKJFIEol7rPmALK/9q7usMjAdza3XPWzVNmTRJoKl0yi6s7tI3PiAiizLf8A4GWXWGgMF+rjPWGgBWAuerqar0riHGJV5dh8s0828BtuTvB4dbmeh6qc9EZIDDn8PAI9OO5NB4Z3BQrqwjh1fWYX16Pt+9OxlZLZ3z8+384RsZOkBfETNvoTeSMGsoWRykwuK80oOe6n1tciEO38NnAeNlIj8Tpp9KQ+eSmfSBO3FrJgjfq0GT7I9yg9yZgw0WmXhvx7Gh/vPrz/zAuHeum/C2Q0gJNQ4+OgWzuoqTsBkCZUIcNyxJWFRtXLUO9Dw0hZxdJy15l+kQ1+E2c+kd7Wb7YzialJKOhGgpFdDeiGchZmbbxjnTOXNUr+A4e8p5bb5Ag62hu3jdykOXqvYT06P5vDr5Lumnkp1rLPIXb5yQQrz14nG20K+gGHHlSy7jwo70CZeJAfpnB+2Itm4H5Svv5BsEbCC+FeemFEA9JC7S9+DWZwk++z65Oyso1MtIjeT2UJVlmKfEoj3/vM/lG/sjvpHuuCtYBjDGNk77eATyO+7G2tJZHBgwODMbi4jIe5zZe9SCCF9kDjLN4oxubO7kp6+bWZvT39eQODb09AynoT4yPIkPm4+Y8dA+oexhHPS0b8ZEPXMJDn48b9ybjj7/+V7G4Sfs2Q4/yofBRV6+bGC7uFuxCYrurlb8aLvKv2/Qrt9pRdvK0soH/Cn79R/l5o4zhXvzlc54qEz0rR0XizgoeL76xvRetPD91bDweO3M6t+dBRRX6gZbVB5kPvGh7UfSVlt/41V/EI0EQkciB2bTY+WHXk0jVE7ABjVk1u1qQJal4yEzPwpAzFWhYG6a4UwFwbWmdb26sZV6pQQFfayuxw38CJfP5W6TVWVwSkHA4vVclZreW7qlrT8qgEenJR4Lxd2un+yapqXfjxs07sba2SZ6FqVWU5mP+iVyClwJT+V2Dv1Uk9tFqwQuYeLk/NUWDtcQQAtEVricnTuShOIuz0/Hg3p2c1eEg7fDQWE7/u4dL/Nq1azG3tR3f9+nvz7UUwi8DPOzHNYIPce5V5pN5ZDyJWM/O8aL5xZUUNOJWbs1B4vxCwZhfir4cG+mxWwvGTmWCK66VZVdZm6csYjGubzlzyjn+KSIIhejKn7fk71/j+hBPAKAVn3VoMK5XlZgrYe9PPwD27Th/+jRMM57bqV9+/FLOevHgq20YfmV9LeZXULp4qeu00+zSSrx29d2I7uH45Od/NPrAXXbxkbfeqLhS6fpMY0GvTMUibpwKnSvDwdEWysO9jja38HpQPsIhDne2tVTBY0ORZJ85jCfDNKUiKXXPyQat7oPUFINte/EbP/KZ+Hsf+QDe41q6+e5+fIDxtLWBh41XtWpEaKyjRPS6H7YlMY8o1WjhStZSe/KJiBSjqajzhQRM8eKXv7J3VrZABvMq13LvtfJPPksl5A2KinbRo3rngeNMGCXma66+59oo5v3B/LiU56b760F6K1mJp4KrcuUuyccEzdEFvWm4FP7ysfRrW5U2S2+a9jBYhyy3EFbJwj9wnwYcD/oxQPLkPpUEdGDU4DKm0Qjd6ZkkDdL+ZihkSRvIq+9VJAbL83f1RIzKBRcyV1h8pwEg3HbPatyNjx/PffGW8Jzd4maovw967k1loryz/nZd2Q33AE9cJWQXZm9PDzJonejSgW4E/xZG0ihexzspHwa6muPjLz4ZOxihTgF/58b9uDO9HLuHyD5hFL95xYhpVGMLGdMOTzulPgfyUVrWM+uCRHeIwOGAQhclFu+kQX/8NmZ9DdwrD1Wk7r3l5JlCu3hUGEnTc9N+FuOjo9FLmY43VuNOOZDryMS/YyS//Ms/96pM5+CQDePgoZouBzF5VrwRB2vbAFQhrpWFICdais+tp8LRhXQCPTc/B4M5kFs8C59ZUWNWhmc2vvnkVEiIIy05KqHHIjzmJzOafyoeylLB2FetxVOVjWnrewfHXQ18+9Y9GtAuMBWOiCxjQBWB5VkhLIME5L1wKbjdYG9peZk83Ner9Mc7hfedG+/G+PHjMYwb30w5a7ic03NzMYmS8Qzp4eGxuPNgOuacAYFF8/rbb8eFx5+MJ558IpGfg602nvA2QsJO0N31nX+2g/iTAR3rcTBaxkl2STjt1BCFDeZOjm9KxeFskXaYOj0wcOegs1vHiAsXwC07CWEXIqDOhhSuZJaY4L4oC4VQI9t8KVQljV089V6hrGWfuOSbew/uofQc/xjI7kxFxvoGbj/4uTs1mZMVpmCGGzMzufeWSqSldyw+9bm/G33D5UjkPafXWm+Eh6EIE72LokRUDBo1/lbZ7Oxt5wC7+Nrdoq3SK9lGqWzAvM5ygdCpU46TiC+uRRgWHBq8trR3RScV/pEPPhG//eOfj/5W2gBvZ5eKuouBiww31reozw5KBEWCgeS2GAo1aVAaUohoqdnO/rYeYiqFp4U4n58y8t6fMriYbCiRSp8GaaH8TkxnqO+zbTQerI7fgvvm1o5YQa69i2XrwG9J9+hbQ/76nmd/W8jSSJ/5SAwZvOdN5oPiSBpTeJbucOttFFbrL08VPPiZfAd48kHmRB39Ew/wgbxgmQpEp8Lbziqko57xDrSgjPJ78xW2Kk/KLM1iMJRvGkqcIE8pb+rvLNv3fOe14sq8TKOF7v5uClrHch3/Q4sBW3MMDY1Q13LKoIeFqXxGj43F/QcPoKyDNJwc4x3DoHr33et8055GV1dXT9Jtb3tzXDwxEu9efTOWFtfTMHnvzoNYwlBBSzTwoAdQ4Be+rBPw7WCEDQwO5kLaXQyi7OojTco33iuvlY1H6yIe/FjaLN6JgbypQ37Hs04MdI10Jw70uLEr/DOHHHxv8n4soQz7B8aiD8fgcG8ze1WUAsLT2dlDPm14JL/+K6/6RKGlkjDQXqn5ZQwbKw+Vp/HSEsCSdP8qmT4bkvS69SoATxZ7MDmZfeD+FsEqI70JLWJNDhVDTkfltwrL73MgCWJKpgDIeiBVIQgtdcpLYmxKjyMRI6r5OPdWAu6slgg/aI7btxFo88v5rjKxjWEQuZVwKlGJTBugxiQzMpeItxVspBXGLRruyuvfjsfPPRatwDWFQHS7ePcTsq++CwHahMK5ggL5+mt/FfsI8w+99GISpXmWchtKEqUKC+Rv+yC1sk2THgl4yUFl7jeprwuiNnKlu4xTBGONWW+eqTSc8tsNEXdh0bm/FxWkboUQXaTm7qaLyxuRA+zC4rcZCdIa+eWpfeVnEnIG6u8tOZFlseRyJpwR6yvlAPemcafeOygOfzsYeX92Nu7NTMe92Zm4PTMVb9++E2/fuR/TwNEzfCJe+fQPxdiJ87GNwnQ8REunCJASpbFi3RbDRoEgrlKAq1RQ8o7D7aBMymLEQzzg9VQyKhG7xTQkSlehr8GbIyXUSbq8eOlirm1y2/anjg/Hv/z5n4jHh9pIgneD4HHR4CG439nSwNiJNRUJvzco13ZMuvIfSFCYGtwzCxMnYU2vJ4UwsaFEasxnGW2LyuC+y5cZ6iyv9z2zPSjDnaidiJFHxRJ3m1pRJFOxjpGjJVoUAOmtf+PbbNj6LK/lcX3+KPKF39cPsw6GxtV3tjnGnnnkOhD4yFD5yvITVmBJy5f3fl2FmS2hSPJPiS41e+y02OjFo9ZoTKuf4HelC1OPvdGlTUwl0kigEil0WGSGtS5/BJ6lAUb+/jZm2gaMFWav8qDlZhc9bdqDR7EwP4vMwjBaW02DWmHugLu0ODDQD791R09fT9y4cStGR8YyjbLEbYOm70/iYeXZ5nHp/OmYGOqO6Xt3MLhX0oB67TtXYx4DD8EJDkSmPT42QgNGYDeIco8zkOb7R4dzvMSp9G6xY3q9YXFstBfH4JR2Jw6Q0aO8+CdW8p5qO97joXdtwLqL0dSDR9Lc0RpL25uxAU7nl1ZjdWUrLp49FWPDfQlIjvkhz7t7BjDCOq+0/Mqv/tKrSQRUUoJQaOoJ2CWUFj0PZeQM3NuIDgIDRo722//rt+bx2l/9VSqHk6dPw+gNgU8FK0HVxs+s+O0qTYWfFcx+cRmzEiTPJBER4jM3d6PoJIRMw3NhkFy0RCRLlc4qXsQbb1zF7dsFuaQBkRJgEjFl2rgi0Fjh0oJNKxZXUQJygMxZDAODnkfej9XVSn5bsba5E9fevp6bC968ezu++8613Ol3/NhEwrJB3bpGcF/f+E7cnJyKD7/8sXynAJRZvObCNeC1b9dWpHhgFA6VXBnEciBNF9LBug2s30UUibClRZuCkJj04EcwB/cOXtu90Ieb3cO9MEsYOduIMlshbAcFN7bMA6bOb8G3OJHA+N3CvVH4krkNMiRlwFUoS8escG2x9B34PtQaOoDRFZzA5YaTCqjl9dV47/YtPKnFnOJ47dateO/+PRTKbCxgxR229cQzH3g5PvHpH4zR8ZN8C5HbTnhl6Wk8VCAKS9u1KNoUGuRfujr0mt3iez1n1ahM3SXBPDpQ4HZxJa6yjuQh3WVeGgbmo+AvuyPswTDPnRuPf/4PfzQ+8fiZ3Gl3v0XjBVx4OBrKZDsVidN8t3Pdi2uNtAZ5S1ZgzyhOYczccpyYRgL4TFFpIzXoTsvYUIycfOuvfFZDqTff+l0j+LsKT2eh5TeH8AZ34sNtcO7PrcTkQjmh0FYVpJKulFBj/q7xyPNH7ynbImr4XkViIuiGgkwKDsAntFaF1VEBaCi44Rn86zfUjuYRPzzWEiGptOMX7nTRh2ftSw1ax2blEestTRTe4W0DH0bLyrNDEjdFcRkSTPL3+zR8uPedwtPf8rrplTNa8jW60NpZWnpbGhxLi/MoN6x20mlMe6RFT09X9lzkbFLyU6EcYmRPT05HX3dv0udQP1e793l+ArnY10GFsepPnj4XW83d8a3vXIuZhZU4aOmktuKvdDUl7I06GLzN9qTuO8iCTuRmz9BArlNRvqkeVSTi3Xaock6ZIp78Ng1F/8zWNuNGxZ1dfMgLPS/5T3mgTHf2oemUB240u0U9Hr90KTrhL/lNB8N97jBorrT83u/901cd2Mpl93zsXjIqDi06Cb5YABK14yAKZ/uAi+sk0AIp4t98800a9CA+8MIL+U2HXolKgD+nCbvLatk1VssExAsMjboHk2ZXGZXS9XPsxco7KKtLWLvYJAnz62gvK9Adm3HqsfmnMgMZIk8v5J13bmQXhPLPfG0Xr4k40lRkV/jrbwlWApIFpyCGq3gWV15/Pb5D3d66ejXu4Om46GxyeQHrejJml+axSrbj/NnzMbewGFffuxF3sL49dvP8pSfiueeeT7hyWiI1kBFqTLgoV8VVFCE0wlUlIkPoVntwv97IsudwQJQ2XsYMYNJG4eosETePc7qie2u1UwcH5Jz2a1lOgNCLXFhag4HLpAO3YnBfnS7a3n2xJB4nWTgelAwKwybzKoRt/10sfgX93nbxHNyOxO44FEveE1Ng52A9gpd3KpGpxYVYXPeM+mJJYmvFpSeej0988vPR2TNEWkjcrgpn5DS6ihQW6ZmlkLBrRMUiHZRBdeskjnJ679Y69dvECymLIbfwTFR46Q2r6ISJ6LfC5fkT9se3oFgVftvA5smOX/r8S/Gzn30pOsnT9bOoJhTmbrRh3esNb2GYbKKEXY2/AQwqEhksA21pyG5CqMc2KopERVBel0hd4R+FhW1vfBRKHoZKq40f5fo9QUWieFD45LoYhLDbq8+u7cS7k/MP8675PMzvf3GQvhq3hr+mSIAR+kmZQbnyj3xZ+ctQxkoRZon/RjcLwWfiRnyZLZgwcbaH4yAKZo8Z9pRRZYD5GNOwAOeSkcrb/MzXkHl7zzuVQ5Ejdg/B28QKl2V7lbaVHUCRV4MwyY/GelSFxrKybAe60CNxfyq9C/nebq1+FMXU1KQ1iBbKO37seMxNz8eKM61QLrBgDryvbaPs4K/+LlJieK1HZ/z3f/gncf0e33b0wDd6EPAl8DnQnfjg3uA1acd7ytDDcNyv/9hoehzCK1Ky3sTsDaK+pAYH0n1mk3Wu3WUpE/nP9Nl2fqO8ILHp/b2PEdtO2/lgB5iXVpw52RSnT5yIdkDU0NB4T0XyO7/1G7myvSC9NLBM7LQ3G6FC4XsFrYPhAmg6lYqN9J3vfBdkTscrr3ycCpe0xmwoPld7FyusKIMy5uLalEeIUhmpGESAA+M5pRM4zEDLIS0RBI4CUaSqYESIgsYTFh3wlSAdKFKRLC+vZ5m1buYroVeCL41TLBHLNSwtLcXdO3fi+rvX4+69u1igLigCfgSzK0BHBoYQ2m2xbt87sCvSZ+fm4xZu6mtvfYf4drxz70HuuvvyR17KhYUOFtsXKQwKySRfMi1Wtla3wrKMSXnvls6uiJ5bWMoV0npYuTBRq4s8ko+JsoC4Ma9uvCY9p4HhYRTKUM5lV9nbpeZ2/G6vvrKMMN/cj4G+4ZgYHYvhgcEciFd5uNZES8vjjZ2z7kQDrSm9SqccKwiaDxHACOFUZBCn560rmPFXy7O8p21ImwRPHgkqMMoC4jEtztb2eOqZj8SJk+d5QPthSDgDZQ/hbFdQdlk1cFLoaL/AwdUZW7noEGXr7CzHQzx2V0bSA1GBqFzzG+hBKaU3JQzFq0LI8J/emQd8dWGU9DbtxctPnI3f+7kvxngXSSh7J78nPTB4ct42QmBrew+rEm+RdtpESeZuwdTPkILJelqebUIZtpetJL1JZynEZOAG41b6yyCiRFDjt2nzPn8XPHqtv42WIWadok6pWe4+99vg9N0Hsyg7vUPKd5ZY5kGemVPJ7dG15PYoZ+H3XYPWanioSAjCqvXb4OOyGy2/ofMUUtRPoZZJgcForqXepinvLO3hbDDScJMySGVhaRoz7sArj2p1Jw8hE1IBkY8gmcZPrV3iswFmxYnPqiLzvsgMaFUcE6Q175UP8l/lU5cZOGNydn6BqtpmLmfYihG8gAG3H0IOKqM64Z3tbTxjeLUXetKqHxkajlkMSutrF1dfj+flNMXa5hKKiTp39cUffv21+LPX34pDu7NAtV1o4kFvRHjKzKqCu4zAmljhfVEOB9Hptiy9KDUMRXdGsLyiME0NrefGXdSxGjxHQtIi7WCb+U1nJx4ZV/lYXOdmulvKVHBGvk4Lduxtem6WNLtxdmIimsFTK3jZ29u50vKbv/nrOUYiqCK4MC8gU7aeiFakyO9CCzsYU4Atc6i1/udENAXY12x/oErCgRunEevpOOXThvC5AIGhRJCVSIuXMnUhzUPN73422b/Ncy3hzI98RI2C0bEVFUqxdhqWBfnlFDbKbGvrzO6nhYVlvjBNaYiCYF24oq0lMoN1dQHS9PR0HjxlcBfb4ycm4uSp43Hy5Ik4f+5snD55Mk6dPpkriaem58AV31IXBc7M4nQsAfduG/Xo7I3HHnsML+UEpdso4JWyHMR3kDAJGjhklqJIigJJAqbezr93EdfC0kpGu9S0vskop/olPyeD2OYo967OGJ4YjxGUQ1//ADhXGeuOa8mRBvx0d/XG4sJq9PcMxNnTZ2MIZeOAmkxbpljvgtv23DjSs9dtfNdgpOBWoNt1xVWcpcXSIGR/15lPJVT4zIMb4eR1bkFOWX7T0t4dZy88F+MTJ5MBbf9d6pFbqiOghUUllmMafC9NqozdbTXHRnIx4ibMs5rbtzsVXaYvRkdhGK1MdycQfmEtYswX+9HroCKer5twdrc3xcWhjvgvfuHH47mzx9LqtL/ZKcVoJf45mH8Q2zuHKJAdhDMCgzy3UVKqiVZoWH5Ig4syUwgAQ2nPQpdHhWfOoKHt8xuuD4PAJT0LKd+RTwpC/mj1RKUNnt0U4pj7rFU+ozwjv+Hc5Ld3H8zhDeJTQec5Q813blXbVHBRQr3CJbYPV70ac8k04r8xVTkblbJK4CrselYITRfYlpmVZXwoXyGcSv6PapFNI7002kgFIg58lyLSSmZx8iacQ12lR9NowFpP76UHaboam8oIn2cNLJKQdEkUT/U7o8Zqvc9veK/1bvsoa629HlabBgYCuruvTFxREVluG234iZc/mkbXADzU1z9Ivbuit6cP2oFGtxCsrc1x/ORE1tO1Rh2dGHieN9Trwj9aCH69en8x/ucvfyMWN+EtaQF8Je5td6pxkO1PAD7hzCD+ee7aD4F1Onp7f090DvVnt7e8bH2MZVzU5qee4knUit/MhheE/E290xNBPrsljbtyZLvzgd2LDuYfcrUrUQO+LFbcj7m5qTg/PhGjnT2J942drSt86UKr3RTyqXkQLBJ7RgHLipABiHTlo2drrOPe96MNr759NWcuPPnk5dw5cxNXyEq5QaNT08rUP4TE1m5sYllvr6M5BQhryUOABKITwb+Pxbe9gSWO8N/ZcFEZEQHh1hPOnLJ7x8VgjqNsrruN2QFa3m2QUTIgQBcSeklicJVvH9a5XUHy9x6CWmJKK8T6EEWiv7VkVSKOj7hb8bFjxzL2O2juLCdgcDPGO3fuxptvXo2vf/0b8Z1vv5EDUuaRXRTgLDf6azBTHwR44vh4WmqOF4lPB4PL+Mt2KgvLVesLm78tXzyurqzGMvj1DBTx7BiJaSXkRvPTFFQSopOJJMChocEY7O/PrgDAAabgHo9EogBPrnNYWlzhXUucOXMmPUrJVAZ2ZpfzxnNPLhRJsXQkOCwjGMrugUp4nrWwj2dzwDWP+0SAYJICS/uj6JhUvnMKo+/EjUJTwiUfhFkP1tjo6HjipbQBOMnoOgE9kQJDVa75m6v1dfzDBYaOH9ldaDfg5uY6eXgwkwKJAH6ymye7fIpxlNOB97dok30USCdt3RH9OKHD7bvx0z/2+XjphUvQqNv7SK8qTOEFe2Tp6mP7iu2LVplIV7m7LgnEjYxu+wizgj6f0xCFmYsgM2b3IOnK71I3vykxW/ZvDI/SlPgwJfi0e9dnlpn58tvzX46PDCKOaY4G1eQ3qfD/lwdLSW9B2hO3KFCFDJQALSFo2looCyGP4eHJjZKbBrDdiXZ9Oi3co2L1AD1G2OOEXZPVjgWbxwgTfd+mkqWtSBb13HzL1TDQsLN+4tGBbetYvZmkCaN1h/ELnxR8mL62TUZlW7bTYXq3mYbfKvTMi9/WmE/gS/NV9uj5YPWjxCZGjwXmcJwcGYsNFPTA0BgKopu0Cn6w3I7MGT4Wu6TxGOg15MPxM6eT1la3VmNtZz2auW/tH47bsyvxP/zhf4g7GIsw4CMYiRVuWy0VA9f6zOAT06lEhbfyhu81jquBLF6ULTmuSB18XntjsizSe09zkCMGENlLr36bPEDdj44ru4TDMtZpA8/WWVxZj6mZBYC0e7gjevqGo+V3f+/3Xs2tj6m82Zb54BAIwkWXNQUKV61qXuScaQWtYwY3bt6KD33oxexKyZMNEUw2llrcBsndTamsXVMKstbWMmhGk2VlzdtuKaOeRpllRQXxQPhBpblveDK5gy2/S3cKio2KauXDjkn0egftKBGtie9892rcuzeZSsXyLMugRWKQ6IwK8EKcpetMYS/StrR6ebe8vBLzeFyTuZp9Ll3dVQS+gsT6pBVBHZ1P7cQB+3PPnDodl598kkamMcjTWWbpjlOOjVIbJ4WoSgQ4JG6vq3g18ygQFy7lIkTSJYkn7kujG5LBIQIH945NjObiKQ8BcyfR4ZHhOIUX1Zd7bbXhfQyjtPXYsLCwIAD2IaHktuv8pvoJbwpp4HDKs+2moPaaY1RZX63ahnKQmKmL9/aV8wDIjGSWV4JSodQgGc7zKR5/8gW812cRDEWRpMKgTXO9B7+rsK04Kvde9UYQ5iqOrQ3gdJFm8ZT0YLIchGX9Xnc+88NW7+tpzzg42Atz92KAgJeug/jCy8/Ez/7o90fH7joEJDylXIW05/1LX3ZpecCW28JvaBDRnho1Cm2ZSxhTMfOdwrEIAUCxulyFx2vFA1A9vE/p6ZP8VrwVI8d8Ew4Dz61P3paMHv7OuqpQSJozuJJCsK7t3r39ILfAKW1gWr/1Nxfh8mHjPj3G+ru8acAh/RX4NTS67GlAINqD0IVlrfGiAZY9EQiijg55QMGnYrG7WoGnsHMcVHKxy0srmMjV7i93vXZMROg1zFSyguC93ZN2KRejFGsfOZSKAICK0rb+tBl/Hk6Whg/fFaNYb8e/klcZ5Oefski6JY9U+JSdyoiY43GWn+/kCYxQnrnI2DVjE0N4IRquh/DI4lz0tOzHGDTVDT15nskANHawuwlNuiCxM/r5bf2dvbmL7PnWW1fjv/2Dfxc3phbjoL3MqgQELrZ9CalQiMKdMDaiwSZMutJ7B7YOT3Ic6Ev5onKQZEraBj1m5lkA9ee9tOBrnqURbDuBl27atc22EgfILNsg18OAJ7c0sqvPMSF53Py74f0+TYS1bZT9Rlx778aVpm/8+dcPU3CQWM01ODBQBCZewADCyF0uc8AYYBWyWrHvXn8n/uOf/mmcO3s+fuAHfpDv2nKMRGDs07RBHV+w4R28tt85FQZ5OAfZ8xrcMmVxaTEeTD5IolRj2o2ViOCfXTZuV5Cr6UUsDcpLKlmQZjoHhtNCxHOxoq6h0N3++te/Ga+99p1Ycev6tc0c7zF93RdMRizCpljAuT8TUUWSlg8ItSGyv973PJfA7CrBkULI74GjZeqkh1VmMLVSRl9vf7zy8sfi7NkzeBa814JFEMnw1kH8VkWigBYfVaG5tccaSmoGxTUzP59pknjKJemhdC8BO+W546gLnEbHRnLqodOlVeBujWK3gF2RtlsHBPvg3hLu9xA4cBYbdbJ8BTi4VHnInKk0gFe82D4qOZk0FQpCe4eK23ZUI9tCxs/N3LRSU9CDGInQZykMdoGaiIB2wVw0OxNmIH747/5D2naEuoNL6qFFReLEhdu0WG/zkh7rvR6FA+kOrm+s4UFurSfu9Uz0cNM6zbEcvZailBQKeipdnS0xNjqAwIMxgH13rzkGu1riqdMD8U9+9sfi9ACCDE9H5SoMKZCzKnjgeNAr8MYy+FiVlmh3FYm4cMo5lFTg94MU4Y124r7Slu0lLKCu0BU30kAK1QY9FKGoIJD5i1Cx3kn3KO7ELcH35ll+l/R5C7/VnYuFYnrjIP6rf/e1mNuhPI0cvwVaYS0Cp+C5hpbsLyGk0iGaL/i0XRX6g4N4vURnwymEVVjOCjS18MuH8peCVzwo8CzLd9bByTV6kGWJgIYcRhoGk0LLGYYKcxfvyQcuJHZbHflNgzZ5lvd9vb1x7BieLHySs0az7uJC44wySINUsBZZplGZksqCfBIO0mQ3EmnKgLQGj+1h/avQzurzTBzQbnjRnmPeDR76UZgT3S3xmZc/ECN9XSgYt8jZiMkFN1il7kl78DzerxNd2vFUtOBvTi/GX739TvzVW9didZd8W/HYm4DFP8or5RbYM3jf+H20nWg1hxWjOQ2cneg5cyz6Th9PXtlGRtV626VlVB4rD50MUdtHfKWypG56Io6TaiA42UbDK7uI+bavv5/6R+6TZlkajO5I4l6JYyj/vvWNaFlBwQPT5sHB7zf99M/8o0MRrtC2IT0/3VWdCv8BMlMRLCwsZIVkiP7+npienYyTJ07GSy9+JN588y0qDfFOTaXQ1+qfnZ1NApD47KJpQYhocTuTxn5lK6WAunv/Dp5Pe5w7dy6RYTeTzGWjqrCESzRKcDKQsCgkk5GAR8IRKcK9R8yZXnohUPIaVoTHnHpqXCuNJtEc7SMtAsp+970U5lWReDKh4x6+sw3roK8EaR5NwOSmfbduOxi/AvGU/ny9thMTx+MHP/u5FMzutZPTQ7FeZd4kZBjLume55FnLrJ7Q2toaQl5WbMq1DcJWCSovCAUFkwyuF9Ld45gGbqsDZeBeGMSBHpPTjB0gXFtF6XQei+MT57I+e3tFUYp/icntHLYRuCp+cSzDawECcBoC7nKcW3aDx+z6Evd5LULS+8yYe9/l1ik+dxA+pytvw4y+a40nn3oxPvzRzyKMiyCzC8H2U6GRUOMt8WS9xblpcgAeBbKF8nCHhE1w7gLE3V0HGBGSCP4cw6EM4ctxFhTJLpah42ZpNXd1RG9vVyqerfXtODHYHr/7c1/EI3k6Dqk3LEf6bejMOkpvWmYYDO5JRtmzlOt+WtsIi730REq/eksq0IoL2plaKBgMCqGqTIziRrqSJqyj595Ij4XBqau0zPtKI0brr+KRnutv0xTcWJCGFfWmZLLItLbHyk5T/Dd/8lq8u4inldQkfAhN0uj5ZL7EGjx4LkMqkoJ3rwPw+gAC067iHBdtlC0sGk7yhgJZAa13YVtyyaDAVjAJo4J6z0WwwCy+ciPXRncv4iD68ax34Cm7cuGU5AXHOJVp5fuW7HIeGxtLXGk0yvM+rzgzildh82rIK3WRjjVuhUl+8bmypaY7+o1YzZ4QDXT/wI3w2yXX39UeFwd74u9/+hPRGTsx9eBOHhO9Iq3so/Cprlu9r0AzMxjJN+9Px73JmXgwPRdLGCX7bfa02Oa2g56shkKRR1m2Lwhi/1HrHH3OXzPGBorUrrfesxPRNjaUdL6+uvYQD/K97dfSSgm2D5WxDtKsQeObnxgATn8vk6o8c0k5a3Cxo56ieHbs0i56FUk3uOhHXntERDv84JlGe5S31976+00/+Q9+KmFWuFi8jang68Gi1VoVMAWfiJfBi7u7Hx//2Mdp7KW4f/9+jiP4XkGvULZxk9hoNO+tjKJFIjA/sWQ6d15VkZw+eSqFrwc6OWB5ACPrcmmhp1CBKdP1B0D3uFGrOvDvvGmJPgWeFjaEbdec+zjNzS/FxPETaF1cMBAvfKZzcMmGU/BYrxqdkbGeaxK2Enn+FpEKgGxHys99nqiDZwk4CJ7rHtIjAbHd3fHcU5fjpQ++iLDbyOmujukUwVrwWwkmXUXq71iTR+zKOJ7AJk4sZ2RkNF3Lu3duw2wwl9+JAwVXbsXvNg3u7qtixFJAkWgVummcZbko0XwWFxbxpg5jeOAUAnU0cbV3gCKxBVPZQJDWE8J3koNKxDnyOymMET6FfpMA05omfW4nTVvpiQlTI0G5kIYERNKqRFQmKAmft7R2x2e/8OPRP3QihYYhrfVUIgoZ6ARhV6xz21LFoGdi24Cn1UUs1TWEudGNFBEg5qFQVZjyTSoT4NvYXAM/LdS7P2WjXXLOrnFWyi4ezedefib+2S/83ejZX8UAoQ0RC24Mmd1beDhuW7+/35yDpyvwwwx0YZfmNt4lIgBacnII9IACluaKsbGXHlVamPy5VsXneqUKWOlmfWM75uGZQeCyC9KuUHGncJVfRJ80nuTmb+qVkpYnprENbF/fpwdDGg0G/iV/ZZcP+FrdOoh//c1rcXV6Nb1PT97zO5vrb1Mk4jS7pbCm3eLm2OgQ/FPKzfYnSsPykspD+OTnIuiKgeR+T/7KAhuhlFeeGnJWFLSuMkiPoY2olZ4w+p98vhOzM2X/KjMcGrLL9lSWt6bHQh4Gf0urGq7V+DgqmL2vCttg+uoJ+szr0fQ1ONtNPlEq5oQfhGtnR3McR75cPjYSfdwvzU3HEgpxZm0rZj1g7N5UzDSmuy9DV1sHyE7q0062RQainVRSTXvQrra8Kr4oEsuu5Yu5ir2jMAmNULm3lvKyZ2IUxPRED0blMrLToMJXSUiHekWlntanKFGD+FL5qEjcIzFnjBJzEgNpHNuxKzDX9iU/kgHXUepwrK83jeeD5ZVoRU6TCYbL1u+3PPPsM69qTRhtDBvIezW4DaBws7tKC8pgQ1nwwMBg3Lp1KxvP+dRjYwg/EK5HU5EiglQurnRXQdgYDkbrSjl9bqh/IBncmTce+UgNU9AnGvleoSIS6rRj+2Mtq/TXdlIWSMQqt492oH8YBnCtCmWiTV1heogwcNdMYZYRShdDU3bbWK89LXwaxg3Suns6cOd6om+glFH7gTvS2nelvg1exkE83dH9q3QnFVwKDl3EF1EiegYSiANiMkt2vyjgxBu48jxylWGZ2ruOi4+1izWh++isLq1pjyK2oY+BU7f5cOuPJCMsb6f0OausDSJw6xNnyOWKVokRtOm4K9A8/rWpuRNiaKZu/cn42Q1I/u7YK0ySpc/0jNxNwN1VVSoK70PSHWj1233nWErSEjWlTZo1vVLwVmVCVIEIgMGrXVs5ZVjmbsKiPBPnLz2djIN6QMAV3Cdr2DYSLLCX3whzPAT7yB2v2sILcVDdiRYqFTeQlAVNbUeLfb0KazdrtD6t7eKItgRX/c5i6+iPPYRlKwx8frA1fu2nfhSvpCu211aSfq1BDrJqjPBDryONCfCgQeDqdj0f6dt1THbv2B65voo/75PhFUjUxSN4eYn1yLfUIcfzQM/9yaW4dQdPE+9sM0+L3KLtXSS6F54QKQ5swdK9Rn7cU82ER2VhNxfZ5ztnunleh1h0IagzbHJLFxJu7B7mQUrLGBGeUdJE3e1eTNyCK0tRgBv8JT5tlY7OlhiC/k+dOhbj44PgtQw2lzFOhC5XeVgjT0+kGpjyptekxeTfgis9D2N6LQ0ZU7yD4p3nMwWXbYS8kWzq4r48eRBvyGnhdmN63LW7HGsoFsX0SGFUAVmDz83btvXq75q2flcFtGlq8N1eQ0HZFhppjoWqfK2PY7xy4s25uZhe3opvvXUj/ugvXo+vvP5GvP7ejbg9uxBLGh+07R7fIQWSRw8cnwDf7uXWjKyx7OyyJF8FnBDYJqqjXDoAAEVcSURBVKmsuabs9EoU714LNdAGJNjjpbMLW7l3B4u9DifAaOjKg+TXaGu/cOymE9lVOiThFzJyclI7MqMVOnLqvccn+IW7CjvO7RTm3FiWLLI3Bb7opx3HkNVqAWFQhtKYCTt8c6Xlgx/6YK4jMdggKgwFtgJTxKpMJJIaq0AX4RXxPrfBtFz9fdQjMVrBRE6jMTOfHhQKSkbCS4LKiNtJHrpidrnYyJZvLFsMuEAStwykqTwsvxLCrtPveJdWbgp3XeStzN9+P9EqDKYXRq8psECkbvbCwlxqdS10MAHc7dHfj+U4PJIu9djYsRwvctGfXX7uBKqi8FwSm7kfBfrcc8+lMnbWlWtSdN1FbZnB5RqRTawpFIiz2rBa9LicrSVDCrNRy5NKlG4ufvehxMVfDi4jLPRGenqc4iuMelfF4qh1E8dppYuU5rZYWl4jPcqdv1SeKgj/qLsKwwV8KhKvllHaD5zy3pgKh6hlm+NUyWASD5aiysOSGmnzXtLyPj0S0xcWePzy8zE0OoFwtvup1Ncg3LZjRvLWileZmsb2tNvNAXZnvglj6UIyfz6muKQo7k1bzinZgq40VNqjBwZTEOzsW3ussIPN+NLnXo5PfPByHGytQDR6IwppPS7uwLPGi0Ja5ZFtAi6laze1G6CNNYI0inKdDXBaVxkUwPJ5Gg0oj329GwS01fRcldXVnZicmoP2MZx46II3D95aXFqI+fn5WJEGsfJc2LqAd+puBisb0AtMvo5y2ALp2+AqF9of6vHojVhv2hHa37friCj57B62xdTSekyvrMc+fBUo0GwLsCUm9DpcFPfQMMEgOz4xhsWPApkYAX8aTFjyGDOug7CNjNK29OVEHGnPZ1UuSI9FBpS08qzPqtC2fQsuy/uj39TvfObVcvzeweEU4txrMWvgOTs0yYxgnioeQ5IDv6uM8Tvzqnn7jhuaqygXo898Z5B36u9HzwtPGWo6u+d3aVdly+27d2MTuDrxMAEesOA9vnH8KCegWIYKBJgsr+LCHoa8NmIqi6PR9I17w8PvvOcqXmRFDdmh0ZHYAQWefup0db+jAqQDVrRGB7CUGZzWqeTlQLu8XNfr5HPhQ64qe5tQfraVebSQpo/n/XyHexj7W3YBwyf5fRlT2d/bvdLy9DNPv1qRqkBT2CjETGCD1jncKg8HcLXSBao+lwmspF6LTChx6JVICKYxb/dxUQGZn+V4LULtAF7eTYFrXuaT35CH2tngb/PMDR1pLLGpAqqNLFMWhKNNIX6RJ3zOAHMaskJxAys7XXH+HJvQoxJROeiM4FLAz8zMQBh3cE8fxD1c1AcPpvKIWNfJLCOMFSwqMq0u62c9zGPywQPbDQaciEuPP55bTuupedSqdU6LARjdYqB6H7ndygbXjbIFuTBkfYDPbiCFkcFuRgWoDGbjq2QGh1wr0pjOl0pYZi0MIy6OEisgxwxW0mD/EN9G8TYQgDnu0Ghru7QcH7GbwWfitHS1UCnvEdw+S0LkUa454CYVjHDntFLbiijq671Kxg/419M7Eo89/jSudlfisSinwqzC631GlIdlF0Xj2JULD8XBSnpY7j5qU1dFkjgBHhWAmzeKwUEUbb/z//FK3K1V0LX+upr348JoV/zSj30uevEUDvW2sm5FkWT5CIjiuUoXekYUQzllfE1L2rJ4J+1iKdt3bOBxMrjuQ05m2He2G3Ugrd0ZaxsHtMMS77G09XS7FZRY4ljdThm3rfQuVGCO7bkppBNFVrif29yNuyiXSehpgd/za5uxBP2sozTWKH9r7yBP59zDC+KSk0Hc9Ht+fSvuTs+lpaoisa4teiaAabdNf39XjB8bjtOnxmMCJTI02Iu3IZ3Jh0WIFA++CEDx41VaSBojSoOGyrtH700vPR797Xc1D2kv82l853ufS8dexbOvVOJ222rU2eXWjnFg21BV8Ev+3Old1a1X5FHhrjOU/N7Utmud1VX4rQFrfmf5kmppcNOmx5YAkJCrNKuVrvGgPLNurtvqGxyMbhTJ4MhwyscVj8gmvVs65caofJ8iqRGsb61zva+/Dd5XL8Qgjt4XgC33X+PvwKEHymnr70n56EQEadQZc7l7OXXLGXXCYgUbIfFrPuYCvh8qNt75zI1KvW/nqgnaz7tO6u5OGBrxKm+vtScLL+tKy+NPPP6qSLGhjBaggJNIxkZHU3grZBT2XguDN/rQSZuD6VmAmr9oXgEVAQomg4D6Tc3DvGVO3UUt6kwDsFU55fcAqjIyv0pweZKiSob3NeR7K8VzBUmyLvcSnzNvXJmqQBAzEoizk9yI0ZlIwmuDK8yF0SmtwqyisR9Wj8G9dOYXFnJ22d27t3NMyMkH1kdF4TqN9dWVOH32bOb/+rdfzxkpJ06eiLFjx3LrDndDXlpazRkQTqdTQdjoKpjKQNms1JEfAFsa3XemESZx4CwMu/Nac4qlDVk8kkpsXsVHUTwIJ7yBxSXbp5XybAvLUKEUD8TDn1QktT0pnDLNu5QP+xTCFSaVC+8fEbnPYEgjD8yXhP6XURc+Q1NbnLnwRJw+/zj1eCRYhNNQ29KrtKUAzgOM9ERQfO5CKk60fhybUTmpOORz21Wce9iV+3/14qmpSESH8JTZYoUe23fW4md/+PvihfMTKJEy087v7ebVuEhvizqlYiHWqxnZNhSTA5y2XQ5CQjP7qSzFh3XymwLjLkpNIZeeyNoeBski9XKrbs+JKRZ8GgPQqXyQQqsZsxI6dhPEPJzKLhFgX0P5zEqLKIzVrZ1Ytlt0YydmUP4P8GgeLC7FAvAsUP+ZtfW4OzsfU/NLMbmwnNu5UCNwhSGIQBkaGMTzOBYnJkbxsIcwMDAOO+Ubhb50X/aZy4kueOSipMzuQ1nBt7XdUgglaoqCqPQmDSk79lLhSxB+X3ou6rdG8zP6ne8MNS/z8Yk0J1WrAM3KbiHbxy5mN2Ytixal2SIDkp780LTwhoI1A7+r92Q7movJajkVFluxwCJ9mY6U/iOqmEr3VumRUS6tra7zzl0lerOXwXsNXAW7XdbizTILHkr+j36XcPQ+4WnU37rUN6Z5iCMj96VNgXR7P43+kVMnsntTGnRiix5IztoC3k6UHhlkHWsZ5pnds1yd/KEssu0SRv6yC5NrP/R3jPp2U3xnKiaMVuqXRhW0Kr2nImlpvdLykZdfflUFMj4+nt1aBr0Pu3Is1JlUFqIwswtEC1HtrDB1bYWL3FQAAm2DeS+g/k6Lm++8KhzMzyhx1VYvyqkQRCoDvtXSz4FxYvVIklAI9s1VQhUxRhlSAWflHLy1cloHW5s7cfv23SSEhAdFpjJbhwldPLmOhSd89gO7SePx48fjLAphdGw0Bgf7ohdG0wLy0KZc+LZdlKE4se4OlEtYS0vLpO2Lm7duQlRrubL9zNkzKJD53Fp6cXElB9eRBSlMJbIUutRTNBTCLYRCFTLY8LXRDeLIgd2ubr28QiRpSdhdUZIkjvym3ruOwPUaDm7r+ek1Nrc2xSqKz1i7sySI6gUZslyjTOVf3u8mfJhbmVaLT5K2yygP1vK+8Y0xK0b5bV298eSzH4qeviHao9DAw3n8R+qWChwcPeyiQjms4Yko4Ny6pd9NKWHg9BqSfmQnBBU4sR7O1lKRuEDOHYyTGVFmzopxU8cXLpyIn/7Cx6MHT0XFsYPZlWMPwKhiEmbxoAIpz8kc+FSsWvkujnX6r+dyO26iB6Eisd56X3ZjebU/3/q4WG19XSWylErEo4+dWJLbdSPUEz7yd/dkZ9eIr9TfSIiCPXIG9jXy2baNYeKyXbgCsiW2gVPL0eNbMTNIwz0w3XzgXm83YoH29YyeQehyYnQ4zp8+hWEzBC4tH2GA9152cAUGyqpjG0ZJwen6KVaAwSAPJh8Cg8qbf9mWVRArG6x3TVeFVn1vXW3jqliO8rD3xvqNkVfU6oisALdgvAjGaNeuEYDk9QJ16UpX4Bv8rVzQAHFqq0Hl5HO/M8usX+O5z+SmpMtMXZ97Izx4MtCA7xxL0wgWthwDQuCur6xm/R2T1djV2JCWwHDWR+/ZYD41fO99qfcjGMRHfXf0uTSStdYThX9bkQmdgz28B0PwgV85Vdveo9z2hEpklf2PIJwaRG7HZNvwYdKBuOtErnSTfgSZOCytWgfg4NL4lvbzWYWFMnu6u6+0fOazn31VoatgUUg6iJ2bLAKAQsbG9wsHxUWOQPX0eAhKafynnnoKpBYlUisL2AiNQlipAKh4OZCqeA5G+zq7u7CuuT9KbIayO2vRjMXtEjW4vSLF5+Tpd/mO6G+RoCDQtVP5dCHAFALTM7MIAHfr7EnvSS/DemT30toGFvsSgn4hlcEKOFDJWJyzojzAxqmJIzBiWdNi/zYeGcpPotKad1zF423t5rDbanxiPFf6371/L27fvE2ZWCc0oCScdaPxJTC3rqjCuzZwBpKZsj7La33PN46R5EC7uKB+1jtde/FOOhs535GJZ1R0dHShyLXu3WQOnCAhV50phmLUoksYlGCkz++zOBlIAsqH+dtty8tLngk2F5vLaYw5/ZW/bL4aCbLm+PHT8fQLL+agssqsMnpNY7tLR7nmBnrLiMeQSg6jRRpSyLlvmeMUKm6lSHZ/8e0uSlLFo4Jxmm+bUx4pIkEEfj0HKCx+4jOfiJefPJWGyy7WbHoi4KIoUcddaBtw91CRpDLZzzGdjR2nSePFpifrwKS0Ztqi0Cg8Y46bZMSr31SJOG2+NU+K7IDZc6ZMdjVoGIGA1Bzgjf9TUJIH2Wa0e0SaWtyknpSnNyTSslxw4irwtuZ2hJgzkrQKVU7tMTAyrNRXCsXZM2fj1PGJGOnrz0320ulJpSV2SkF5vhBt4lqL7PqhLMWUXqyMIG9LF/KUQX5Lfidqmdt+8l+RAa35zOjvqix97r1taV52bcvbGhQqpQ140nSm8X3xtjEKqb/5l5lItqv0DgxNnTm7UFiqsDXUsrxWmZLw8cyyjf42+F29L3QvBTeuxArrUWGe76CHsuaieNBiU5np9FmXDpAox5XsEfGI6eyOpa39/iisBp/VUPP3Km5sm1q+z0par1x4rlV6iFEq7Td30e7jo7yGdqETu0tzmyrazOQuNpf3lFl6IDlrzvqRmfnT0ultuF7GxbojeKl90EILdXWyjGnlA2nUWY563WWSUeH5vf2dKy1j4xOvzszOlowhIq3oeQ/sdyAYT8JpjxLvsYnjiXiZ3gbVy5C4zp8/T2VKf6d9d0Ku2HT0v60DIodwtbocpHL2k/2LBTGFYWwwu6Z0RdNVBYfOzCh7xJCOCmWmEJf4ayadRCzTV0L0ucFr7ibb5NRE5z/vxsz0bBKk1tfS4hIC1TECiUrRrgZ3RXtZR+H72Zn5mJmaifv3JmPq/lQszC3GyrKD4ghCvnPMQ+/Dti7EuUP92oDDvtx2vJHHUUqLcfPmHYThjqgujEYaBUU5uElrrBCKQXxUwgXJeS2EU97xXzYiNlEqOAmXRDANjMQ755anMpHReHbQJHNLIFzBm4dL2a0mchUQKk6nDxoqDCWgPCxbqC2Se/9Ef9nNVuLzHZF3lM5vydBuBeB2jICrvVo+90TGD7z0EX4054JVd1J1EoNto7WnkaK3oJfrGSK5m6+KxC5QoswpwbolTa47II2b4/lcAlcAKvbEWTvt64aTWrFNzdTb7r/2nmhBIVwe741/+IWPRX9XUSxZU+C0HVKZ5u+iSDR0VTRO2/RUR2dTbbppIzTut34nHnLfKnGQCoCIJyxczkHY2G6Juw8WyK8ZJTIAUztT0d2sFb4aARAPOLTtvOZ4HYrBqccC4vYzWyiHZZh3izRNOY2zCJQcU7FtEVQeHSCfFYFaaEzaODZ2LOl9/NhYWo6IU9oDNFG3ogBt0sRU0mbZYJM01h/aSdxgOCRPC4/IES8Nj8KQwonf0q1XZYDywbQ+q/fG7FVQmFoK+HaWnWV4nwPECjPrx/tc7wF63OtJ3pRO3FcqlRzwOV21o8MTB80fQKCBNAYcq7OOtJlwWy9hqHwk3FVR1Xr5/iHfEUxb4a7X+qzGesaSHqo4dSGwuGwC36vQaILEc5Wf9VbQZzeXvGnFGuVk5N4nXmuUJvKd8snyG2kAhgTApQfrU5UCxtYu7dSFJz48NoKIACa+c0JIHgwGz66vu9DY7l9o07YXQnBGQXhPbXksdj9yeaK/N04NYjRDVwPIsf6ursxHB0DHwdm2OhNOePAsFnfOsBdneGjYyTxXmn78J378UAvJFyLOWUQKdrGUXUbcy2zOqLIutGx2O+jKanmcO3s2BbrBb7X6VQo5+g9Csg+Ydwpug91IOaOBzKhXIpkf2chJpCRzYZ1TIDM0LjKJcMj2PrKrLF8KFFGhkoKd/BzElLm8f+/GHYTYXO5+61Gvir+EhG9sSr+x3Eo8RtorfycRE622Ckv8+1IhJuHngjq+bW3vpK5tceHixazHvXv3Sj58UDauLN19MpsWseWlG9og4veXLXSW2IChRq3fwy0s/PFc6CkjaqXlVgbgxnKN4iQVJ22QAr25I+5NLcbMwio41KrvifmFeXAgAxQmqSEJ98jv95VP2VpjhrqlhvUDCqAVNhSV030p0+gmgSfOXYynn/tAvPXmOzRqRypZ8USh/ENIbnkCZen2dEFgCiqFO8qWSiAUiuCWcRVyKotcS0Na922SqdET4BP3vnk/+/2pNrRAGup30NyFm74fX3zxUvziFz8Ve1tO980aPGz3pBmi7aMicYKCh2wpKFQinrjpliimoYIJT54Tz+8W8ABHk48WHwYCDLu1dRB3HmB8wMCDg0N4UL3ZxVD4ASEKnCLP+ls/FadKanPbNT0q0v3YhEY3ULgtAyPRhNCUT9Iax3sATMrGokS4qjykKfeksi7ypMJKq9xrva9tbB31FEoQ9jIrMxuMe+nHtHYvZn1EbtYx0hMs9EVyect3vKr04Tvzt51sx0f0WCbM2G9v3uabFjFp9N6kpCo/DKUd5GPSwCuWYd38Ni113re09WMYub6IdnNfN9q4tYPyhZV4VFGYn7/Nw1BhNfjcdqy4Mn8xcTSIv1rH6ll5dThA3JuvODXOzExlr06lJz6iXZ04gQFEWnsyfJ7vGqHemX+FtRhpsIzwUQfroSzeod2bNSqo4w6G7ebmauwc7MTwqYk4fvnx2IH/pKtujE0nyTjjMc/TgVaUVebrOh89wm7afay7PyYwOkapSxdldcs8yGmlrIqm0E6pu1E4FIKJp8Yz6Qe4f7/pn/3eb/PbBXg7fIgVYOJGJaqQt9FL5XW3JQSnZtLQIMfnTzzxRLz33ntoQy2zQmBHuzBMo0VhI4goAVLzlq3ki6VVGrIQsh6Dysb+T91SB6xVaI7dVOKoBKAw0ZYpXkYRDiJA4vX3+sZefPMv34g7d+8LiOyCkClIkGpUFmmVNhAl4vjxEFGG8txyfQZ+uOfDck90a/TB4bGEz2m/fmX9urt70hoVc9VqMxYcCyv4tZz8wjpB7MDMQ6KvHsHhuo629qa49PhFynHWmgzR6GbQ+qc8oyGZE0IQJ64juDu5gDJZQNiWMael5cW0Qv0z1Hr+bYoEaixjE+AqJVu2MWn0/lQkCNdoct2I6WHAtq546WOfinsPpmNycgYl+2ScPHkGmtHKVInuZRebisSjjW0DGY1WSMvKgfK0NBMeW1iadA58Mx4Lxo4KhYL0cO0m6tW9H0DYpVAExqxfSwwguP+zn/liPHtqAGBVAJZt2wF1Q0AZncG36/RZvBHdeLdG2dyizZIJCw1k+5N3KgEfAqfKQDy7FY5dWlNTszG7uIkSGQOe/sR3ds1oeJBWrxI5QL3Mo9CEXa8KHIWQuyZsOW17H2WCkERCUh+ZGsMAftCr6UQxOV1ZGKQrjROViApFGpAOrZ+0IQ8kjcATtcvJ4NXvk//Aq7xpuzhYnMIQ3JSxxTIWoPBxMNl85Ul7CrxPHuS3cOT2NLSv3n1RHjxv4Ni9sJJmSM9n+czuS799aIU3ot2w0oTjTelBSm58qzErrhFVKHePcXaxor0B1MOxMSqiwWkeTpgR7/KztGMd9AoMaQCBf3Fg2nzHM+/lG+8N2YUIXnwuEFV+lUlCzohy9laRR3qK0rKzWJWP1tFcXENkF5KL+xYXFjLfvymUMkrwzm+FpbZxCmz/SOcRDi6PWEORHOJ9n3rucnSMDICKIuTlk+Qd5RO4dOC8k+9VHkPQZD8exlj/SIx09GU5m1vrOe7jeIoUvgude5SFbW650pdwVDzUe9u4DHMc/H7T/+W//N9TTwG2YMvdTgLIZzzwUxFdBkF3Yx0iEzlV64rQ4eHhHHzettsBxOaUtAbxGsuGkIdp1TjiXwaiDrh3eb7WgY3klNZCkBKGG0EazGe5IZwdDDc/iVzY0jrQKgUJKh3TSJSrTl+mMR3TWF7Zjj/4t/8hZuc8V8A1LdSIBpIJhMHgvcHf+YyfNkI+JrkMVnBRhBcPcqqqQs5ujZY2NHzfYMJuEC7HVtxe2oO7fC5D5NiKsPsdeVUYjOIy4eB9EkAj+CzTYXUPDvbEhUsX07qTiAVU4mrVUi3JM9T8Urki6Kfn1+I+XonnkiiIXLuQXWGkeVguoSqS+ttQ89JWU/g72wnTu1C76bP9gDfXKgi7z5vi7IXL0T84Glffvk4bduCZvIBgHc4Bd4lWL2RlZYnfWFbbzvRRqLqGhwC+9XWEAyrM/Lx3OmMnFtkuhG/3V1OL52P3omBhdiwuGcg02fXmYDJfP3dyJP7L3/jp6GvaoO2pA/BJu+Z3tJ6eje8+Wi4adRxkHSWyYfdNdjf5z7R27RZa9j5nf/F6a9txlUCJOLliCmv1WAzi8jvV111ykbkpFGTanCzgR9BNLg6l3i5S1WJ11+s1YFhDmd1Z2YyFLfBJm9nG8lReoS3XVOlupuWusFN48Fw6kz/kGZXB0cXBhio4izB8tA6r3qvU/L4KTMvTgFMmWM7DYH4IW7+p5fudoRV6SE9eGrZs/py6DZHm2KuYsx/fMuR/6Ul+rqHmqSyv8kDcWR9hTQsZ5bGBR7K6plFGQspx4oN5KuQTv4Ssg7zONyWfYsSKA/kw8cFfTpoQLw0FYjCvVFB8o4Fbg+lUqHZVKntKD45tY3mRiqR6JRUOYdZ4dD8xcWxQTkHWfy2Yf80rjXJC4oTvHSc8xNCg1WLd83j2d6JtoCvGLpyJ6GyNrl6MVsptIwO3vHfRdDf3I3ZNAXMv3xsPwIUKv1m0U8Ta1gawgCvaOnfuWF0vXgsGiV2lrhuyp8ltilQc4s2hDdtFY/nwsOn3W06dPvmq+wi5SM7BYj0NB/bmF5doKKxF56yDGMcIHF+QsZx5ZH9uzmjhfmVljcoralQ+AcGUPa9SyyPkPEjI7pd0x7GyHBgE3owKIq0+d8n1WFlPIHS7BBneQeKcLku5anSn1W0Ah/3sKiety5yKCQxW3ml4ZYtvu772ELZdCLL34u1r17NRdMl9l5YJjZNUnddyb5qMtqQN7XNDJldocl+/ydp6K7Fp+ZhIApDQumN4cKhMONBKo3FVIlo4D/NslFmu5d78FFAl3yLoJKwS7GtWQJRtVZw5pvfjVONVFKfTkHMCAYS9Sjtq7cssdpm4ctqtJuwasSynP5ttEu3D/Ev5KhNDhbNeTWd7k4AIjCkoqHvCLcyKWnHsjq49cfzU+bh/fzrWabP+gcE4cepkMpbKyLwUTrlGZBPLE4Fs95TvS3nm71UcexUycVG689BEOVtlYMhNRft5gxLhcc5o46pQkwk6gPVzH3k2PnD2GM4SBhDwp8dpbuRfhaNCQ7rZ2vHsEWltP/J8FJ0v/vzf8nMsxJgwIXzwKPSw9vZaYwEv5Pbdyejutd94DCOiN+FQIKRiI6YXTlREZ57gMD1i4NA400iBlGMD4egK6cP2boyHgayXBpjrKDSY7LZwG6BsX3jTYH2cTGFdavDZUaHmtSoFBZrC1XvHCHMCCp7/wsIivC6NOUYKvxH91rLqtu7pnWAUVqWTO01A81qo6S2BH0/tdCxTBehhcOLTmWeWo8chLbWRXk9KT83D4xRQ5ilMKstOFSbY8hu3Y1IeKItyfA/EFhlUFIlw1TGzYpUriTEQkBuVrzVyxTzJuZY/8Z8kzV8ZQIYe+DbpnXfZTLzPsRvyTyMImMWH6bM9gMMB6DTA+VtZtgsVvkeWWqY9D0bHL6ybGSbfWdiRYB2MCQP/p9IkujhcGL1XsbmqfQ2vfOL86Th/+cmYXZiPgcG+stIdOLvBQjtlH4KvVq790E2fXey82xd2ZIVyy3N1VuG/NugrjxOHp1poq7UVPUonFinrHV92enehK9tUetCpUP42aPBKy4VLj7+qFsqVvCBNIe69De+2BG4TvJgrbpdiCQGl0lheWsVNW0aIrSIosBTAjfsQLSvo7Q5wsRREmcopCRIhAeH4zj1n7HN2CubaOkQEIeReLlq2RMu3ud2C3nQOero1vFNOst8aosoKUOYMXsbS8moqPa3J+aWV3MtIBWjZk9Oz8cYbb6Zg1WoAzzTgI8JLApNKCEevDig3REd+k5H/fJeemwTGfQo5hQHw58QA8nVsYnhoKDW2jCojVCZOQem3ElHmWvKsZRtKnu9/ZlBBuWWE3Ra1q0ThYoN39fakktSiUMyp0zxxTaZydpIK3G4Ap46Wvm+QJ8qBIwm6EbyriqSGCkcRf/XeuisuChMqVPMeGH0zPn4CPHTHg3tTmX5oeCSOHRtLfGQXDyhQQK2uLUOQMmURaMUTM4o1M27gmFBQJu4xEKi3isxB9c4uZwOpnKATaMtBZoWXQqYTLfcTn3klTvXy8d5W7ICYknsNpf62sjTv7gMaLHmVRrPupS2qElHYJ5zEg30V4CF8sBU3bk7SDgMxODwaPb39WI9Yh4la4AS2qkjEov9qfSttODAqXmyvdf5bxVrcxRuhSnhZ0pWLcu2f11vILHhXtjBSABtUGkYNDBncvBXMjX7svNoroMDPrie+S8EEX5XunrJexKttpZBXSaSCQHlI036jpa7SsWmSPvingWPZq1x3ee/My00MFvlYwVeoRrSVrjGFlApCerA7MvFAtMz03Hm/guxxir5GrBTRbDcqfNbeUYT6zg7f8dt8S09BgafSbNI5wd/Zzo3n9WqZ9Z1pvdbo8+rByLNGcepzcZpeSUP5iRc+AWelqz/r0PA8/F64VChZR2mV39JChnqxXK5CZrlONjCkR8S97xsPYgsD5hAPz+ndFy4+Bq52cEhQYrRZFzJ0e2k5dpGLrcjEVui5DZx7fK+r3NNooq7uV5c7atsLQKF6hT1dPen17GJQiY9sa2AWMifxKIMEo9CIXCP4iasrLZeefPpVmatM95Ng21EgWLdYJSJPcbGNNes4RVlQRgYAq6CCk1NAuz5Da8Nz2TtAruMbEkKZzQQjSMhoNPPSopCIcjM5vrFsK2Yfcc6E4LcNUvqTYRbysuGsgJVyIZeusYNGeiC5PgPGz/NAOjty9oRE5b17Jd25N4n2BqEwnZnkn2UTRYOEUYkpicbn/uat9o33CVSm4bdf8TLJN4WLNbDLoS1Onz5FYzmwXnYwrdZhZerM248zmKnZlmshXgms3JueGje+4Z7Y29+d9VJZuXW8CkQco1cTj+ZUV6rWdGUb8hZwhUeiJwe+FIjCXyARF3yXt9y8D55yX3CSd6UM74TTXEynkESZKFzbOrrj5JlLMY2SX8eClT4GUazHxp31V+hMZZZeFQJPIVZwQ378J1wpcP1tGVwTJ1m8BE4mPGtzBhiWlrOg8huaJscP7PID/0L6+Hh//OBLz0Zfq52SKljbr2DKOvmNllYKTQwh5FJsNZSIhpS0q9A8PCzdmIknhGLuZiwNIyu2tg/i9p0pLLqOGBgZjd4BPAhoM4cErATeUp5SyDel27BBM+RjvTVM0mI1P5TfNohdATZEU3YFHRzYC1DG1vR+cnt/APN8HnEms1d6qR6D/OLvKhylvxqlS2fAGRV4RfkUC1Uh53vLUnk480fFYz7mK57KuCU4Rsll+cDhFjxOOLELs5mKy4MpT6hDKl6uGjneJz4bBOciw1Tt/HT2Uwpf254y0uIFHxZi20sTSdfkX9hKPteIAMMpk2zTkpd1LwrSsYrieYon78VHrY9pKu78Lb/67GgwrXg7+o15efV3Vbw1X9vGKF5VevmtHrTvaHuJWYwUWKiF5XHPR4Xu+e1MNifzaCjSKvA3VgX1E4e0fno/Ti7p97As6KOLNL0YVa2u8dtYixbeD3Z3RZ+7Xne51VNPDA8PoqDLJCmNN2WsQePL3h331+qCd9zHbUNjnTp4lIcwAl0qzVK/0oVYZHIThlwXbbd3peXjH33lVV0yB2OclugAl40LzDn4IsHrHupeoRsLYVAp+wedGuYgGvhKa8cCPM8kN3qDSHK6I+nMX4vKLb3TRee3BOl+Wy6Sy3MOQHDZfsWuMQQC6V034AmAVsXBSWFzwNd8bExXPltTK+PgsXLfTf5keq1S10rcn5wFKVRaaQSgWoTWT1pWCNYgUh4G3mnxmDKvvMv3fC8RZAIbX6ZIoXCYe3K5/5b93FtODkCA50w3UldCLcRDHn6bb8ymXA3eFuu1wFKUFN8SBbi3vxfAIGYbEYJT+PAiGVsCLONMWp8yQylH7+3gsBVFgvUHzjbBmbkXi/97A8+OPD4K2/uCDW4ujW6FgkwVySFK41j0Dk7Evfv3AF1LV0Uykl5Jgst3WkMuaNWqTcOEz8W1+EylkPUX9+Air35X0hklcqQNNAjdWLY44oXJctq4M+PxFj719Ln4yKVToAyGB2Zsymyrkn3FTeCB7OZU3w2USc6ggt4VApZlvdxxuUDEtzy0LI8H2NtriweTczDeToyOjaUn4theO21kN5xrb3KxY1a81M06Zj3NMOlCQbiH4rK7+BBrsymWSbsKTE5ccAbbNopEPIhLKdjyiwJ+RFPyg8GrTC8/qgykixqrYVPp2d9ej773W7vI8vjrxnvL8F5BIu/qUWigaBxWhSFJqJTFm3+ODZauJNLYpcp78/FPL8RGLXDbBebMKykSWIA/p+9nLiUIW36bcMCP4MzucX4hGBHUPDe/pBvbjGDewlvhN+w1lGnNL4P50g6p5Lw2eLVeDeZh/SuefFdnnwmlslAFbHuYzquK0LJUZh4T7XhWGTfiH7AmJhI/Dh8VeORa66CH7tgU6EzasMLZ3UbMCkJXw309cenMyRjsQk62NUU3afram1N5jAz0YQS4FU87crcZGevaM2Fcp11UfNIa8DRgEXd6inqd0pX7uKVBKjxcnUmpM1CUCAoOupIOrKP01t7RfoV2a0Ewu6eWTGn/ctH6riB1VbeZu3eRV7d3cK5+b49nFJRdeHsgPI967eAb3W43IxQRDtKk5Ss0WmEAIZJULs46cittlRfQJXClj9RNI90wsgzWu/oyN7RbWSnWCsGZMFq49sVKACKkNALIkNC5U7tqDLbTEl2U4bkKli0s4Ij/IIZEUyESieNo8LfPa/Db96d4f1CguYbEtRISDq2TjFwa/v+3IO0eJeAKR3pQ1FfnxLUhMpMCyhIkRJ+5qEjJWHb0hFBS2ND4JHKbDGNltP/VQgPWZAMEwMix8VhcmE+rSoQX5iuWmXWRAN32JGeKpKWloqQNaZH3BfIVD6X+j9rCICNLD7nOaQMLSx1Guj3i9i40wftWaO7k+FgaMmVWnoKhlGV+jhf5jWOCW3yzg1LJ89p177JsMxUmFZuf+G2JekWQXXbtOjY3ODCYffpOSW4mD79PD0Rg+SLLNK8GrgzW7T/VFHooCmHLUfgoRJImBYR/1Tr2WoP3VXkYKg2L79IGhRarcqjv6zujaeVzjTsViqG2QY2WkzTOc3lUi3xtfTU8OiGnMm9uxbZd2dDfIYrRMYW9bYSqYz78bsGLaMZDbjFi4Di2qBLV2m7BoNS7yAW81lNsi0Thox19b9e4fOV+Ul1uytlQ2uJXWIWtKgTrmjPMgNvnWQe+q1fpRE/BdvBbces7/iv4pS1VMJaXeTcUkW2iYNUQ9hsnjjiGIu4tt+JS619Pqyp8g+8NFYacak2eps9xMt6rxMkCmJGZSLSWww7Ij3rDLs24wUM9nfH0E4/FyFAfss4ZWcUTV4YOID89NNCuLGWgkwKEue5QkvWljKQlgso/J2/w07GyqjBdzGjPj4sshX1laTlcgJ2LsMnLcSJli96s67yg+2I16S6pJ3PHSABLDwPFoKIp2zqUTea8V8nIKOicVCBGGda+zrQiYcJthIU2RlkohhLifcnbdDYcDULZptFi3MXt8nCq7DrIChZCt/K1zzEr2aioCkTLWxdSN92pdVZaRaW71tvdQ+yNUVw6QKChRJuCAAKx/EZMKUE8en/0mTHPlqBe38v4+U0SVZnmqEIRbznnnkKFP4mUWETSkdjI+30RfNZSCj3zn/c8S9x3eBY7jMEzxUIOLpJmj4a00R38s68TzCWxZH8071shttZWGMs8Kci//7WCcKjU7Gro6HLNRG8szi+UZ0QJ1vawSAWPs55W11YQQK5at8+5MFYmPhLEQ2U+w0NccK10oRBzta4GTJmSaQX5R55D0Nz4yCCCDEZw8SCA+p0L2hQ+Mjf/sjvLbqwtmHZ7D0uTfM1EnJduFwQDaXIbdmhW4eN4yjqCcXpmHpp0/6WeIrQoG7sdnDQMKL7PLe/51ljrWAVdCqtk7Ef18jMZ1K4HDTLT1PS2r8J6T2HG7xq891mNfnM0Tb0XXwrUo3kabJcqQISh5uHz+szvhFU+NJbuNse3CpxOmHDKrpa5fJiKEB7dRYnIvw6w27NhPm41ZF6WL72moqQMDUp7KsS96bSExYWz26TnpArbAyRpFHW0O+7DMz06YDK/Q97Jr3K60YH55F+i6zBsPyeb2EVY3/lNfsc70yjc/dbWEoaMwKEC8Wpd7P53YsumdGye4MFn/jYvlZ78nKeAgkujQXzWoIJS0WnAuPefs6OspQuKdeJUTk0oW8/pyc1SyasP2/vyhVPR1wGlba2hkKEvvRbhoz7SR8pS4BEvTrF26MFdErINuAJElm27VlpTbmnE5zhP4nkfvsUQR9Yru3U2lONu7Fk2xkX+c00HgSq1fPxjH3tVotBqVbCbMbnkVUEkEkWBwsCCJTizsTElAJnYBvaZV4khZzOABO/TmiexBOAshrQKQbyNXgSQzFQI13IlCIHzlc9EvISblgGFqHXTygIOEeRMLhGUg0Vo3yRekCkxax0VBmlKr8auoHRhLQuI08rPgrJoEFCf+38JRSibwH889SV1MCocCrm5l1JfjI6OUj4IBlfCLoElcRv5bZ5ZpN9mbjzhd5ZlNllOYe5CeIUAFYKe3zKAZ6jy8OyT9Lr4sAvlIgHKmHomekbiTHJV0WafNnFP4cDTjQ2sBxGZJFuCZdRYRNmjkHAYy68S83e5ajTkPdkdP3UGxgkUyVLSgBLYjSVHR8fy6E770xfwVuZmHiSBJx4alc8uPctu/PZfdg/5dwQk4Unhm3DtR1+3Hq4rpzEWSJfMR12fPDEan3nxqehpcXcBkoIQs0mBTobutLu9c5C75+5wv+Viwh3pvzCRddNvLd60NIMQwhoUj8jGPHRpbmYhFx2K8xzkJ1/bxDYUx4eklS5VSFrQybiCTd5JF1zNz+mnVodHsUXRy/DDOnCRWwrsFITAWNJYG/Ig5lijeG4E88o60v7mbbv7vlrj8o2h4tBnBmGpAs5rfe93Rn+b1vtKS1bU71zoljKDoCelQEsYgFB8OMvOe+uf3oO4sSjqLH5tN/f90v/QCE0ZhMD0mAJ/6+X5Ow3OBu95LwbyZEzykP89DC+blr8ioygVuFOe8KLwcOO7h/elTczONLZZwq6BJh5sIxvF914JD4/tVb5xLw42HU/me/FjMM9OaH1tdTXbH4Bpk4Lr5E2i3/nEXgSNQw1Bu8JLG1kRC5WPQZCwHW7HYF9bfOSDl+PU+CgCvhXvoxtjuTOjPUR6k3omekYOITgxx6EGV6Arq50O7rIEJwPZhnZRaSwor0yr0teDkmeTplEg4kn5rBzRwVC+KYOEVbxY1/3d/Sstn/rkK6+qDLR4vaZVgBdiLSUQXZ9ENhUzAzO3kCKwJJQirHwusiXAchBUmS1if2s2UEansikAUzxDCKWha6NVgkxrnmcG29viRbbdZTnNrlH53HhMVxoEOHZSXLEygOhkAYWZyHLGkAORTm+2+cosMdn0rwfhlAANCRf39beiLrEnxTaiBGS7Ow1RAnWPnUoo6SH4bSOWvLw1P2O9L6E+t5TyvryTBl2R7piV+E7lCJyWYShbj+jC+w4lyzt/ZxeYjExFVbzbSKnNDQUD30mojVDgKuUWVnoUEqaE68jz/LQ8h4zy2oxyO3HmXCwu4gKj3BMplK2XNoIi6R8YSlqam5uNpSWPEa4CquTlfVF/j+CopWZsFG86maCk34shTDQ3amxtdptrFCl00UbdXrx0Pj76zIVohwFt7sK2/G+7kLHeh91ZDqzntF9+y0SJGyItSHKtvIa152r2Ay1ZJ4bsx53bU+DXVcIerAb+aRfxrvCsA+ourFQgCrvt5o00L+xG209+SVrht91qmyiHBQTjBs89L9x2En5eA5bfkZftT5RWvTfW/OQb277m7Tv5pS5STP6EL42Fb4sXnQJBeiUaCr/KA2XcxN8W7p5zTstNvgbfCi+7YhRe9l7Y4+Cxxsa+fvdG81A6FzPKv3YHdYIn5EB7kTW72+tEeBU8beCpeoiai29bMCI8yjivpO8kvWuEWlFGaUhhGbsdv/A7S9PNNMvKf+EsNFPxLKknrzR+V3xV/vbqd95nV7l4FAngWzpMfDfaN9PxXFmj4kg+473Bd8KT7WBa/nKRqAycGSYIWW/fKx/MS/wnTBIm/zTAVJCUnDCoRLq7DuOJSydibKA71y/p+eodrK0u5yD50PBQGs4euasydrDesWp3wXC9jjJRGe9Yd3qN0JhFAUjWYwiDaGh4GKO9wZe8tY5bpNWwd8hD2fJwD0XwIR+W7ZqarjT9X//P/yfovSyMEny1T26LQiluNufHVnzT6aMgTRc2iRjqNiOJqIn6ejqdolnBbYNqLTkzp7Org4YvLrINIRBa0AJkH7OD0tknyDuFjt1U6TGA+DJTrAg+EeC3zkRykE+mFzlOD9RNbSd/FaGNWJRfo02A1X5XpwL/6Z99necoowOtI4mCFInNEkSgD3KQkAyM1tE8fWfTppBouJJQf96rRNrau3K9hELF2SsqFeGt/Z5Gf/u8KEwI2/8beT+KRTBXgeZvqhYnjk9gkXTj8sKA1hVcJakmkQIneUuI1WIVfw5yKlgoHeOmDSG+Effuz2feKhfrKtNYM78VHdb5aKjwSdCml8DyN1dxAHaTIXqGxmIcj2TywWRsLq/6JS5CC/TQHY8/8WScOXc+p26/8/bVmJm+n/kmI1tII9BqebWMNDWA025PHxe4YD7aw92YpdPuzqY4M9YLfZG6rSjWvR28FHDzj77/w/ETn3kpmnYWYTnaAnrNMkGvB0N5INEmzbjmOhsMEWcMSlPi3FXzWsxIlRQs4vTwwPULCLvdpjzp8N696RjqGUqPcHBoMJlZK832cHaObZaGBHzlvR6LSLcI6SBpgbKSRrhatgptDvjfXVqOBRM6aaCB66QW4Ja3cl+qNBKc0NGYAGM6/mm4SNt6ANmrQN6JUbPhm5pOXsl76VwaIk1VdtkKvBI++dL6i38Xf44gbHr78C7h4cojmdi2oTy30De7zo4yWO95Ok68cWKOPQu2uWWLKz2YpcV50ixnWt/b8yFcCmQtZDeTLQqom2IO8XYXc0mAp6AqpzZQ6vOLmzE9twYsxUq2nRXwBvFrfjUKr8pPuWI6gRWmDFbDdKRJw4Boeq9HvY2at6EqGUPik+Dv+uzu3btJNwWpBaemS+WdsEorDT4QPto0jQc9ND0S0vf3tMeTF09GXy+ymPqIX+vuOI1wabi3ORYiTWNIF8+G9iXLMgGnbDZrOcpnlZvlppELTViHznbHyVH4nS52VVb7vNTbmZ7pAEB7dgdaTq2r65yQl7/f9E9++9cPbTSx6Evndqd34cDp2LHs30wLX83E+xQ6VlhrKfPSwoFQQZYE5tYYm1i+upvuyTUyOhTry2jNLvd56k3AtF7caXdpYYnK7Kf7NT4+wbsylddvLbduKZB9pQh3FUR7d092ldgQzpf3G5WW+/LobkqMnlY4QAVFtIN0SyBudWU9vvKVr8XCHMqruT27OvabZNZGaDS0wZ1VbdRkci3SRsjaiwPK8xS83A5EMYXWPXZsIjw90Q0S7eBMAQ6hptXBN3lP9L4Qd+laqL8f3vM8hTsEBGumBS3hnD59PFe2Swy2l1GClqAMqUAULggbxX2OFUEUCqlcuUud33rr3XjwAEWSs3+sMOVk/cCDdbE9gaOGClNG2qXk7G+FExGCl9AVthOnz0VHb3/cvXMrDmiTDC2eI98TTzz+VFy8eD4mp+7Hu9ffiZXFRXIp+RtrAPxy5SU1KffUP1uJentkrMJ9Byt2b28zRka64/zx0TiEVvaxhvdgHplvFIT95g+/GB//0FOxs76EcOIz4CQriKk9vY81GMLuo/UdmA8rLFdfi0NxApOVyQ32l4sjrOJd90s6iMWdlrh6804cosyGu5OJ0kp3U7uc+k0ZSa/iJ3EH9FTIcTSZk6xT6ed0UCxP203GdGO9lb3DmEK73VpaySnAu9QDkaBuo/oFV+nNJy5si/LM36kE+O34n3V15tjYUH8ZGFUIQpOu2Uojiz/zk1f81mAbS08qJjIV9KS7nFnE1TEox/7sg/dBTt/n6nOFVA3ULPlOr0E6tjQFkvkpvKyvv4UjhRnt4FoGexgMWUdg0sDUQFPJtLbsx8BAD8qpMzdhVVFbX2exeWzx4tpe3JlewnOxoYuQUziaV1Uk9T7xRTSksEfJydMFrxWfRIlOoAk1vVfzkve8+r3PVEziMhVTI11952mpy8tlJwmDaYTD957kKe58poGY5Jdt47f84N0AHtwTl87F8ADKG68A9k58FbnitNzO5MrctYG2sufGLnXpI6eKc81TLilfnFTcC7+0mNcG3LavHoYGg+1kvZTDytnqleZCZ+jVe4NeDsX+fsunPvWJV3NmA8Br5Tp9klR4H+3h8n9PDnSqpvciqyw82qCBXSi0jtcgUzvYu5OWmavYZ2bmiqZ0wEmWovYu9HJ1tXP5nS6Zgo+yWkjf2dUTqyiqBRjIFe6uSpf43eG0A0HUgUDswJ12xXSZbmh/bCGYzIfQThqnBNoP75z2Fgg583EGE4hqa8W9w3uZpj45fdE/G6sRsvElJq7+pTUp4dEA9TnF5XfepCLIWwV+xLnz532ZAoKWyrQlr3IVVqOhXAtx198P782kUQaVS2akeLzDbuqeSQpsPBfHKl238th0sJi6asgqKF3RnqveUaI+d7v1hcWV2FhHyNMepbxSRikvs862r6HCZEAuFcGiVMvAg4evWzAYMDqAZw3Blda87xBe7nAwMjIWQyODuand7OxM4tVg/kfLqLdeCuYI4i0fiEPxAcMcqKjwgrDUhhGWhj2A21dgQdXHujvjBz78FEzYnsxovsVbI4/95lQOGzDDFjTkWInegON3SuwU/NKU98Aprp0A4nWTb6fWd+Pu9HwqandOtTyFmoaN/d16CulRg59HVVNQafEr3Mp7/3xdacGt6536u0g7rnK/pzCR8RGOmTd8ogCTds1Y8f+QXhtRgZDrt8CDY1cj8KNGmwOsLeSRi46ph8ZHCiuiwsV8FRQ+ExrzSkub/AvdStLNhR94J+/loG2mLcLR56Z1Lz4H08usHj1EvYpybLTfGe0+kXadJWRPSJkqC77JT8WsMZlTvBM1tNXmGsqk1HV1eYVCEXIoFbfNd9PG2/dmY3l1I72Z3PmgEYSnCOUinGuoSia9AytAECe2iTALq9eirEq9jl4NBS+P0vtcRWy9Kj4sU2XprhNWxt+msXxDgUlKF8/KGXsbNNCdMLMLbffFmdMT4bHR28jZHEgHf8nP0Kv3dQmAsIhPlUfCJXy+AQ7hqdGyC3zUTSD4X5gq/LaPysM01kUZb/28r7HWu+TN/f7BlZbnnn/+VZ5nY8tQKotFXGvP51i1m6lRuJlZcWchOK7hnPccINIKRMpokWmZ2Ve5uLSa+TgH2nUL5JDMq4BzTEOmQQeXKwh0C5TsoiLPJHYql+/BUQ6K8gywM4+0LBNDCgQFp0xIQgjKlfN5fgSKag4XeBaPZ3l5KWFxUN4GW1zEi3G+qAzwiOYajVqCwtupf6YBW42rpFCIh//4V4Qhufgijo2No8TakilMklYOeQqq33gVl/VdWZQFAfjch437zN876lmiFlBrTnsGVdQVhgQBKlrL2kmL2oFjZ6QgN4kursutbdY8yrcobYrOlcLOu8+MrJPl+CLL8zfB+jaChFJDqUmpQ1pLBl9jNbrzQN/QSB4nvJNMQ55+i2Jv5934+PGcEXL//r3cwj4VsJ+T5mgZ9dbLUUWSWozfCm1x4gKvpuZ9rKfW6O91zURXbMAAB/CgOwNfOn4svu/5i9HZCuOr8ClNa9wW28dkTxpRgInHbWgLQnOaaipJntn+cEcqj7o1twsVF/Zb4r3Z9Zhf3sgT4zqhQVcgZ1eSRpGClz9hty5GaUCBZT1TkfCX7W9sVNH22abIDaq5QJtu8Btu4xs9jfKN+RjNJ5WSAomoJWv3rTHzM10q1L3o7/eM+c6cJq2BpiVqHiqO2i/v1ehzg8LE+7zK9+LCMhv3wp7PCH5vuhoyj0adfGc718kfNZQ2d2prFUglpmdEeulLalOh2A4+3tvdpC4eBdwRC/MLaQXblXzY1B4rGEbX8RA9DdTub/vyhc92EBbbNFWU5apkLJyYk4iyLoWPk+/8x7XSZE4bb3zr1XyrwjHvMpZrvkUWZbuaF39ZH8vnz+nRByAju6N5Li69Nigl0yV9cLUrt7XlICbGB+P8uVO0P6ky3wZ9EgRPeexvFbGz5Vy/phPAq6xDVQ5mLv69F7dGv7Hnyexsh6o4Df62B8oxlHqtCkQ5mjjLssvV56S5Qtn2p7mCEkK2C0sXHwK2skcJTTfH3/ZNukljdlX19qbFI2EWYIvVYvr6rBAkZdDIZaFTD9/iPUDUEpCusXXowivJMoSHZw5i6n2Yp31zDhg5ZpOuNJVw/r8NwctsQPf0oqDG1b7TnRSmgBNbju80l2MyR0aGeY2Qp9VEbhIQoSLS397X5zX8Tc8MNhUZ5awwLQKTJKMCp/lXJnqYv1BnA78/mLdWc14fRl6Ylqu3ycTc5HgI15Sr4MeQXQF87zbkzqzIMQ++zXn6Wt8QmrjIAUnwZP4KOEMtr/bfGiqMj+rwCGaT1G/AJN5gXyr7PNiHkN0ujXyEQ0Er4XpssWVke5Hv9+LhYZ7vixX3xeoDSh64/4+WnVaVQs5uEbxMdGQb6U8fG4lutxMhtXtbmYn5ODbmwsNtEIHNkoaTVp0020BwwiuiXIejoZSzAMHn6l5T3FvZSY/Erd0pNcsvVitCgQJSONnOFFnotrSNhoCxwG8b8B1CSH4y+kyaFrYtyzZP39kxxMuKK8sw+L3rLmj0vKpA0jbgXsViOpWgQkCal6/8Xn6SN+XJTAOse436e2++CRtlG3zW5viEa7s67abswDZQgRUvxnSVrr2K6ipADZapdWswbcKdcJQ1F17zNzRZd4SgUn6Z+DXrOvib3TE88N5vNR48p/7dW/dQktLeDmUVwSdCa1kNlOW9Ctir723nnAlnezdCFZCGLNP0/Hlfvgc/XP2dvQLQhlW1Hq7XSPkl/oimEV7fOdFBxVjzt2uoKkrPUXHmW6sr0zGO2lsO4/TEWFw4cyraUYrOftVwqotnjeJJA968i8IodCZMtqfRcgp+S10M/jYod1PBUr7fG31X01lX8xCHPvO3ab0v7VxwUN+RYzS7r5CHV+lK8jhj9nHSWCKmFvJQOWRD259WBL9p1bQJPMjx3n7WSqwlrbM2XAPhmhRnDlh5gaIx8HAUEiKzMBsVUaD5Ds2ZU4F5Z9eZZdgNVrcFaafxtMi1xjfX1yS9cCahs3eGsGDGPdnQw/l7yi6oDjQ5RdcjT+VQUVAJ7n0BXPC0MPGR+L3BZ1bR+mq9OFNMoZnvGlcbt/Rn8+xoPJLv+yLvSuDOH3xrnmkJQTC2k16c9ZeFCzOAP8eKiI5VeW+3jJMacjU0xKgQScvvSAl/LZBnJRAJpkYJPtuF/96HK9KrvDtoE7dgdzWz8DqukSxYPkocO+hauzuqwvL+/3uwEGnT7+xPtkvF/tuOXHTV0wEDOxaDR+oC1CEMnREYtxM6TDiyPioRXfW92AEvO9zrxer92qXyUPFalN8Is3XlN2IOb6E5lnYO487Seqzh9igsPXGwzIorFn4ypEIWWkiBQ5tZR38XoVsUSRVmXhU44kYc2eW7TdkqEQ9vyxMP+cv31thKEPJbnlluWrXm17hCFtzbJOW7HPchyMt+V3FeFYfB50ej3xmzNH5nW9nkPMtFg9RRo64qpCqczFMDxzz4MPNXEVejodbDbwzCIo+4ASuZi3bawBcYPvCzG0fahe4YgrhTIZpP4he8yKFzS6uxsLzO50WY7qBMHvKQ8ow2TtDlF9rebrZ8TmHiX4iSHhuxwN4IwkdepvUbY6aX34jZrchju/F2MJKk7eXFpTSmXC9TukoLjTgV2GgeSWPknd4FSsQ1Tq16zk0eKd0eTz91IU5MjMQ+1v+BPSck24P27JrvaHfLdg0Ep3MXQ9x6a5iLH3FT61DrVL1QQ22HQpNFnifdEn2ud7GHjPU7g/d+4+9U0IT6zlDz9VGzI/Luc6VFlP2FZiih8bsAUgr2WhuyMEjxNrQMFaTJOGApB+sIEloRXghY++k3PeFuFYG/Ghtu1re1gbYFEbz3jAk3LtpzNs4uVr3KxfMtiCoHt5rw6nO9Jrt1tLzcjdgdRN3jK1fk88wZHnZndLQ5MwTBm5q1dM2JYqfDyWyGivR6rSGJ/Hue/W2hEnpaHo1nj5CsAJR6/v8Ijc9U1jZ8Kmmv1peowADQ8FRDFWgHXlYbxAnWEXTAj7aRYezDy/7uI0TwN4dSYBVaNfirWj3fi5fc2RmYPFNDBkmmy8CVf3V2kLPx8pyGBjN9bxl/WyhFFuYTn564afeGzzDkskwHua3rmLOKeCcVOhmCArM8BYCehZ5sHokADemNCEYO4jfAEa7s5hJXPNOdX9vai9tTc7GwAZ8gtFRKrUUiFB6h3DSyUmGraARYXgHn5IeIzvukiYq/xjUZs4GLXYTmvknAmfvQpbJIqi1w1WAb+BSOyLK8Vk9PQ8NynCVl13IaAaS1OyNpkVjzqtfapgoOBYa8Yp1S6HN1g1UeJDzeKzMUOlUh+X2ld9uoVLPkWa+mLTgq6fI5xRcYFFbyjELNgWw8GcdZiMKQ5WTbF3htS2d9zszOIQt4prEknNTxqMAzb6Oeonn4dcVBhcNQ0x2NtFb5hnuDuKGQvH8osMvPTKe8s8fFsSbfGwsMpKcOprdM88t7+AlyQUbZXgcxPNwXZ88cR4kMJy+rLI0KFJUG6KZtzUNZVjyOrANXy6ndjbXeBuFqgJz31qEqB71K7/UYvfre/IzCbqjPvRqKTC91T76Ap323vb0T/x/69Da0TGRcUgAAAABJRU5ErkJggg=="/>
          <p:cNvSpPr>
            <a:spLocks noChangeAspect="1" noChangeArrowheads="1"/>
          </p:cNvSpPr>
          <p:nvPr/>
        </p:nvSpPr>
        <p:spPr bwMode="auto">
          <a:xfrm>
            <a:off x="1736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4" descr="data:image/png;base64,%20iVBORw0KGgoAAAANSUhEUgAAAZIAAAEuCAYAAACkipT0AAAAAXNSR0IArs4c6QAAAARnQU1BAACxjwv8YQUAAAAJcEhZcwAADsMAAA7DAcdvqGQAAP+lSURBVHhe7P1nj6XZlt+JrTg+ThwT3ruMSF++btX1bchukmrOaEgOiWaTGpqBNJDmhb5DfgbphUBAEiBAgxGgFxoNZ4bNJqfdbV5TVVm3bFalC+/N8d7q/1tPnMzIrMy6Vd23CUHQjnzynPOY/Wyz9n+ZvfbaQ3/2h//3fxUNRSwajVq72bahvlm317F2u2sWDvv5qLWs0e1Zcvm2Tc2tW7I3ZP/mT/7MTnJly45PWSabMd1sO3vH1q6VLJsw+5vfe8t+8ZM/sn67ZlevLFokGrJOr2ehSMhCQ0PWbrWs0+54/qRuTy/umYVC/Ghbu6OyxNPWbdQsGtYz8VH7bDdnw5Mzui1iDze3LK48b15btES4a5OpEdvZ2LR//0d/aItzk/Y3fvMHenfTeqGukeWQ3h2Jxu08X7bTXMmuXr9t3VbFGvWaxeLDuha2nu4Jqy36esNQOKrnVPeIzltQnn5fV1TmcFj36F7+dLOe0396SciGdCaoB21ICqlCnW7Xup2O9bp9i8ajNhyL2daXj+zBow1bXF+36cUlG5+et4/vfW5nO3v22s3rlkypEXl+KKS+aFqo37XOUNhCqSWbXL5pjUbHfvYXf2TpmFn5dMeSaotrauehUD8oB22mPuu2y9bxsif1GbZut6b8WhTQ2r22NVWPRq1llZru0fvq6q9yw6wWStgb3/8btnjtppdxeGzcqJKqpjpzZ5D6eteTRDs8SRfnda7X96eCpK96pb9rcJ46cjclH6RnnvmaJIq6+KYcLj1yuSSXk1rk4tuziTINHnr+1d7P3ypFdDyt/8vS03xVh35wf//5+3XpRW/vvqRMF299YRJFXHx7Lmk8vii95G5PQ9DAUFtVDZuJruLc3D2z//6//T/Z+dmB/W/++b+w6clx++i9n9nHH921T7/cUkW6dn1tygrFok1Oztl9jdfhVM9ef2XdUqmMHR6e2IcffGzf++6PNV7aVqsWLT06Yflq24qVpo6K7WzveYPMzc3YWDarl/Ztb2tLzax+7dTse++8bqnshH364KHt7ufVTkmNwbju09geUr/0O5bQ0Fq/MmvbOw/1jpotLs/Y6pWsZcfiPs5jkZQwZ9QKuZZ99tmXNhxN2NUb69bqFO3xg02bHJ+xZFK4oLHUbFeFYUM2OZayuMbc2JiujUzaeblm1VrNtvZ2hIn0VsfGRoc1rsM2MzcHxNnhXtH2D/csM2qWzmRtZvKqvf+LT6xSObcf/9YbNjaZ8va9dvMdGx9dt7aafP/kl7b3WLibnLFU8swWV/tWqx9arXVujea0rS//geWLkxYKt+z+9p/b6dlf2NWVlDUKNbuucVwu9WxrJ2e5XM3eefs166nsDx9uW7lqdvPW9+3m7d+0cjNlHfoz1LFQO2phjftoVDjcytnh1mNdz9krb9+0vb0je7S5PxSJjfzZ0E/+3f+jH4GQRMBD+nMQEvBB10MCzJAqEuo0rB+O259+vmsrV27b7dVVG0oMW7XVUQFqVleDNRot+/LBloZQx0aiffu9v/lD+8Wf/3tr18u2vjqnig0JgEOOQUN6H+DW7QDyOh+JOC13BW6AtaDXgbobTtiQ7hHGW0ed++HDI+unxmxyes62dg/Eurq2sjBp+dye9atVW19ZFrj+mTpo0/7gH/0DMQHeBXB45ipD2PKFih2dFe36zdtiLk1rNpte74jK0Ncf3/shHWqAugCWsiaTcTWPGlXXehoM3MM/EuXlR1/o09U7uB9ghHmQqBf3cLRaYo46NzIyYsWzU9vY2LIujEvH+My8BlXKzg+PbDyTsexoRm3Uslgs4sDf13stHLOqZazSG7HFxRVrVXN2uvfIj1ioZ1dXF5R/V4wxbl06UMzLrKFytazVCCsvEVSzbH39Dokp1ZrqNzH0ekODtt4RE9K5ltojOWqv/OC37ZV3f2zDo2PW0sAV3TtNMF69yhfpZd8RSEice/4egPryedooaKfgN+ny95clbvnKMxe/Jeu8ML0sW8o0wPDn3/1NyvKy9HXPPnNN3/n9lXerHi+qi9978f1yekm1PdHGL0rf+rxePAQf07jsC3BEeny1amHP/vzf/Df25Wcf2Zuvviph7sf20d2f2d7Ohm3v5S0aG7K1lQk7PTm10bFZ+/z+PVtYGrOxTNymJCCenhbs/Lxo87PLdrC/L8BOWzg+YmelhpjOvjWFNxGNlZoYyvj4uGUyIzaaSerePRsejlmk37TXbl+3Ur1un325IUG3ZuFoVm0VEXBDwSbhM6znYmIaMVtemrONR49tZnbU1q/NSraqWWI4Zc1az85OxAQ2D+34+FTnEnbtqjBPiLq/f2CVfF3PTNjszKhls3GNq5CNDEfEcKK6N22P9RzCarVR1/uFn2qdkBosLuYzPj7mwsKZ6gqjCkX6NjkVs1ExzNPjmsqza9NzI/bud69aQrizubtnb779A3v19R9YqVRUY1ft8f1TOz06s1u3MjYx2bRS8dia3Ybun9c7rosZTgrkD2xn90sbTXfFOIuWGklY/rRnCzNvSHgu2Xlh14qlqtp/WfWK2QcfPrDf+M3/zK6svWWNTsr6Evjp/rDablh43qpvWzrSsqbavlg/Fz8w2zs8t/GJJbVv9P8S/md/8PfuwDg6AmykZsAdEERa7YpakdKR5nv9uH25XbR8uWn74rLvffCR1dVhs1Pjtjo/ZZOjI1avli1/fqhOq3rD7x/uWk0axeR4RkDWECCKQVzk6QMBZnEBuJxvq7N9cGhUA8xI4OI/en9H3yPi8g2rdSOWTI+rsQD4ERFQQppU0x7cu2fT09NiOkNWLRft6tU1gZ7q0JUmoPf4C9U0DWldxUpNhDyuzgXgeSEgEnzh3q6OZhOiOZb0VNIAiKpN2sobraWvtqIe3BvUxfO/SF4/HdSL7zBH11iUOEfbwjijMQG7tJOQmFapoAF0fCTgb9uEBgiEGzBdnlVfqA7Ug+E6FM3YkbSqw8NjdW7FFuam7OxoX9pC27KZlN83pMHW0SubaEEi4Lbar1Zv29bWro2kE2KaImxnnCoj4h0Uo/uHdL4l5Lr51rv227/398W8h62u8neEZF0dfWlU+un1C+rOAXOlLQbtEXzvPzl/+d6LQ/kM2o2DdtI/fb98PPfMS4/B/ZfLobb+Sn6DI+iPFx56iEGONsTn4PAyfqvDSdgP2upyXpePIF++QzdqY5j04Lc/e3Fc/L58UN7LeX2jQ3k9n48feveLz7/g3MWBXMPI5R4XGtR2wwLUsKT2o709e/jgkbWadYH8tuhH41Y40GrVpZGHLB4bloSbsJOzI5tfmJYGEFN9QhrLaQ2Bnp3nhDPneUuKOYQiCeFI3g50dKX5jKYnL9pKdC0hCG2gL6xaXpm32elJgWNBEnlJgJrUtWFrKT/audmo6lNCkgTCdqtiK8vzltD4m56eEJBPWK1WF8D2rVLq273PduzRowMBtFRzjTneU66UnLFWK2IOoZjybUvDyDq4g4MjybSUh7hwo287+0diegh0MT3Tl+AYt5HUsAurlUrbDvdzdnxQVHuELBaNOwbMzCzY/S82LSLB8fr1eWFTVdgXFgPI6pmiBPVTtcu2sFD5RiRAr45YPFEWZkqr2Tm0/YOCmHrPTvMPrFr/0ppVAX+sb2/efF2Mc8yaNmzjk99Tm96yXWliD+5/IDw4Vf3nRWMa9+0hMfN5tU9Umk7EEhEJ+2qTcLtp7Yq0kLNfCCaOxRxPVLdzMSox6tMTW11atfm52Q/C/+t/+ft3MDWBJRAnn54EQKIXdVjbpY1eP2FnFQFgMmOZ9LAdn+SsUq1b8fxM4mrN8lJnr11bs1deuWEz0wLDRNQODvZUqZpNS7qOST2gQ5HYSYBHSBJwNBL17ySuOaCLUocwCQEOksphDpHhYSsK3EtNs0x2XHeHBcri8sq3qY6s1spUSATesfPTY7uyumgRdWJY4I8m4qq4UluEVaxUJZGMe76kAMhUd72fu0KSLCoimLIaMjmSsgkRGqPF20n3wWi434Hg4rlBPiTP57nvg3s5IiqzlD0NqpjaJSppJuFMCiPf440NEW1Fqv+4CEVqpSSDDhqJVAEYRDesATIyKiIv28MvP7flhRnLnR17vScnpSPTh9gHRYT0Jio1jGgoPKzPIdvY2vT2SKVTuk/10a3xWNzL1NczDQ3SpRuv2sTydeky6DcqP/XzKtI+1Jfvqh+fuv/i4jMpoKiXpKBpniTaKGjD4JlB2/2qxN3U8Wm6eP7i65OiXTr6oN6Lzuv0k+cuPp9ce+73tzlorxed53j2GraE596l5HV4QaJ9nzz63PGyNKDT59PLz198eS5xmtJiRuXHkArZk9ASF8CFO3nb392W4Ni2ne0djeGmhKaQxmzaSuW86DksDRiQHbExaRzdXksAnND4berasO3uHlquUHKtfWZqRjhTsOOzkp5tagxpzLfVauK48URMgNYQ+JcllY8KMprCE7T9tISmhug7YzXwqVQRPjR0rS/gT4lZoR10bX1t1XZ2tqVRpDXWa2J4Asj6kMB818rFnpgDghvPKG+NvZGRYVtcXBYQp12Dn5mdVdnOrFyu6F1ZK+RLGldx29jcU34NaSIau9JGwCXM3MPCryGL2e72ieoRFxORAKmytTr1C2tN0nJioI1m1dLZqE1OTKoNh4RvKeFsWcwuaYXCkT28/1BM5USC8ph9/PFP7fDgUHWsK5+2BMeGhPxdmxrL2nhWWs5wxxJiJmdnLY39eRsZvWpxMecvPvvQjsTsXn39u3Yqhn10dKw+AK9PVb5tCbYHdizNa1JMeyIVtfL5fQt1D+zw5KEV6qdiIHvS1A6cwcbjEZW/fzf8L/+Lf3gHwuBAAn5CO1CRA42gRA3Zk4pzXgtZudlSx2UEdi0xi5QaNilOlrU//8mf2Kf3vhC327E5ATqSWbGYl6p6psIknfsPGMkAKDABwY05NwBaUph79HpADKwPi9O2dK1tEYunsgLfmCohVVXliorhlQqn6tCyTU9NqUNMEvqhVOhFN23RSSTKAyNotbtWkEqXzYwKQLFlU9Xg/SQ0gZ7K1ZZIj/QxkkpLdQ00kiG1T0QvQHMa3E8alJ35EPIafA7S4BwSCd/9mv4h1aEZJEeSTmijknAgwIw+UYHJQSxIZdYg0Q8INRTPWFVE2JCGhw35jVdv2tHBrgZYU/0wrrz1kN5F2/k4F3D2JXG0pVEm0rOWyIyrX0p2cnzsjCyYowqJkSE9ifno9+zqNRtfXLOW8oCJkKUn1TEAbs7pmpiWV8SPZ9Olpzw9aQ/v46fXLrfT4Dxt+ez5p+lZJkNbXgCwnw6e8f/5T4d/17WnT+lbcJs/9PT84OTlb0Ea9JkfF+e+NvWlTV58DXJ72UEKvnvOPPT8O5758TQ5kL/gj+c9jxccl9PLzl9Oly8N+oRzvY402U5NY6WtcjBjKWEk3LVifseOdz+13MmRTUu6TSSS0pwPbH5xToAsiV0DMhZPaVz1BOKHouGyDYsh1GptgW1YQHbsoN6RdjMtJlIpVqTohGz/KCeGFJQDcy9CakwaPSCdTSclcac0/kuWB8xFw2gkaMRj45PSYkLSbnK2urJsb735miToeZubnbZyqWwFAXdVwuKJhOKaNIViXgJxrqo6hh1HstkRN2uXpRGMjo5ZsVC2Bw82hIXM8XZcE0mLYZ2dFVyoPj+XNlSoqhtDzsTW1lclXF/V96by79jO1rEzkNRIxvGo020IS1M2PjFujZoE4LO8TUykbHVt2apV/T4vSRCXFqe6wnARvGGwPVO7pYbs8OhcbTGhek6pjSdscX5JmsaJzUys2eLsjKghb3Ux9r2DqrTEVjBf2ttV2bvCm0VpeYcSPsdUn440ohlbml9UG70igaBqy/q+NLsk5randtr2Nn8kxrt3dCT8oyfCYoQlMbgx5TFyN4Q5q4OpRn+XiYtCc87NH0NNHW1XS6u1ij7jOquObPSsqkyHxFCkN1hNat3m9r5AKidwO0SI9wnfjiRiVMEBMfLJwGfcXAZkwNY1CD5BTiXmBzodSSsaOT01ZrdVtMnxYbuyMmNZqWBSylTxIN+OOjjKxDlMS6AfVh04YFjkizTKfZ6vOPjg3U/rrGGhc8cnpzpO7CyXUzmHJPnQcmExgqg0tMAUx72XD+rEtQFT4TWc96Tfg/sAbi9Dj+EXUduYtQTIIdo0GrLJmWlnKO5s4ExWbSWOM3gvprGFxQUxmglnaF1UXWkUOCt4dZS33u73DuneMDYevadnIxYZmbZ+YsqGR+csmRq3jz+976o4ZoW+jkQ8IUlGmorupq1g5kAiE/30pWsmnOTwdwyO/+9L1PpJ6fSD8vvBuYvvl8+/7Pvzx9ddGxy0D1L6tzv0rB4Nnn8uvxel5+65fPx1JrKPhPvWqp5bp5ETZVUl8VWl/TdtqFcRkzgVwBZsT1rJwf6x09cXX2xYpVwT00gKvM5te/fMcvmGMgurzlgqwhqvIdcemJdNJlOSes+lddf8mJiYEH1D63UdNVWyo+fPrNWsaWy2BPgTGpvDYiYNz7/Z7AkAS7b5eFe3CriTWXv8aNM+/OBD296iXEe28XDLquWWHR0WpYE07fgo7xrCSArtXBrEiMZDcshGhTVXr62KwVV0T051SAUaiJhcJJIQvgxbUzjYbJo0qbokf+pRd4sHjjsff/SRGGLHjg/KYiYamf2o6lSwRqtsr71+xW7dXlE9qmJgeccaTNM7O3uWK1ctJm2g3svb+MywzYsBIrgznGcXFiyWyIqJrdjjjbx9cu+hhr3wWNrR3MyUNJoRK9VqVq737OC0ZA0xk7dfi9tMeseONt+zKWHM5ILqVG/a51/es0NpF7t7G96+H3zwZxI0vxDObNuDrf9glsjZiLShw3zHQtFlCQSvSONLKm8Js8Lmx1v3lMcHFv4X/+Qf3IE7BiQiUr6gRqR3wB4gi+AJJGm43I7Y7vGJXbmyKC4nzqRKDw9Lgp2bscePH4v7Bwzi+vXrko4nrFosWklgPJ5NSvqP6g0AqrQMB15kZogSbuvWVgdYB2FKooYZEvdgkorfqoU6qmx//rNf2Lwa8vj4UNDetyury05ke4fHNj42YZnhhCSiA5sez0rtEmPAoKsyhaWZIEFj4y/SSQkxHGx2Xqrg/4hAHgJpS/zJnZ1LRd8Xp55yz62oNIce8ySSqnrKxM2A4hNeNj1LewHiwRnAHKZEA4pnqE589TbVVUxymJ+QpkU7fk0XxQhhQoJxMQCcEZgfoT2DfAQ2Uj8xAfz5n/6F3bp5QwNs3EZUj0I+JwlG0sFYRrepXZUvA9In6MUgunqHOy4kpq0zFFW9HtnK/JxtbW1I8pu0YTEQJ2K9P6R+SoxO2eTyuuFeQBrS+6kPZXmS9D1oOer7knTp/gEDJ9Elg3T5/Nfm9cJ0cT8FoyEvv8PPBQenueJXn97yXHruJv0bFJ9WeHLp4nPw/UVpoCV9u3SRo8abf/Nx+PQtg3cOjpe+4eKR5+9/8cHf8+cuxp/+AsuV/mPscBJ6V5lCtGunajubn1nM6mb1op0e3JdUvW/N6q57QhaKDdFwRNpG07UMhEAEkcPjvIC37wJVYjjiJhxM2FUxgUKhIon9gubbmJMyliuWpWkUbTg5bK/cvmnZTFLCIt2KBGtiEkm3UFTEBGAk0VhSYEzfRVQO5kclqEngiuMtGcci0JF2suSMTaKmT95HEwlbXF2xrDBjTEerVRMGtMRUUmJYeWlOTY3RYE42GotJmykiailvxrG0fUmDYAbX4mKWzLfQTpj2y8Kafi9mOWkX4NzU1LgYrcbqdMZmpBlhhtva2lfdy9LWItJiFvy9G1t7lp2IiXn07EhCLdpOOBxzhnh+lpMWVRbjw+pTt1KlbFMT0/bZ519aqZqXgC9NRO9gkj+bmbZwVFpc/NT63YK0oTkbikzY3v6htZuBZYKujcfDlkolbXf3sdo1r3e1rdbK2/G5hADlOT05ZzNzK2I+Db37TIrCka2sLlqldiQ8K90N//M/+Pt3vOMAMTUPbnQ0InaXsMAbezqqbEjfy1LL8uLMC+KODx/ck3ZQFpCp8gLz7Y0tn8+A+BcXlwRq41Yq5Cx/JoCfGBHRxB1InUj1QpgXjT044MQcmNccTCWhYFIbClEufVejtCVpfHDvkV1Zu+odvLO3a3115OLquo2NTdpUdszCeiZ3vG9jmWG9E3ONF8nf2xU7h8jyRTGSWELSBRqG3ouXmIAcNbpUrmvcRKQiPrDzU2klJ8eWFhEnRKyHR4eSArJqk4BBYfukvCAjAzvExIcYYLMtCaXFdTWj36NrYhzOTFRemIhrLvrz+vsY1f8qn7eRysJ1HCACTQZm6w9roEqyEwN8eO+eEzAebKVC3mrlnDo7ref1UhiU2qsTUX92pQGZtMG4ACCx4BJcrXxiU+PjtrezZTOTk252VNW9LaXOiZFIYlm6Ym1JjPTFkC5SB8qpjP0z+M4P//a1iToOEo+QB+ny+SAFv58/70zhhYn7Lu6lnP53cUbPDECRvrl056UvlxLvHByD354C6uPX4Mzg++VSPS0zZ/WEfn+1fl+X9BxMxB8JPhHintbr2b+XJa58oyN4nR/PtI/aLagvZuWL8nADzETX8PD00ajfucOH9t6f/Gurn+/awe6XOl+1RKwnoMlbudK1usZrvVq3pMZZREJdQpqG9ZnTbGqseC19nDC5fn4moO2I1i3qk+9tDdSWjkYLByDGlyRgSdlYJmLKa3J63DotCVsaZJigq5VGMOYgZDERxjnutwhx6fSItVtieP2G3by+6sIh858rV9Y0pJCsmzacGbEm+KWxnBRjyYl5tTvilzoA8Ki0/oY0ICbdmaPpM85UJspZ0XuwWoyIqTUbLb07ZEdH52ISLQH3qJvc84UzW1icE2MQc22ULZPJiNHkhSnMofSlVSWlnaxJuO3ao0db7pK/sIDWkbG9raId7hft7EzaXrWpaybhUdqZ6jiSGlHdW3Z6XlVZos4cs8p7WNw2pnbAwjA+IZwbKltTWNTtSePS3/ajL6SZ7dvI8KilUxmdb4ph7UsTS9qksGF3d1Nl6fjEeyxKvzRsZ/+RffLpe9KgyiKHqJjbqc3Npyw7Gr4rjeQ/v0OXIgUHnkJwWjUUUrcaCkqKiWgiasx+LG1jU9O2rAbZfPxAxCPpo1q2a2sr4rhnVhfn5v6Z6SlbELc9Pznyyfh0Oi7NJU5u3lG8y+lTwOjkq38u8+rZJ5I696HOCujxcoK7YgL6d3/xnl27dl33hnxiLa1Gq4tLvveL9yw9PGzjklhOj/YE/pJ4RMDkDPHpQ3nS8X0xkooTBi5xMAQYA0RNx7eaXXV6yTJiGFevXvPO23i84Z9j4xOSTupu03RphFHGofypD0wECYUJLCYMk2JAaD0DQOGT9nXznd4Z1P/p+cEnifwHySVcldPnjkTZB7t7trQ47/10dLingVlRfzWlkaV1r25VOfSU6iRG1GXEtq2td6XHr0gSDNvJ/mObnhizve0NW5if8Ql9d3LQMyG1Syw7bhOLYiRqc9rFx8xFuiieJy8rL/wWyZ+/lMez6dvlFdx/8QyA+1xZ+Pn8ucEjg7MXP/35QV1cu/QEaD69l0R+g+NyNZ59z/NPfbv0zDso118hr2+SLhfd68E/ASwHF737ESwFRFGN3bjwIBpifrJpP//JH0uQKVoudyowrdv5McsBwnZ8WhHwNnyS+MZNScHKCoYBI0H6RlMZkqCSKxZdypWY7LSGSRXJvd6sC6BwqtG41L3QWqlc0jv0nMZOqVTVWGzb+OiEC35VMSzaPeweYH3DrR9NqCGm1dGYwdowLaFpbGxM4H1qjzf2bHf/xI6PzgAilSnwvioXCz5/whwL4w6T1szMrM9JMqGOVQOHgcE4qFUbGpN94QVMUu2j9zfqbfe2Yt4xnyvZzo40tWbHrl+/aTsau2UJq32Ny729YzHKhgTeIVtamlQZ1UZneKfxDrOxiaQ0JzEI9+4akaDes9HRlDPGhJhdXm0HfdTVPmcnJddOmA8NhWLCbF1Xe+fOc84kYhIk9w72fT6o3alZKp2UFnPFbly/KkaYE1M4keZRtY60N+p/cnwunL3mJrdCoaDyt9xbt91pqCx4eXXtRJg4MhoTT8jeFZYJ/NRgvhDPGydowJBuxnW0JbbM+oeWOrBWKdgnv7xrhbMzW1mYs9/+zR/ab/7o+9JKxLFFXE01NglVELv9ADHw/ALURI1u1gIXgwT7AJABUb5zf6AZuWaiT7A2uNbzCjDIuypTQxJFIh63jNRAvJqYfK+JEGA6EBLeFJiHkOqR3F0DUAWRYpoicCbnWXQpmlWeTK5FRQBSjcXJz0Qwn37xwBcAvfv9H0qSGlEHnErKOFI+kgbUQVFpKCxMREXH4yEkAoKJNNTgDRExmlyMlU8qL4zDByi1UwYQOcRNeZiAd8aiinIM7uM8v7lncITUJgmB/rAIbm/zvlXO9i0eaolpSvIYzUh0EkPQMzAFbz8K602KSNC3rc3H6oum1Ocrrj5j/nIPLyVnbHqnet+JiTbkUWXl7w76Sp+u8Vw6/K5fV/q2eQXt4ilotieJdhwcl5NI6akkrkGI+cYPXRt892vK0AWb55+/nK/+gfMcUGvwPQBDJFaXWpXh4Ps3PZ4WygvytMCe7+B4+u5f56FKB0xE34WlWEa9rl1psu1K0YrHW9apnlmvXXMh6eYrr7gW8Mprbwv4JwVCNTVLQO+Ms1QqLZCSNH2a1wsk1wojAuuDBLo8AhDzlyFnHNjcG6K9BibkYTy5aoFZTAVjDQnjC32JOYjzM43fZt9O8R7FJVdjGO3k7Oxc7zoXFgHmaQFoXJgQtUx2VIxM0n8nKibU1jPB0dH7q5LyGSNRlRkcwUSFCz4ONhlJ9I1G1U4Fmq6ZRIbdxDU5OWHDyluQpHboC2OqtrI6abdvr+iZsE1PpyU845hT1wGOJaRp7Ki8JTGBMZWxIoBmDYjaoy2tqN6VhpBTm0XUZjPCz6zlzrrWaTKn2rb4cE/gL9AeHXWPsWqVtpEGmBixubkFm51etEqpa9tbOR0F2z+oSMOo2edf7Nnnn+/bp5/uiREwv520pbVpW12fFvPSsZK2VEaMuy6mpD4Bn1m4nJfGUygIYxNpfwcT8xPjo/barWtiZkm1TdNGx8ckBAh3m8LPf/qP/t4dQIOOB5gBYl8AB/C7/qmOBpREVDVxyrsff2pzCwv2b//wD+3xo0cO6otz83br1m1lPKkCNX1O4ea1q3Z6vK/K5W00O6xOHRHxBJoO9AqxggFI1aiurHJ3KZ/RqvN8wd7POQdVla8hbeG9T+/rXa+4HbKshsQThGfPxHmzIymblaR9eritx1lJmnZiCPzoAb0hPVO3U3FZ/Lyb0i7wAvFFlwJVJIlkKusr6nf29h1cV5eXLR6PuUZSKpZseWVFRMOaDQG3ykS7KXsncl+/oc6gXOnsmJhcWsQdSFOXmQJ1GjA2Pi8nztFOMJfBgfrNfa5nkJfeiTsifvFVfMyrFf8dk9YX0SAYcsblxZMUiYAgxiCKr3WStrP9WHm2LKH7Dva2bGpyTO2L0IAUJDFIdYioDWZWr1n7QrMBw+iSoE/oIR0iCCTIAOmCFFwL6qCn/PvzSZcuMvtqCqTvb5uCZ4L3fbPnB3cGR/DnBB78e/a4qBOfg++D5Frcs6cu0pOn/Rg8G9z6gvPPHbTPoInckDS4FpzQ9yCHv0oit6f5Xv7uFz15d1y8KyIaxGUjf7Jv25sPJUydClz37FgA0+tqbIpBnJzuayxXbF5CZkOAfHZessJ52Y72z62kcVcTNrhDimrXlsDFPOi1G6s2OTEsyfnUzc1EvkDrYB6RodF0h5JgjHVZAwKjkXSP5D8Y1wiSLCPALI/plvlX5kTAGDRw5lCzzB+qHjtbey6VVxtijMIzBL6OpOxms6TrbbecMFfJ2rF4LOwuysPJmGMUa1JggGgD0WjIJ8m7ku6HJe1/73uv2fLqtLvF8s5wuCeGd2bXrq/a+BSLLc+kQeQdZxBAz4RBTHpjUUGY3d87kaDecu3q5Pg0YHItlVg01u6XbX19Qe1lEmal+TUl2Ksd4sJrBFfeF43Efb6F9VS03fjEqE1Nj9v5ac6+9/3v2+zcsrQnFl6PWVvXWT4wms6IYZf0m7kSaULSfEbFqIg8gLv2jRtXHVf4jZdauVRRWyRsVFpdTYyPtWmCC7XnMaatf3QnoBjsgVJrJKk7uCENqcKQUQjVUJ1S1/lf3nsgQlnxFZ5bW9tuVhoRgPuk0faOXb123eZmZ1TIEWci+dMTcbmueyK5dwr5iYDcfAV16DdgGZBrwFxIuO3CZEAxgFN9q3Mxm1u56ZPt5VLJ302nMOpy+YLembK5qQk7O96zyFBHjcmqVogl6BCfI1EZcP8dUoeh4fAwE2LBhJk0hFjSRmcXNQjytjA/rzo+tls3rrsbY0VaDtINdks0LoiNBZz0MJI9mtj+4ZEYSU0EMupuvSERPwRwmWF43VUezjEwgnPUPWAil9NAS4FBwahoi4jqnHSmIW1IBB1VX52qnWNJMWwRAoNKo8fBKCwVutcTgWmAdoeykvI0YPpNaZFJJ3rCWGDa0pB0zWpIzw4Np21ajIRFoPQJjITPwcFf8J3WCz6fT8E9X03evxd9/NX04me+Pg2e4fNXPz+46/nj8v/Pnn95or9Izz/j4P+CP+p9+ffL/p69T9/9N0mtPfjuYyn4/k0P17Ce/F26pv9e/B3Nh2+iI6wWGreZTNKl7Ea1JAn7nps9QqKTRw8filYJgbLmDivVestKZWktAri08AGNAoBLSJ2enhrVOGQuQUyiU7DF+XTgwitwwzU1sI7ovcIHgJGxyXhDy2YdBPSNAIkA1BbTKZUKuq8tQSom8JwUMxDQ+8K+datLm2BtRkfvw6mkKoZW0jhuijEwv0GDhiM9i4Xb9sor1+zWq7fs8ORY2FIRPgzZ0uqs5XLH0mZy0j5Y/0FZEnpvQ0BftvHxuP3Wb7xht25ekSZw5B6rpULNqqo7zjBjY1nbE7NF48pkR3ysNdtNZwALy2kbn0xYs85ckhikyjqS6dnK1UlpJQLwAgIii5OFC9IStjfOxcT3JJiPe0d5W8RCEnKPVL4TZ6SjEgyJihGJwgx79oMfvGFTUxmN9XNhaMqKha493tiUxjSpPjm3yZmW+qUknEqr/en0vg2PxNVPEeFizo5PgzUmc/OLtrd/bMfS+NAQh6Wp4OmZSScRZO+G/9k//od3oJqAXgKJGQm4IwBUW1scE45fMTGSkN1/vK0GmfC5hv3DY8uqUkuS2nHRe/h4yx6KoEpiRm+8/qrlJWVgOw1JIs5k0q7pdDDpUF4dgDIvHkhDvJcDgkH9jajRWZQHSDMnwkKgWHrK1teuerya6ekp5+gA/KE6azybsVkB4/npgYZyR2ViMZEkecw2eiPMyNVrSUuAOWYxrkGAdWk42CP7uh5Jjdni0qo0lJrPA2FbxR15b3df180WFxeUj4haQE67DbSr3b1D13QePdpQ501qAEkLE8FxEyqjM0aloJ5oGrSs2w5cMuITRkLbDBgNn7QN5jKX81Vud1bQny9oxIlB51PptI2pnOThvaVBiLbY7+i9krSIEtC1EatJckSampqcskNpJJPjWRFKIPFF1Nch9Uk/Ic1OjKSHuME76TAvVZD8FZ6enns+BVD11UQ7OQG8ML08v5enwTN8vuz5p9dedsfXXXlp8so8zX1wPP320op+u/QkY+X3JGs/8a0SdEffPe2/IF3+/cw1dXxgVg7o28eRjgQSd591TGIiusY8QrGQ9zUhlWJLv7t2eHzmNvfUSMySSY0T3Uk4nriAb35hVmOtKMBL2ux0xtauSPCU4IVUXa81fHU3oYEQ/ABuxoiPBX0DR5gfGR1N29LCtAC2qnPDrgW5dULMKSkgHNY7NzceiSFUnamkdf/YWNqyGvPUJ3DpF9ZFqHDNfgTgSoJn7B6dYBprSCAet2QCgbZjS4vL0gRwgEHwLEmwbuq9IXv3nVvCg0l7LOwrFkO29VhMqNoVI8gYa9WKkuYJrTK7MGNLSytujmo2CPEybHMLSVuRFhPqi3GKyU7NJO3t76xYZrQnwbyk4mGmDwnbzsRECtaqxz00y49/9F2d2/PvGbVhTfkxb0I0D7yvqrW8PoeEjcN636k93rxnp6pTvTFkn39+35m5DYkhRrvSjHZsbHTcRuIL0tbO9L62ReLSBiVsNjE3Cndwi97dPVC/DFs0MeyhnVjd/+qrr4ph5u30+PBu+Pd//x/cEUo70UAtvopaYBaSZI7Nsa/MEOgtKs7Tk+Tx6JEaMWTj04uWK0sVHMkIlATg4nCbO3tuVhkWgL766m0V4FwVOHKNZlIgx3oSAvMAjOpCQb1eC6iKOAF8iDai7xF1LitRkcZ1hzBb6qRAkwmrT77Yss+++EKN81gNP6UOXrK15VUxhaS1GjWbFYDnz09Uj7oknzFVS9yD8SeipJqYwfRVgyKs6xMWS7Batq63qM667vNB0YwaO+2Sz8bGhgYIiwVHfdVtFa81DQR4IOVEwqB9kKZos3Kt7Ry/xipeMWOkJp5hAMBIgoPzDC4kr5CYMoOxrg5MqKwBIxmkgUmMeQvaiLZisrGrSgXqLd5pwy6xRTCvqc/ctK427rUYfGJIQ1L7wwm3YVfKzM+EbGJ80va2H7lzAqtTO3ppV0yK50LxtM2vXtdzASMBXbwngq9Be178JvGpU8F3v5/f+tMF8O7Joet+3+D5rxzAUvB3+R5eAM1wfDVd5Oo383nx/cnTT591Kdfz+OpBLi9KXH15eTle8KcL/hr6i+/KwN+g7z3Koc/nD/17kgblDcr8tGSXzwOul39/kwP6eZoPn8ExSAy3y+cpO1/4E8l500J5iUjHzg4fult/XRpupZizVrMh0GnbWb5q27tHujmIPVWp5BzU1q4s2IgA7PhA0r1AjdXl01PY9ycFaCOStPctKVrGI+vqjUWrNAScbY1ZjVNwiAl4lgpgSShXWxrINYta0d5+fdm+887rgqek7R2c+n3hSF8gKvwSKKaShBKRAFXHy6mgcdJxk3NcY60jXEpJ8n79tRW7sj7rE/CffborzSBuKytLNiWwH+oKUyZnpPUHbsUNMaZ4uCUmE7Hf+K3XNI77qk/NdncK9tmXm9YSo2FOFfPXef5U5dVYj7V8vO1s51wYnhiNSXNL2zKWlULHHt2/rzpW7H/xt39kPTFGogI8erCvc4STSVml0BaGBELl8pVRgbw0lURIIJ6z0YmsBMUhGx2bFg717erqpPqnZbMz0jgawlPh9uz0gt37fEO/O7a+fkV1W1THdn3xeO6sZ9X8sH15b8eKuYKYYEmCZseuXFnx+a5KpenTAZjMW/AGYQQBY4uFkspUdqa6snrlbuhAksMxKzLLDauK+xOcsStu00AyFofHNdaksobEVXHtIz7V8XHe5ufX7Or112xl7YaNpCd9EgcQxmzl8bp0EG0X0xPSbiANBVRLiBGoFNMQEjajiGtI46zidqn84n6IaJBcskinHIiPpX5+9Mkn9stf/tL+4i9+og6NSI37gaSKKd1JeBVJ5G5OEjzpHUhT/n7Pl9x67jqX0jEn7WZ2ZkYSxIhrOfPzK1IVS1IzRy0kKf34/NyGxMgiUmmZXCpIqhC9WFjXnCGKwLABD6ndPv7sc3vjjTd8fcf7v/i5e5OhoWGGg3m4KU6JOkLIMBJWmuPXXSoFroDPJ8oN4yPMjGDH2yuI1wUzgqFF1flRVY0hHzBLJg1xT2bVqjNvMahWrWBvvnLdpqRyo6c4s1E5sPW7Cc2ZrgBH7YbW4830DRL3BSATfHd2ADpeTlRrcPy1pMsv+Gt90TPJ6/7C45uXh/tfluj7wXE58XNw/HUlmF4PbuLvgNKb1qqe2snBQ2nnD+ynP/0zOzo6EN2WBNRNOzsr2vHpuQSWUYHz6z7RzdwpDKDVRgOJ2ne//5qk7tt248aKm1xwg93fOxfI7trHH9+VpJ4R/fbt9KhkbQEq7sbExmLhcTIhbaBwIE2/ahNjffvNH75jMWkxWzv79t4HH7inZFgCU0WMBq+jlgQp6lCQRI0mztCbX5iwZruk9yZseXHcFuckNM2MqwzHwrWqhEzWu3UF/EwyB6Y8FuruS4hkMWMs2rOZ6bS99darYp6EZYnb/iET/ginw4YDD33Fwu2iGCwawq0bt8TAonZ6uitB7tQmJjI+QV4td+zBl1se0ZgV8Ewt4PDTkuYzNTlt3/nOW2qPtPCV9Skak5G6nZ0ea9yG7fvf/5HavGNHB3mVj5hfJStVc8Kiqr319m330trc3nCMqVQb9sMf/dhee/22ff8H73qbhyNde+2tRYsPd+zzex/Z3t6u40gilpFwOSnIj1ij1LNITxpPScK3tBnrCQNDI+qTEauW2n7vu+/8yLXQ8B/8039yhxWlZ/mCnZzlVJi61cVQWhLbATXiMHEIyhys8LJrdodt7dorvoo98JzK2PTMtD16+MjNUIDejevXRAh1SSD7NiTmMD4+6tI7ZhUfFAKawLwDSAI9KqekiWBSfPAd1ToAUQ7mN/LVvlUbUrcE5nGBNWrZydGxffrZZ+q4grvhnZ6w2KbqwSJhSJiVeA8vwb4XRLtt6vqEGCTlUHE0zoeHkxaTJtIMjaqeeJwMS7sScXQIZTBhXz7csPPznC2vLklNHnXvDezDmPkqtZaVxan/+//hf3K77e/9rd/x+aGj4xP38IAYYVyueaE5qF6hUMSZLQuMCMWfFiPDxZe4WQxcAtNBCAMzl5u1dN3bTwmm5AxXfzACjgGDIkAm2o17AklFYcJ9Y+OxmxSW5mctGu7bzsZ9G8um3CTg5kOVC/u0SbOaRSMJM6iCdwX/vySp7YBJikUzX5zy//g5OEgwnODii9LgrufSS06/PD3/1iANzIR/7eniFc+/DxrjGmcuH6TB5/OJxwdH0HgXSScCWhj8fslxOel5f+b5Cxf3PsnrIvX0W8PFz4ck3Ye7ZXt87z376Z/+D6KxwLV0Z+fAWL1+ehaszKZv/+D3f1/jfdw2H284EO7tb2vcNUXjKd2/Y/lCUUIYHo51+/KLDYEj3lR1e+PN2zY1MyetYMtOTut6p8ZCp2Wj6YQtzI9Zr122mcm0/egHt+w3fvw9y59V7OGjI/vy0Z6VNKYxPRHSvlqTUIx7scYmIFqUgIZTzbWrC9IGUhYTjePGz6K7t964agSl3djAK7PmTGd2PmWry1lpIS0xv7R7Vu3unroJmMjB3/nOLUumYp73wUHOarWQbWweiZl0NH6ilsudSXjMSfKftzffel0MJG9b29sC+YotLxHgNivtQJpArWf7Byc+f/zbv/0j29p8qDrgpWY2M7Ooa/t2cLindpUgLwaGuY7QSblczrZ39iwxzAr7hjCpYnPzc/bdd94SJsbtk8/u2b0vHtrkxJwtLcyL6W/5AuZRYdbn9z63xw8fqg+ObGYuZdeu3xC+hdVvOBSVhQ8VKxVOXMBs1sUHWh2NaeG26o4XHUsuspmsz1ETTPLwYMdq1fLd8Pe+++admEA6OZwwAvnhL8wCm6q4erlY80kgXN6GE9jSE/bG2z+07/74b6pCk27yYZ6AtRjjKuQ9gTlcDfPL9avrLvWeHB5av1Vz+6RLx6I0ZyAOigNNARpnkEDo+l+VIDEQBwcDoC/COK903SuqKgkDRjI1OSkOTnTOiseLeeX2bV9o12yW3WuLMri0rHxJKDjMYzDZNTEx5lK7hoyDcCDF64l4xhuN6KVELGXxFX7o9798oHzrNjs76ZPdbTEj9hYB0FmDksyMSa0/cCaT0P3E93m8ueHvnZyc8nfEdL9L/xf1x6e8LBWRwU0gOrcNX5qA597Bd9qBNGgTrvl1nR600eV5FdxEfaGpmDKeHXVpRqcHB1Jnj5zRplQHzFruF6981Rt6UUg0lbS5KzesK+10ACR+w0Xit9vOOacbXBPh3OAeffKdMgwOLqEB+Y3PXRsc/rKLFLTRRZ2fnv5Keub5y8l/P3suuOXFmT3VmL96fZD/oF0HaXD+8jlPFz8H570OJO71v+CWywd99cILzx3eRDr4GLgC09iDT38l/13cN7g/OC7K+sw5P03nf+X8gJHgihE1Sba5fdv84n0rnu2IVsMC2IqEuIJAWWMsHLO6JPSZ6WkBbM0+/fgT1bsjoDvXeMh4TD7WbzBJi4klEmFF+ogvRGy1GtLib9va2qrd/eAT29w6lTYw5oInwRhXlqft6tq8TWSTvmaNBX6/+NmHdrBfst29gh2dFjSCWaUecomeuRXm+ogczIJGvLyoUCLeFUOa8sW4hwLphKT2K8sLKteZ1VpsMUF0uY5NT0ZtdmrEFhamHWs++1QCci9saWkG74iJ1OpF29rakTDbFGM8U/3mxTjw/GL+t6Ox1hcWjdn6+rIY0K4VNe5Y0f7Wm7d8zyDaDTfkL+8/tFz+1P7u3/1dlbmh8zkxB429uSV3mQbTWNV/TUI5QSiJAoAzAp6xMd3HHDZMRIqMFQtVCdI1++zeAzs4wlN23uLRUTGxczdTrS6v2un5ie3sbjqz4ZlyqS9NS88VOvodMpx3RseTtriQdW/VuvppaYnIIS0J1jmbW5hxTJwYI4xSS4L3kDSfNhra3fDieOJOSRw0f35sjZqk/FjYxsUhsyOStgVCAHChWFJjn7gU34UJSJ1Ear6+fkUvXFLFp5TpxYR1lXDNhC5ZsWQ8ZjmpYt063g1ZNTLaBgTPoAQkJZnTxRoAcECdfDKgmVu4PEiDARGxM6lZFRYO6T1JlXE0K0lF3IGVqJNTM7au9x6JSxIVlMU77D/gUCyABTB5DYwEYgfwIdaLV/hL8IxqqIiHB5Ki2nURfd1Xua8uX/GVoKVSzuZnpWGIATarZR1Va0hNAyskj9jU7IIkh4y9/8GH9s4770grOfVJ+pXVVdcUMiIIXggTgQEWpI5vbG6qQ2I2htamtqDNuRft4gkIKQ3a4yuA5q1IFXEsCNrNNRPdh7UKIMC0NcIcjPLtaOCenx45cyH0BIszAW48c9S5NhQfsfn1m9YLxYJ2Jz0txkW66EP/Fhyky9/5NvjtOMcpfV6q0rPpyct070X9fhUjeXnSQxfg+vTQ6UvvuJwuNedL0/Pt/tL03C08EzwnWvPj2T9/QOX6dn9BCnJ9egw8Iy9yfVLt5w9o7EXfnzn0H8+HNJ7Dou6NBx/bv/83/y8r5g8tI+366BBpXCCtcUlkCNxkiW2H1p4cHvZ1B7VaSSA4LEFqXNgSEc0Hji7lYlWSb100n7FXXluzWTGgo8Mz++KLTQlxAmPRak1CXCjS1Zg7tvRI3BlATprPR58+tgcPd43ZxFKlIO3GbG11Ue+M+ApycKVvESsLr7AW9HCB1zjIZqI2Iw2pLDzrtlt2ZUWALa3mTMBuIfYcEjCG2ra2NGav3FgTA/nEtY7x8TlJ62f26qurdvv2qq8nq9bawjuT0K1RHydMEYv26gJpE/Av2o2b62KaUdW/ahkJtO1W1cZSKSvmkOKPPa5YrnhiN2+vCcdC7hmGoEWI/Waj6x5btOv4+LS0gFFvG8mDErJDNj0za0bQSgqgxFRCsVgWI6paQRoFAndFjA1HGxQBvOVqdV0To2JaIHBYYO8TMfb4hFUJWKnyEBwyGjPHzcmpeT0jZlNuWkk4F4kJ7yQoFAsF1aUlDJxSe4lpd2oaF9274f/kx6/fGY6HraUKFwvnUhcFfNsb7q1A3HsymJgeV2Ph3121fVzZ1EGog9VySVwtL2l96MJr4LrdfuVVcXKBqYAxIcI52N22dqOsTkypyviGY3LRN3UwBOVErP8Iow4ToZCYhgZBFRm8gVSOm17M2n1pR+oQVsRiIkICIvDkydm5m5+url2RlHTgk92j2RGVQZKJnsa85futaFC01SFoHKwFYU8QyuWgLWIDHJtS48/P1LF651hWnbh/ZOtr19XZJ1bKH/vK/tmJrIhuyNdwdCmvtJmGRITs9LzKOGQff/K5uyEuzc1I/X5oy+LwDMyRkaTXhT8ihDK/8ujxYxGsGJ8YG9oI9cdHnIlDNLeg/gxsGGywUFG//DcDnu+kwPwlqLq4D+3KAUoVw+ssqudw+w3mWtjpETMAg5kAc7xH90qytNiIza1ek0YS1eNB3iruV9LXYXxw+4uv/kdjJC9Kl95xOQ2q+XXpL8NIvI8uDqA+APrglsFBelmTvCyR3YsO/X9xfH2ChJ4+8+Lk40ZHT6CLO/3S7LhonrAZcWkhNY19PADTArSmbtT4jA3Z2cmZh0DBRF2tlHyOICphbX5hTIAZ1iGkhfpFk6wmZyc/rm1u7Nij+zuSwls2JsmbxYm8vN9vCVvi9sqrN6yQy7nk/YXum1tasHe+d9vmFlN27dqcpVPsTpiyGIujheY53YeVoMlgH4paXNiBi+/UeMqSsYStSUpnUfGnn0tj0Bg41thmLcsP333T3rq9bjtbm1Zr6N3ZCQEoAlnbbt1YsL29TeEAkY+T0h4yQo6oHZ+e2dHxoQrbsLfeuqVnEu5VVRaDmp6eFYaClUWrFmpW0QHW1JpVW1mfEy5MitkU3IzuDjvK7/SsKKwlxta5a27bW4ce4p0FnDCsfKkggV5jOiqEkoBYF3azJ5NF6APRmNqtUik7llfVR21CW+VzErZPPOR+u9N0cza7TG5ubzn+gl9YVggGy+LRx4+P1E9ZW1t/zR0ImGxvElpfmlmnpd+hqBieFAsB2FAodDf8L3//d+6MZlPqiGHfF4NwKMxtXLt2RR2YtPd+/nOPN9VUYVOJhKV1FM9O7HD3sTjgmThy2QniPJ8XQVUdsJLqTFGfmEVbhRcX9BDnY8ZOYkzWwzSQfjFnMdEL0AVMBUMU5yD0IddfaHRW1WOeAeyYh5hZXLOxqQVfN7I0N2dFaQUsIETDuHr1irSgI3XYmY1LEmLCDCwKqQGarZoqzRxCXxy7rjqnBap4hcC0YHCBRN9TTzC3URCHx+2PfQtYdFmrVexUbbG2suAhRnBPTqjdPAqAXhIZydj/+9/8kc3OLao8O2rktr322qv22Wef6fkFNx+iAbCtb02dwKIjPFNwVzyWFrXzeFMSQMVG1O6szQG4vJ0uAQQSH20FIwoAiuuBljLQSAagxHmYCteYb8GjjhD5cfVhXBIjE/acY66HZ5DkoMJeJGEzS+saf8Nu3vD0AqSjXTn9zMF/T9LXoNSLMqTHB9rDpVwDSgju9zrzeXFcTpfPB8fg3uBZkh6/OMs5Pi+nwX1P7w9ScH/ASIIzQXr++SD52RdcCsrx4mNgmnr+UK/p+tP05NdFO3wlqX89yyfp6Y/AgcUffeGz8Fjns3ovVgJ/h+ocH2pY4fiBZeJtjasTSecndnqak0DZNraIZfEfHd/ROGXesS7h6uaNq5aVcLm8PGct4UmpdOoSdXgIT6+aHR7t2piEy1duv6L8CrpesdGJcbt+87rGLOHndy0i4J+fHbM3XrslgRAvJYIJ4pXVs/X1JceEM4E4k88sFmYb6+XVKxoHUdvdPZLAKMFVAhMT61NTIxbu1W16LGOL83MupO0fS3AuMmYSAtyizc6M29tvviYQfeRrP1LZjM9t1hsVge6kb3+9vXNixXJPmg9YEpWwOuoMl7iCU9Ojum9WDKkkfBHzjabEIMYF4ke2NL9gI8mMBlnYRjJsMjVit6W14LtaLZXVfsQSlIBbatvGljSWOl6ZhHPSNfpFNWHvkr7aZEIMfVhtizMRcxi4TA8LL3BuGE7EvV3oPhZtEjuQHVirjaqExqpFExFf03KWO5fmMemb94VUf5wEeAcCAGt3+p2kXV1/3SbYF0W4OTUxpbrvqK2GLZOeU149F3aTmRjeaXfD/7v/8h/cwUSEbY7l9wA4kvvE5KRPohOMMSXQaYprH+7uWUWawHBCgN+V3jPUkhp7KBXpvnPcnjjdvrQZYl0NiZFgfz89kRSvRmbBUUKVDFz4wvqMeUFY6OhuxuIewfa77K0uiVlMg0r5okW1ikvU0i4298TEzsp296N7vuKeHc6yU1Me+TclTWVuekqc/dyK58eWGY4KkGMObiGpumRL3JlGU4SQK7t2wMZScHVAjHehkaRGp2wGr4pa01KZUduQxjAnzQeGtre7YyuL89KERFiSrgBkVvIT9TOaGrWP7t03YgStXrliXUkJzMNsiDCnJyZcfWe+BRtls92RWt6y7d19dVzb3nzzFbX1ji+EXFxhj3tW1sacEajquofBDckGEADTGHi0DTS3gLEEjIOD9oQEOeer1vWsb8qlb/x2MxjDAOzhw/MXI5IUNL0sIpeazb3BG7+aaFeOQXrm+3NPUYYgUZ6Lr5775XT5N98H9wa5PT3EPC/+uO3p+ct/T89TsCe/AVM/NXiX36EUvC9Ig88gUYZBOZ5Ng2e5rnwvDv/9ssNBmk9+BeUi0f5fvVmH/nOtkH+XzgMUT348c1z6qiN41+CgfMH3y/cMUqCsXbSV/qOVcbfoNc7tw5/+W/vio5/Z5sMv7SFOJzlCf/Tt5Jhw7gQCrQooR2xtdV7AVvAN7vqS0FtNYljlpGnkbGJsWmMzWJ9wcrJvS0tLGtdRN8uwgJc1acSi2tnZlAA3KyazKkwaETAfKx/Wi6TcVPbmm7c17mcEvGIG+2fSjrAmsA9JWc8e6hwr6YMwRbgBj40L3+Kqh/J4VQwOO//R2Zlt7BwIn8ScRBMEO2VjvuOjfWkE577mZX5hyU1abNp1BUuHJPXjk4p1ujH3EPNF0dLM6FN2S2TtGIJvEMW446vXmYthJ9OVpRWf08gJwJk3Yp8TQrgcH+l3AWcD5nhG1FZ9K1Y60nJKGr/B+MZqwpo4TGWL0mAWluaEH2rzesPiEvYyqazVKxWBf0t9JqERq06zI6Ydd6chfaEX3XTFIka0wbaE59PjvNqzLQE/4Rhy9eq63X71pnt95qV1oYGUK+di+pvq5xPhdUKaSdwWF1bt1q1XLZkmSGRN+H5+N/xf/bN/cIc4UwBXSlyNGDN48Ixm0j5hjDbCwj0W1+FRhJsZYQxQORdnpyw61LXc0YG1ywWrA+CnUvE6DWV+ZnuS5As0nA6YxrAIjWBfHREodjyq91TaRGoOXOdYGAdoYoZyIEUKVxOhip7maxZKZG3/MGBQo5Iw8uLouwJkFtlNS6qpSaXOnx7YsCT/lKR93uLuqNI6OgJt4uuURWi4EhMhmBWhjEzezb176lxWqN+8/aovIsLcRLBE7tlVnVaW5t1sBgECTDBHOqPeHRKjOxSRYBNtBUytlLPtzQ2372b1PnaVG0kl3XSn8WdlMSu2IcVEF4+y2vzEEtJaWHfjQRrVwc7kaCl9HwAVTOByCkAiuEYKGEkQdmZgGuMcv2EmA02FfvdIxt72cJOIh5yfWblqoXjSe+dlycE4QJ//SIl3DY6/ZLp4HI3uafr6/Abt+pT5DNLT5wbtz/HV+4J0+Z7L6fIvvj97BGzTe1D5Ds5/0xS8j8+LEy9IMCou8w7WIHkSLUB7sbC099KZHe9v2d7WtsZW3WNThcJJ7/u+xhQSsAdXFWBlxoZ9rYVO2oP7nwvI8ra2Pi8glnAUiWucHmjspO0HP/yeBKph25bgOczchsb144f7dqRxh/vqzFxajCWh8RnxYIFMWgNk7FiKe/HW9p7l8hWBqfBHQiGmIHY1xN5fE2PhXQh5hGbHckDw2IzG+is3V+3zzz8TICrvZMq1DTawWpbwls/lhFUs5pNms3LFA0FS3kxmXBpYyTWNZnNIjKYkHGMSn6UKADHmcbqHyBNYQFj6wCZ6VTG8MXv37bc07vrSso7cE2tSgi/jrtkassebB9I0TBrKnITIqh0cnolJEwa+rHJIX5Fw3qiJSah9Wes2NcGmWB1pRUUxctaW9d3RKdyRRiehmcCtLA73zbrUHoRkaUvVWRTzYdIcsxZWGNa5YPWYm8VRAHfolITLsD14eN/OxUibYtKERpHOI8xs2Ljy3D84UpnEuLJZj05QLB6JYbJlcONu+B///b8tRiJp1aVR4tKzPF4d4GIw9tCkeyiNXEjejUbLuX1E90N8cYF8NVewIQHjxOiwu9e1xYG7KnBcHYiJCyDLF/JuAxzEq2nh4ipiw9YWkDAdEDARGEdbxEmnuIur/jgXEsM7EfGEh7N2JOkARrEgNbUgVfro4FQN1vLfuAyeHe5ZMo4f+LAkd6nDbu3tqNPwrgjUxrSYJRF68S5hoHkIFR1Fgfv2/oGkkq59+slnzqCurKyI6Or24It7vr3t9GTgVeIPAvAqZzIzYV8+2lZTRjQgDu3epx/7RjO1sohC6hDRiJnwwk3ZFxdGhqVNzduQiOpEDHt6YtonKgnhsLSw6BoHLoewNwgx0EoAhuAgDRjFZXC6fG2Q+A7R8QkTckai8xzsQ/IE+sTge1JfmSO5zEguZe/5XHzTcenC16SXgevldLkOl9Ozp/nxzd75shQwEeXxTDYvLx/lenn5n2bysvJfTi+7B37Mla8e/AXfSfSaf9d/zsN/DQfjTmSmESI6EDACjsSf64u+2cOfMYK30NLyiu1L0ClWCCOOM0jFZueyFo2L/kOYuZKWklZeLTV9jw3Ij8W7o9mkBNCcgFTP5om5VfW9ONj4CvMvq92bksSJLRXVmI1E2xpPAlDhCPMihGe/eeu2JP4ZO88D5h1f59VsaayW6sIlCT6zc14PJszBiZq0DkKRYEVgLrdaytvf/K3vCY6qPnfDfGZOmsPSynRgDheGYSarVWvCPzAw6fMSxPcbH5vx78UCk9sxMUd2RwzCM+Ek0+5KIlTr4SbcYF5G72b/ldXVRbuyLq1L992//9BOxczYcZUFi10JnV/e31b5zGbmF+zBow29Q8JxuSaMqtnc3Ij9xm+8Kzxm3LIGBg+qabu2tiYBOG3lalmaggT4ZsNd+K8sTIvJEHqmaxti+DBZ1vYlhkfchTmre1jXIiSwUQK8quPpD8pPKBfmtYnezrKB+bl5176yo2P22mu32QpKWp4UBNUR+i2WToTn+2qHMwkB6oPC2d3wP/pPf/fOsDrKARxXXIkkDljifrj20qiDrWBZvMcCOkIsp5IJ9/LCvkegMdZ91Bolge64TxwtLYoDttTJIex4kmDUwQlJAYRxZlAikRPZE+8B4vKgocSHU+IpaAgAXyAtcwS2ewgkYufFmrWlsh2J47LhFiHr8cxAesCeubS4oOp27Wh3y5KxiLgnK1xVnx5g2/VOx7RVkVTFJlU++ScgZXxj2olEYtIs+iLUgk1Mzki1PZek9MjndZg8v//lPZudmfBou3g9kdBMaOSqeOOeVH3mYHDzLebPpZ7fsFL+TGWJSTqZVN0B7Z40lYLVWiHLTC1bXO366NEDW5glhlhZ7875LoiY/YJ9XAAN+kVvUTl8HuSCKfB5+bic+D3QXC5fZyKeEsOA1C0BsKoBfP5FVNOXZjSzum7hBNt6Bon2GWT/9DWBMMG1b5p+Fdhy/UX3PD3nbwy+Kg3uf9EzL0oeXVe1Cu7X4Y9RoV/9PM8828ZPn3n+/d+mTCRMyoEZU4d+86QfGmvsB4NGHVwL/hD8gvmx4O7BH9cG5wfXfuWh29A+cPElfhQu8cRt60J4mEU0HvCIwlvx4HjX7n3+S6sJTOYXBECLYwL4UV9Qx1wbm0lt7xyK9qsa6xPSrLMCtUOXrIcTGYFZwwhFxJg+Oy26hvPGa6/a+tVrYgghMaOEzc5PiHkMSxCNu9mLOZPFpRU3AxNWqVSEGTF32neAx96PVo/FgPlH3OhzGnvsJopVgzmZtIS4124JhFPCNGHXzv6pPjFHSSBUO+XOy6p7z6ZnJn1+mND2W1u7EkRHrSxwJ1x8W+87K5R8TIyNj1ldIO6LntUvmNYw2zF+MQDQ9VPTE/65sy3QrRAdeMVDGREp/PHDHV9iMTU9bSfHR6pTwYibBajfvn3Fbt5csskJMR0xVrQavNLYkOvR4y2f3M+OZlXehq1fWbR1aRs4zbDxX0FCK+H6fd94CYQEnGXHRPYOYUMu8ATcY37Llzqo/OVKRRrXmc4JG2usxyHwJXs1ETSzakfHx+pXAmEm1L59ncMZ4MxmZlI2Oa1ydFp3w//7/+pf3BmEfHfA0h+uvUTMJCAgJ33nL9TKVFIN01Mnh2xsYlidHrPESNxteGExnY4KBQhi1lkRIymcn9jN62v63ZZ6uudL/09PiF5Zd1fBzBgx+EeMLXLP8kU7PD63kiQCJoCJsQWwuQSNNqLegcE0BNJoJFs7xNPqqbHHPXQ66jbBDAk7MKzy7G4+tBGptdhYPQ+GmAgN0xaMhMiVzNkkRVTSQ7z+Did6V70z5Bv7x6X6wjQxbb16+xUxnWH74P33fK+VyYmsOoqOCJwAnJFI20Jjgjniynuws2O3b133eSVcoVdXl9SOrEKnND1J/ikNVjFxlWN/d8emNPAqIsT9Pcx04y7hxTE9aWA7k8ccKMok0mru/FxEMexMgfoNDkxUAwZCm/F5GQAd4C4+ud5R+UnMmWBT9tX6sWGbWlyziOo/YCQD/NQrlDwHvvxHTIP3/VXerUqIBr7yOKP9G+bp7ffkoE+C73+ZNNAk/fmL9iVdzhfB7WVp8AgM5kk+z6VBzb7u4D8Cq7Jdbil/4owFl1YXWiR4hVoVi7RLdrRzzz776E89bEhDwLq8tKhxR+RYlg9UrZyXBtCpS2ItCDhx+U/b9RvzEhCbtigNOxrJWiHfsI7GCXVs1LFIxK0voXLvYEfjKyzwJ9BjyGLS1rc39jV+J30+oiTmg+MO2nOzyhoIgV6j44wFfon9n0n4+cUZ4YTwy/taF4bCNiZmMCkwnZ6UJiBgZGH1eaFhJ2eYdEZcwzk+zKkdw3blypLec+wm+GYHZhWsOWN8sy9Ku9PxeQbM09UqecVV5iGNx6LVK3hbBhGMa2JezFEyH9wTZrGwWbq/48vDBxuWF6Md0fjCCWmo37bRcWkVYhZzs1PCi7yVCwW1TcQIh58eGbVGpWXHxznLl6XtKI/RsZQtSKAdDnUsQZiWUsMKYgIhYXVU4xdvUDb7gkpCUXqZDb7QUOJOJyy+xi2aaQ02MmSHx3gsLXoLe3sQnkUoIoEYl+2Wra3d8j6tVE9V1qi9/c41MT29p0ME5Mbd8H/5z/6Rx9oCC9k6d2DyiKmBnKL8N9f51BVAWaoOoEpoeA+nLrhhm0Y0E+6iCIA2brhMZuMFdXJy7sBLGJCygJU93R89eqjGORSBDXnYDrw8yL+Qz0sTyInL1tSZqhQDS1yUz9TonC2t3VC/SqVU5dk/nol79iumrAtLS2qwYdt9/MBS4uajYzSY7sNEhHakZ6rqnIYIBW6dUj0wbQHWSGVIdA0Rxq7KBxFix0XKWCGcvL4HjGRK6nrKbY26RWVWrwlp46msjU/PSe0UI8mK2T1+7GtteB6X27n5GTHQuIhw2NuHmFaxjDQqZcI8VEhlqEpl3d7a0iBd0CBKSSKRhkbL6x7Mbuo1Daa+5UUk7O0Mk8NuybobdjJDu2KwBSHORUD6pP6kAdhw0MckJCque3RXek+PtIeivqdzfIToycF9kCIHD17+Pshn8DlIg3sGb/LPSzc9K9n/quRve5oGzID6fYP0FGAHYBscT78NfgXJ24jPi+NlafBccM/l+jx96um7v5pedu2Z89TVP587+C/4FxwX30lPzj13PG23Zw/m+TQ0rVkr2ubDT21pYcYi8RFIyTplSbfnu7bxxXv2b//H/9YmRyXRCrCJ1jA9M2P7h8S3Crn7/dHRniRl0bnGR0ESdrtX0e+YtBkJJ10JSwd5SfaBa3tMgMuENOGJWOFOtN1hjQtcbjMaE+yH0Wj0JQ1jPklJCj8VaHX17pjukWYgDYIo21GND2ZdYxrrw8mIVWoFm52Z8pBHeUnZeKAiWMZifTG1ZVW25/MdnR4Lp6O+BgztqVxiu4eQzzvs7R+IGbLJU1daVEzvkZbB+FN7NFowE0xmhIPCOzUsrQmm0bcJaSkw35YEafqQaQAYEYIz2AdTIDDlrjQ2vCtYU3N+duouy9eurkl4PbLt7U2N855Aek7tlrWNzQOdYzvbiG+/SzBdgl6yjuf48MCXJ7SVz5cbm8KtjjBcWCQG5HskqXOZuwKfh4y5EpyWiFCCgC5tTeRAbEWiljOx3u2q7Jj9cRIaHxemDPmyBExxoSFph6WKxYZh2C03udN/5LMwt3g3/M//V//5naY4J5wW0xGSAg0IhWHrpwF4OcEU9Sa3nbKqEkZDOI24CsyeyUzM43qGySubSTuNghX4PZ/mRFSqUKfddJdd5WQdNXIiNiT1VVrMyYEI+L6dHO5J2mlbUvkw4YzE1pS6VcZd8PhETECgKJULr6jbr71mV2+9YuOTU3pvwtpSRVkwObe46PbAg91NG4n2bDQjSUAcX/CozmAiTvkJ6JFYUK+xH0ok8gMGCCyEYtIU9EnkTWylbJSzvLzkq0vvipHMSRKYFMgHe0DTSTpUKSbpP773wL73vR/ajMqVGUn6JPqROpxgdNM4JxDoUfcC3BGp1s1Qwg5PC6Lvng1Lstjf3XM3PSaz3IW6r8EzjNYU1sDWdz3bEqOrdaOWyk5IqquLAM/dT9xNYZJI0NwIrkY7k9BSSJc1FNKTGFv67oDIA7rW7EdsZmnNhjNjnhcYqaz9Pr4H9/Md0SJgPsEJ3ht8Jyue8aT7gq+6358JEt8vgybfOZ5nMoPzQXry9MXn0+e/Lj3Jw8v//N/FPRff/bi4f/DeJ+cvH36dz4u6XJwf/D9Il/O6fFxOl89/tf6007OH/tNb+Ave9k2Ol7kYQ4s0DJO4lTPRX/5c42peQJIQvRH3Cq+dx6J39j+XhqJzY9KWWedg4YTGU8MFpNSImMj0mITCOTdFNdoVafwxmxib0xiqS9IvC4xK3nN4OVIo1jtgxcDkg03/8Cjni/zYqpYIwnhyMf94enrs7v1YTyq1hsbMqVtKmDTm3TAjFkXPL8wbm9c1pC1cu7JqMQmPdYFhdjyje/Iu/JYK4N2QmJcEVYE7G2S1W0FkXwRYYn358oCRjITSIAAjoey5zqQ+E/mAMlpHpVpQffDOzDoTohxR4QLjirFDpA8YGQuRq8qThYLgK2Z48h0dn/Dxya6sCNnM9aytX1M71Xw+CLM9c7Un7JwoRjYU7gpDM8LVojWkIWFKbLQkWJbOJahOSSNbFBMv+dGX0Eyfo3UweS7FQ4Jn07qtmnuA4VTFtiF4acWiw25qjIaHbXJ82rXN/f19Z+KET1lduSbGI/ysnSmvst6PQkAwSZWh0RYj+ad/cAcfYrAGCQTzCROuBE/0TaHU2Q42OvDuQG2LiAHoqwMPjIeYUUxycQ4TCRwWwmC9AuYSJnRYgwIXy0q9QpL3KJN6PiONgIl75hBiQtjied5d8M7PjlzFC2lQsRNZQp1HALdWvWpsC8n+IHBTbKlj0mYW55fcJTCbzTgn3d9+JI4e1vWYxorqp3vxiUdaGGwAg7pK7H5U4SeDW8ylr8FB5NtkKm2rq2tOMKPSvDKZrH304V2bGs/a5FjapRUeYUAw9qV92r/+wz/2hvn4o080oMZ8L5N7n38moomog0alPuLZgZYwZB0xkV4EDy59F1EXLjzk8hrITKCxHofNcGpEVpVkhRcXDgydUNxECrYjdZw4QkgfMGy2PJ2fn/eyIPF4ddAkdYKDfhykwTnqfJm56Cafg5peFCPRIHZGojS47Hl7Cp6n8hdNwKkn3y9u/0oKHn969cl7lQbfg3yfpsv3PJs4/7Jr3zZ9+7wGbfh8eX99Zfq69G3LS+eov/Xt+UOdrqtDAhGz4vG+u/heu3FbYz0iIW/XPr7751YtHAj8ED5Yu3HuEmzgZtsSaFVFt6PS2lc0PjtiLIQxatiVtWUJThpzNdaUDdnB0anTIOMImjs5OfFV4mDItevXnc5zbDrXxP205JoAG01Bw9jx0Z4BXzapYq0Vms2oNH9an3mRxcVlQM3YNTF3duYYdvvWLb0vbScHhzY1lrKZiWk73M9JuDt3SRzTNlG0MV9hAWFOBnM2fQqGgQHMs2Ba4xM33X5Pmgh6UK9qE1MJW78+Zysrcz6XwkJNXP6x2ODFBnPDUWlqalrjuiBNKueYyO/VK8sSVKPSOLb92urquhhl0u7du287uwdivAW9h/dJDJag785AKgPtwzwTCx6ZHGc7XNylWdB8LvwkAGwoFBUOxoxtNvrCtJYEaPZGGhEmEnMM0/t5oWzsYIk3LJoTDHJ+dsHNeve/fKg2HbGZqQWfk7p+7bb91o9fsdlJE4PFbI5JHUUjbrdvv343/Ld/92/eqYnD+85iLkeKmtTZbIjP5vsQGWCC3A2aDGEi0i2ow/xGi6EgSAceNwuw0v00FpPz2PCHY1G9POmcOREL++KidrMmUBxygB6SpI00rawtJo0nw9wA9wjw8dqAKHKnOTs/PXG1mvkFomBWSgWX9lmRigtuOpkUSPfU2TWpfbtutmICyxc+YjQUS2eugfISuLHbZ6N8YoBRT8gR6TpsjU7INrZ31blF39Dl+OjYFiXpJBLD9ulHv7RxaTEEhEygkThQ4zkVsaYa9svHOxpA1+zBl/d9Xui733nbHj64H0glmRERvzQ4tVlXzKMnwO6LmaBih1SGgtRc1PLHjx96+AYm9AVT6rCeCLShtgl5bK+mnitLI7E4k2hiNMQZm5ryhV+UE8LzgI8SBHDtBYjpByQm8mKQXAZtvjPA6dKw8ido49jssiVHJ54wEu9uvnD/xeegzYK/IPE5+P5VgB0ktdng20U5SHx/+TMvyu/y2/6q6ded1193+ku84zlGEvQh33Ve/Y/5d2w4Yn/67/4nnyednZvRmGzb7sanorEjnWO7hSHb3TlwybVa74lpYI5tCYBLut7TeJW0WmzYsWj5TNpNsy6wI5yIgIowRkzIs26NfTkIPogQxKJGImSztIDtbHFbZQ0G3qLr165KYzl3uvW5XJVzdmFaOMA+6wQOrIoZHUtgZK3IiO3tSQAVyCbFcAjUCI3ido+Z6ztvvu5M7eSobCeSvsMIdRoXrF2jZTjY4z0sQKV9aB6YA2FS6pipJIzWGlWNiYY+874Pye/8zm+LIZ5K8C36mg5cgZmD6Ul6x/sNRkWeTT0Pk8K1l/V6BLmtqW1Y7IzwPTExpetVe3B/Q8LthKqJNyuAHVV7pcUsCoZDVHIk6+ZBJsDdk1V4RRy/KysLLoCeSqOqNdvCSOY6Wm7q8nBT+hyJh+zN12/YxGTaTXR7h2c+z4O3K5oHa/GIcFwq520kJVwSlOMkcX4mJjyRtpWFhDD4gR1L2BhJjgo7Z2xqZgaT5N3w3/o7v3OHrRvh+ExmEfSsKkBi4xfUKoCVlZHY3ehkoZ5XEFPL0BBh4GEmqhBMBFCAIUSDEOdoIlyDkbC4Dk0Ev244NVGAWU0P2CNxwITwJgjcXaH5nogFf+dgRzT8qGs1qVNSJXluqNPw0Cu9Li53ZctJmmdDq3olp2tNj6QJF2fvATyofODof/gJcytstdnqSTrKpvV+TGZCX5KYi0UTvjYFF8Op6Vn78MMPVc6k+1w/evClM8IJaQwQM04JAzBs9sL2aGvfZsXV8fYakQj33XffsYcP7/u9BJGkLZBmIN6u2i8SH3ZJg8Wcxwd7NgMjefRQGtaM3jfpa10IpoYLISFOkB1Z59GNjqgt6nAMZ5KEpBmSxME+BAzobhf/bybNAvdg1GcInANpkIHpmqbKznc+Oc+Co5ZFbXRmyUbGlJdrqQHwuMMTSQPsCftAZQ2qP/jwdBn0yXvQRn724vvL0uDeX52475ve+6vSN8vr6xjd0/Tty/SyfAdt99U2+WbvuJytQ6Ue40m0W/W+rqvvezUJcsyT9S0qkNy4/6kANO9Czc2rKxLaHtrGw1+KviRsigYINMo+GfVmT6DDxm2BRsskO67CSLQEdVyYn7C1lRWbl1RLAEWQif2DiDDLQuVsdtTW1q9KE2iIlivKJoiFd3qGe7zZ2tUrGqttMSa8jZJu08dFFcZSF5jWG10BNBPugdMLQJ0/L7kFYXl5UYxFAlep6MsOVpcWdG9dQmnJ9g+L1maOQs9gqsKEn5HQxkJhX6irA09P5mSYK2EuoI0Apr90RsA9zRxPz773/XfVFg378vN9MdCmY1mtzgLFkGtOxB5kWoBJerSLID5gyiq6h3Ug58JbmNeNm6/ofWLQu8zLUhciI3dd2GVegv3ZsQZRHrytaF/6EC9SJv1nZ6eVd8nvZYuLGTEpLBvtWkW4ExHDPfeJ+TdfvSXGW7JCrWg70tAq0iZRIHxhtjByZmZW+bMvkvJOsSGZhONWQd2GB96QmNeW+iHhVpBuL6r+m1A7EKb/+G74v/hn/+ROEzddgXwAOCyUa1pRqilhmVndjXsuHhLYCLuS1tm5i9l94mVRI8GgEyTP8wuAQUNxc5j+4JzuFcT8CsxF7/IAYfodVAJXMzaA0XU9hwsfwAlDcsYEk4lhVlNjisKuSmVOSSUcHYlbIjpkJ9I+iK2VHpYmVVGHFZgvgBhCvoKcPEQzAaEiravTGm1J+ZKSMIV5sXUDmgGDojcUrFxlS15851kMxX2zaui93W2fFJ+UmgxzgAH5nh4itFY/ag829yw9OuamJtMgePON1+xgb1cDsO1mOPcS0/M+yc1gFpNMSnPD0aCkDp+anJBU8qXNsmLf45OpU9VGuGDDMHjWNCjj6XGfFDMxIFwdeZ4tdOfFfAgZD+p7VAAlmEcwT9L3AdwRg2VeiasOUvojZIS+ehu1Vf/s9JKlxqfUs0EKB12tLOjw4Bn+Bim4Fnw+PfvVFJTo6+74NulXve3bpF93Xr+e9FUGMkiD8n794f07OC7OunZ5kS+RtpuVfV+NjqR8crBtn3/yvuUlkN2XJj07NWbF8y0B8qHoiJhMjMeES74NgXBTmADIsU5seXnexsdZdNyw0fG0LSxMWFIa+PZDVovnbX55wTqs+D47c+1jbnZOdNm3g8MTnzRnAj5fKDvmsDke85oEPQSYmWtAI2G199lJTgDelECXEnhn3FyN5xG1A8jBorHsmBNbWWOYBXrMo+DIkivU7LwoTBMulHVvpaTnhAdgS38IxpHXY33D7ReBGTDvielgrsfzanwiYzdvrNuVK6sqQ9kO9tG8iHWF1aCutg1JgwkC1/p8TqUmQZctzKvCwLDNzM6IYUVVx6rKw/1Rv4bJii28OQ4Oj1Qf4AMBL7DyIOSxpwoYjKUnO8q+TG21Ge8rWU7MMpkec+bsDE0YuLY4bxPjGZ9G+J3f/JHwoW07+zvWEIayPggnHZyrIAq8zVgwCZOou+UCeum7C/K1q7PCwTFhQ9LCiVEPtU/8MvZuWlzMiFHt3g3/wT/+h3fg6GgCcBvAXqVXI0YENklXPelEJOiSOtm5XrHiXBZ3X78XLUUVRs1ifoXJHcxHBFkEYH0yz9FaSR8wLfYjQEthHoX4U3QADAcTDEwIQmIdC40P08ENDcbS6gwJLNmxTBpAo2YLc/NS+3A/PNGgaKnrxdDUAG7KEiHxWqR6OsK9E0TIuBuz85czkrGsih7AG3XFvAeTxCc7ly95mISjvX1LSVqZnWPS8FjqcdnGMiPSApjvoNwwJ+URGbZ0dlISwrwdiuPjrfXmG2/qmVPXONh/2T3T1JGuDahumzu7kqSK7us+MTnu9uNPPv7YFsQQxqQt0byuMeh+Jtvxi+uIsNmtMpnMujmPBUYdDV4WW80oD19gKbTgHR7Wn08xY/aYyde6IrqqMzo0PaQapDkS3l7IBmhKo9OLlpK6zW/WANGWHBJaPfEJlfhx8d2v64t/D36+JA3uCL49yfPi2cHVwXc/uOfiPZfvg9wH37nh6ffg/2+enj75dWkAwF+Xvu2bSYO3D45BCr7DCC4+/f+gbV/Wvoy0wX0BE+ETbYQGZFwIKkXj6CQxja1Ir2CP7n9ktWpegFgyYujd++Jz33a2IfCNRohUcSwpOyrBrCutHg0+mATOi5aIpD0IDDojjZgJ9IoAeWQ4ZqwTaRGyXBoEE8DlCqHRCz7By148bFnB3EhNIMyCwpqkeM5Dl7wPczL0CR3DMDDjAO7s3sd8CJP3MK6llTlJzVnf2I7lBpSdlsDkdXbhGYXmU5QGkS/UReNI/awab7vJN3ifhFiNE4RGtqatCOhxKsIiAIQB3MV83k1nrFE5OjpRfarubIRATPmI3uGx69BodA/zz1gFsI4Al+zTcuUKCyAJLdPVO9MC4qIwAEyt+xxKW8yCSXS8vbCWgE9YcTxAouqEoD05OaZ614V9pyp73BYWl70twHFBpS3PT9twLOQmdULBV9Re7BeVmR6zPeFRJDYirIz6tAFCJvmzyHJG2MX6E/Ce+adut6m2D8K07Owf26f3Pre02hnT/OONx2rTU/VziDmSv3EnKw4XFREwP4EEirmFKCrDeFUJvAnmiAQLUeIy21djsx8IUT/PC1UddRECiwyl0fiTejOmLz4vQAgG4aYTMS03YeldwQZPxMAKVrMDbFyD0cC13VNMuSH58/5gdfiwTU+JkcQSUnELNq2KY6MsSYVlO1pW4i+LE58c7dnh/qadnxza0f6BKt6xdCorVTCrRhmWWt6RinvsE3qBNkVZntokexaz/dOS1NhFOz489JX+V9bW1HE5a9ZKNi1Ojw0Xjj7kkj/aT98+/vRzMViz27dfteXVNV+Ne3qo97dq0qJivvEWyRcx6n1MVDLRt7m17e3AlpyfffqxLc7Nilnh183qdlwV0bBa0rQCoC/UQ3Zy3nCJZ3vjC5tSedgfngn9jk/MafCp/XgO7Yc4PP3wiFVi09YaUv3LFTs4kEoubYYQ31j0OgCxmA57SKcnZi0tDUw0bWFJJ09AK+hO/+TgY3DOu/riUGM6vZAw2zwFYIbCU0AMvilxz8UvP6MMn95zce7i8+lxOR8SeQTfg29BCsAUM86TWrwgPb3/V6VBfpeP59OgHN/sePbvct0HCYGF9OQeMYWeM4ZnD4ripDU4vCV0TXTU6dQlmLVFF9yjcSqeggk00i5b6XTH/sOf/0+2s/mF7Wu8sDo9IcEIjTeb0riMCBQFKqytGBsbVz5RYzdEJNO2hLMRjSlJckbsvamxtL1ybc26ktKLlZYJq21z98hC0YTG9rCDJgIK1gKEl7CYGUyhL7zAPEWMvmyW+U5M6LpPgI9mgi0fwGbvcBbgOVCLrheXZyWEZcSU8sKFqIQyQqU03YyExM4KeSaV8QbrS9smmGNXhM26tuFhCanS2Hkv2hHjDVCFVjwQq7SwoSHmO1rSpnBNJpQIu5rWLBFP+XwF68i4vw4mqpzE/KPcTIQTdh0BGBOSB0MU9aO94TGG1cV3VNTzTC+wFi6qNiLEEuVQCS2VifkGWW7xUDvEhKNuplY98dhkbcjq0qIYfU5lKQmzI3b1CjHMuj7XsbS0IPwpSTjdsp6YYjfa0fsr1ijRAcJsGLrqMyLBnZEJBrckcCNg4HFXLhfF3IqqlzByqGE3bi1IgKCeQXyz3OmhmFX8bvi7b712J4ndXAVnsg0PKbg4xIaLGGYn5jbYTxkKx8zEfAj7DQDubFiDKxtzKtgymXQrCqSIbstED+s2mCehsdBccOXrAiWsoNanz3NrkDDhTQc5IxEhsZsgqiRmmeFkwiUKuCKSCfG12NkQmyw7L5Yr7C8gNU/3Ek5hXiB8cnLkEnzfQZUOzXvwRXZoww6YlQqp3lIJOtZuSAoToOIySD5D4tbXXn3bXn3nhz7hXJcKz0JI7Lv5/KmVC2e+mjfB/gtqcDfbhSJiIGG793BLjKFjO3sH9vnn9+zVW7etrvLVK5LQdD/aEQnC4O0FSWzSYFUUQvFnbE7g/enHH9n05Kh7tHlAOdpPbe6mrG5b4M5E+6jKKYagMh8dbLkpLKRrE+NZAYTq1JF6qrrDrMFP3Iu7GkTVoRE3D3z43k/t+tUrenbPlpdEqJRG76Iu+JOnJ+YsM7egga73O2d4cRpcYeBwPDnxXLoMtg6EL0gvAuSvT9z/4meeZySkXxcj+fWnl9djkJ5vm0GXDJ4cHAMm/ZWkuhO08Ox4RwzCLImU3RUYRurWaxTsJ3/2xz6JenxwbCvL6/Y3futv2f7eru0fPBZdRsU8Mra9sy+JdVWSt9nGxo7oSACUCtZOsOYpOTwkAWrG3nr7mo/Dnd1jOzwu295BQWM12DsD7YWDUO8IQUMa82jMMBIkdl/3ICwASOGdgCZ15x0wjpPjUwdx1nxgPkJIYtkB+OKaSllCLYAsnMBDkkWKmKMiGgeAOfMnTOzzTkzrMCk0EsbviBgAUTiQzKsal2ANi5axZOB6jGsuzAzTf0tjHOaO2zBeVDjDdFzrUDurTJSVcjOvQWKxNHMtMAw8u6gn8yh4dxF6icjirvWo7g31E1HLU+mETU4FE+9sHYznm5rFmSj0zXhNCBML+TNj+96r165J0K1IsNzT1b6YUMJOTwlL0xDzlaCpcwdH+9Iiay4otCXAohjEpSgElMOK95a3Nd5kxSIbjDGna94mw7G0NLiuz//CIENDTZuaDIvp293wK9fX7xT0slox52osK6tLAt0WE9kCI18bIm7le1iokoQqRgpnEgfgxvzEAUcjmFdSnYGqx2Yq+HvXxWDg0qzf8LkWdRqutVE3m6kCkjogAoDMTUzwG0xfYWk+F6KVe1qJucCFUTNpfOYA2uKMuNcRuwfbaxrbodRSbL2o16ia8C/CmxDCHWkGaYNFQGgwaDgLc1OW1MhiAywm9KsiMrYCxTUR1Teuuty8fctj0fQklTCPUSicSO0jYrKYoQYCamw0HBeDH7ItqX9VEdawtBo8qm6oc5kEr5bY7Cdq42NjQT1VXxPxHp/mfXtjtrBES5uamrIvpD4Spp6FXM64oTDVAaloqCepKqQ+SI75viedZs3OJRUsz896SJrxbNrzDibag0VHDEbcqInmi9swjXy8vy3AmFd9izY3O+1ECRSxyRVBLdOT85adm38JI0FvDeowgK2LGgVo9oJ0GQj//4zk+fTyegzS820zaOvBk0+PF7euyN6GRauFs33bePCZjY1ELXf40D65+z9buXhoX3z+sZu22OoBQGR8b209VIZNIyRQB7BsdgVMVd8fg0lmQpSzGBFHlFazbHNzYzaisbQvBrK7n7O9vZydnFU07gMNWRDrTASG4ZqvwB3tBpMO8wQxSeMeBl33CXd1PeSmLFaAs/aCMCOEKWG/xmDdBw4krP4WtlQbGi9p0TOAHoA3c4XJpPBCYx9LAh5auMiykyNAzrtpMRgBYwJHI6wCmKEC5hIIYcx9YK6anp5WOcu6j8CHceFO0xkOmgYbUsEYOA/DIi/GLcIhbspBGevej9RAw9knxZm/wWwPI2EZwpgEwRm1N1HL2bEWbe/MQ/bThmAZ2MqcLM4AMLSa3h2yazeuCNcKEpYPBPasdWEPkkPl2xQDXPYRe3xyrDyG9B7VWow4o7L53BC1D6tNJdGy6Z/0FOE41iExarzP1B4wmMJZw02VaGiv3FyzH3z3FVtaTtroePhu+Ptvv3lnYX7a1y3EVTnMJ74wSWoRhcyfn0tqVeGkHjLXgfuq72eBFC7iBJiJDAxTQXuB89K5LMFnnmOEhhRxYNoiYiY7eOGTzapUmAvScSwhzUMSChO9aCwRERSRwph3YH0Ki2pgJqjTSAnkT4IYCDmP9MJeCAAxHJrJKOIFsQCS8uLRhHSCCgfTw1SG+sk8zsLCjBhPxhkSTIN5m4gAmzD0J3vbPvm48/ALa6g9RFcaUFVpL6fSaJKqm7QLlZd4SNgvW/2w7R/nLa+6TUxOOzO6sb6uMoWtrGdi6jTCQUO8tB2dl0iNOlPFrIZ0xDaijx488P5Ii2FSZkQVJjQJcIfxsSNGnJLGkBodF9GUbWfzoZvziL3DMwA9A4AopGgkylzMIPAS6yXG3Atv+/Ej92QhSjMeYuI63s4w9q40q/TknI3OL/l8kkdOdnILEoPBBwSn6B8/+RTcSJdBO7g3+K2v/O/fB2mQ369KX72H3y9+7jIjGaSvf8fXXfvVaVCHb1KPQXqmjS69/3JevypPrrgWwn3P5BKky3lw34iA9cGXn9jOxkOLh5q2t/OpffHFexqHmHbqYgbTGuc9++D9n4s++3b9+joFlUbdEMAO+doRnHCmZ2ckSeMSi/1f0m2rKlqUVN1O2ulRXVJvRwJSx512ugJInDlUCOEFnp449aiH9Mn4Z6O8QCNBCxGeZJIC7oRAOK13tcQE8q69FAsVjVniPcVcS8DsBOaQDxqCcneNgjmSpjQETGSANTsilksVaRwZ3c8CyoqEwGFfJ8L7ccqBIfAdid97xWk+MMnDVDzorLALt3pwA1AfkobPmhMmwFnFzljlfspD+ehfvhNdl+t0N7+5DwsLbypIsseqgrfbvIRB5juJSI5ZGmBnN0U8tRCsPeSKxjSdTMxAlh+kU3H77jtvGlv2woxZSInJDAZKXgRexEvs8eYDMZQFMahxjyaAIOyLJ4Wfs3OzrqnVxXRYsT+SJpBjSkxGArHK4nM+/aivdh8fIxoIu0uOK4+Y7mFB9N7d8Hfeeu3Oq6/cspHhiMARc1XMTUlhSc14GeGDjeQPR9/d2bSHArm9vT1JL2zGokqp5TGDqd4CVIxWfVcHWfVOy9HRmMh8/YRAmmN4mNWiaBVqcKl6rHhlAr9Rh9OKMUjiwLWYmDFP3PHoVDEr5guEhEGH63DvLhrO38OklyQDvctDW6vh2aWROR6YBwALeTDpiMZk0iJGpSGwmAkCgEBjETzBWJOSsExK79cgaFVFiAJcNtvJnR5Ylw36xaUzI6OqR1bvwn445IykIqmNyMQz84u2tbllN6WRZFMaXMfsES2JiAksAB5gV2ux6r8kIr5+/abaSFpTMmkbjx7q/XF3c4ZBw0RhqIRxiQD2KuMvv3xkj7d31KHL9sart8UoJLFJq2T3Ohirrx+hrmIkHgKD2kP4SUlACfWp1OtMig19cPOc0FX1pRLMWnKPjUzMWlaM5KlG8tXDB4Z/D075ALz4+fXpG930DVJQjhelFzGSr0+/rjL9ZdKLWMDXp+CJ4M/n6S7+RNz69/S4nHBDiWo8DEsz3nj4SJrDljRYQgx1RHuiDQnm7PHB4sL0iDT78TGNzaLlTnI+1qKRpGsheBFi6mI1drlGEMaysZlVSuNsdV5arJhEU0Lg8XnB51RwmEG65/3eLxr3mHKpBTZ65ioAMb5jbiLcCZPM7oQiyR6Ad49RSdOApbv1S9AaGWEX0UB7YDU6kjNrRziX1pjD7I5HFnnHpWkT84qID2hElIHNsDCRwYQ8LhXmMg2DwOlGDBrzF4KlyoS5h/fAiJxxSEL3vVgkwZMf1gvGHXWA2fAs48NNc8rLsU/aCtoJcy/gJQzPHQy8jh0B/6hbb2CG5Ed05EqZeZO4wH9W5dMYrwaBF8cmsjo/pH5gH6kR297ZcwG/3a76+pab16/qvRGPXZgvndj4ZNqmpmZV7r5NTY5arnAoQffYF2Q3mtIa9V7MewisuP1Wa3nJlOxOibMDW4+f2Y1bM3bzVlrYdSKmErVKKad+yIgJte6GX3vt1h12BRvqNVRBwqTQyIJyNR7SO/MgzIH41rlqBL6jshGG4OTo0DduyZ2JG6rTmWdoNtnMhmBhQePxTDikhqVVdTjR6ytzMUxqo7Wwu5cHDxMHZpIMCQVbontYAfgqFCAPV44I/H1V5YVEw3cIF4kbbcIHz8V7IEaAmDqgATAZz3U6nLkbka2rlqzWp7cZLG53pRGUL5oSexpgsqOTmXzKSBNJifH0RTBnJ+eSdOq+mBIpg3mUW6+9Za+9+R2PT8MAm5c6DCNh8h9FanQ0qzIoezUCa3QKGpiHx6euum9tbdvC/IK7C4clDfIe+gGiRC2HOeJ6zKRlsak6isDufvC+mNuJLUmaKZyfeogaYm7R3L5oFDlUz7NGoK/2q/aHral2Pjnc93AWxdyxzU6MqUwwNm5nglOMPztlE74Zj97tg17PM7r0lV9Bg118Xnxc/vn16Rvd9A0S+bw4r//fZyTQkP5/cvA7OM/vFzESovnSLtOTkxKWYtI6fuZ7htQqZdHouAderFU6drh37rZ21ooRtsPHWp8JYwGuQC8szZpgjYwhJq3Z74IhtDg/ae98Z8VGp5LC72A3U1x5kdpdE9Ef45V5T8rGzn4ugLUE/gJctn6dmByT9F5xhuDziCI6Fsux3YTTtP5Gx7OSmtG8icjBRLgEQ9G0hojuIdwH5qxhCbvMPQhPdADGeJzBKBBez8XkMLNhLmOdBvMPlBGGAeMjH4RLAJ0tZUlBefAWRbvAZR7X/77wrhUwCgmK3MP8JOtHEAwxTSPUwUBgdoxl1p5BobQFq8nBJTxkT09PVZaq1xGGBVPH7EY+nQ6Rhhs2NT3uJvWGNMBej51sV929l33emX+dnk5LABixx48eGfu8E/MsMxa3+UU21UuIF4m5lPN2erYPLzUitc+r3REOTk7ZF16MvV0R3vakUESdwRXy7K9fs7nFmF2/GrfZKZVb2DU5vqr26bJw/W74xq3bd95984aFWLWqSrOcPibQYf7AA/nBlS+YSjDxS4OHfHX3xFjWJsSRRnQNE0uxmhNj2XUvp3NxOz4rUt0aLRbmsMVr3DuZ/MiDuQJIHcLEU4uOgECwDTLBDIFgP2VlaUmAzWZUSEAAIaYwNBFnDBj91CmYxVhc5AAKVwAaeYEaDO8lTtHBPT2PVNFXZ02KkSCNuQusOL5L87SwDnf70/P8RN0cTScsSRnx1pJ8hYYRDXc9YipueBAlLr9IQotiCDevXXfPq7pU/uPjAxEHQSTTwXvExjDlFaWyF8o1m5kiZH3ON9jBlEj4/aw0Bp+7UZloL0LChDVw+hFpEm2dF2GgQhOef2WJ53b1jJgf5Va1O3oP626oQ0SfXVWkFU6qLWL2y1/81Pedb9dKNqG+pG8Dno1xesiGsxM2tXxNjER9rrJ2cRsVXTgUMaBpcg0meIxuuUgX13UEDf80MYCC9FWAG6QB+AUmgeD7y+59mnhXcHBrcPCc6OvieXJ4cgzOPX/+otwvPKj3Vw49pPbS16AtPI9Bnm5sCv64/g3+Aln9BYcyfNHBnAfXaf8hjR8fmwIx3qcLTxJzX9SVC6yTiAFwvbCdHj2WxPvAXnv9Vdt8vK0xFsTCwkaeUd9jsiKiA+9gchoAZXMjXNSJpIAJG2GPFdyJWM+W5jL23e/ckEbesp+//5ltb59L08DsI9CU8OM0rLGJAMUe44wBtphuCxtmxDxYc4J0nckSUZbFxzAX6hp2MxVATbuHIqqH/ojGAUNg2FJhTN6UFQsIY5zyIvljqqnrPsy1BHplF0Vig2FmR+PypQUCedZ8EFJFsKjnmsIDJv0RPvWB+QptSXmzPAIznOMDWMY55nRhPhd/4A/nfYsKlbms9sIFGKZDGyA0Uj66BXP2AMeY00QD8jkeaUdMqgsi1G9tjUssMixqlqaodhrnkCYS0bhiw62R4YyHTMHRwCT8wZzH1a6EkpmZnbWRZNYePdp0xyTmcJotaUFgCdqT6kfwXdYTYi5ky+LhOOZ29mlny4vA8QCLT7N9bqMpabGtFTs/nLBjYdbnjz68G756/fqdt165Kgm7okYUmKiGcYBE0ngA5tjZYSbB3AdH62JNRFyNp+qLOeAWzCYvwT4lVI7Q0KV8wbWVQqlgmxsbtrW5IXXwSKpcRQQurQTVkxYVkfm2sjAXNSjEH0EFF5ckeKOrl+o0X92pwcvqVrgnfumokYQ+xwuMTxb4OYgoD+oTuN5R3pQIRNKIJCqkhpajZkSdIk3DTXEiUijHD6SIvkskg/IwFwSpoHlANHiBYC5jIo+6I8nAqLB5Ej+IsPCE0UeDKORPfZ0LbcZAhNiYDFPhrFhr23GubOnRKTs5K3q8oqKYUr/Xcq+tlOoPI6PB2LCLyfZQbMTKTbV8KO4Lu8iKkCqnhzt6JiHmFkhG/LlirYpjW0Uj6cezvN32Nh/Z4uykNSpFG82Iuaj+QBeDCqKJpceckQhPxDAkyakMtIwjl3/RJ73PxwvTsxcczC4SwPl1acBI/vIpgGZyeD6Xwblvk/vlZy4f/E8xny/q5XsG14N7vOGepCf3+K8XJ9rh8n1P7ue8joi17Wh30wgflB2bEP5c1Fv/+TG4XwkwCqs/w/2apNhdjc09OxcQsEDQzcMjePQF4Mv6DsKGD4ueWD3daDdEv/ps1HzOgj3WsfMDuFfXlzz0Bo4b73/4wPZ2C6J5Ik6IbkQ7Dk7QnminXmdSPfC8RJtg06k3Xr0lqTllZ9Koz8/PxSSQ2AO3YmJEYZ7FKwpPTsY75UOroWa4z2Iygt5hpoRK8vBAAmOP6qDfWDWYk0WDoDG4Bq4xl5pMBaZ8zGnx4bDGZ1Jlw9ynsVko02r+LvZsAlFwV2ZuqCPJHRxA2wDLgvkuTOacBzcCsxZmqq7Ky8ZgaCDM+cCwPOlZZzrKH28wmCB18/Vu3Mezyo/1LcyhMM9LWfGkigor2d6YvekJxw/zhEHhkcpyAuZxmGdCy6pWW75vCxrl6Oi4PXq8IeFD2pYwmvUiaGQnZyfen3EwJ5V+Uga83+h/HJy4Ly+MGonN2Vu3/hO175RwqKt77W547eq1O2/dXhdAqcOUOeYj3H1hBiAYjY99E6B0E4kaL5bgd6BFAIiBqiZuqnPMSaDNsCZF/wRgHXVW0irsUibCbIqQ8Arb2njsez+fiogb+IRLveuqIcKSQGAoIXFf8gcMAVJAHdsgzAfCwVWPCKLYS/PixCURCgul6qq8CifCEDhKbYxI21Ari0iS6uye1SQB0NkdTFhCQTy90CyI0aXbdMBOqHcQowZNgMNBQNKFMwyAjjM6hacG5i9CzLNSdISOVhvg5AxI50+PNVgKInQIpK464NIsxigCImxEqxezWidkidSk7Z6c2pXlRZ+YZ9/5SQ02CAYJjcHEoKVFcOPtRdMWTaZ9Hoj5FvaRPz3a9V0hIUhPKqSvj1E5Mf0NRdQWyQlLjGStCPAIJHqdmqX16ZP6eoA+pn7R1LhNr1z3ORLeCRMHCJDMYNZ0CudoF/7neOa73hlcD5LDIWNt8P1r0l+dkTyfLl7s6deX7xOQ9/8uv4MUvIdrft9fsj4vew6tGcEmHWpav5YHtSwzQSQCzL2Dcl2U4eJ/5gMEN9ZuYJL+RJrIF3awJwARvbJrJyZl1nkQ6RbnkbmFaXvtjdtuScjl8wKouo9F/sNLCgyYmZ0QDeHthGA1LM27LmFKY7CPZUBMLSxaijEPEZigAG+sGvQJQAtNr0oLZ50IcajYubRWC0KXeIwqPRfXWIapsL87GgpeXRx4QAJujA/qByjCSBIahwOAjEtbZ5wy94fVgTahvmpBf478STimjI2nff6o021K8p+QdI8ZjzUWhHFSE+t5ysyY8rlfjWUYcFnYBuAjhNFuMDDicrnXKH2v/D3go+rvY1m0wvuwxNBFaFtgDWtL+M0T1BOTlkfCUAWYMmDhNswXC0yT1fLSFJpi1taLGDHAOt2WpbJB+4J1GvB2eHTq2l1e2mYLTzedhqEwL6uXWkaaCHi4vr6m2wnnQkh/POtg2MxboRli7kJzUv2ao/b2q/+ZXV/7rv13/+O/tQePzm1u+t274StXr955Q4wkFlHneMezpgSQhbsKUtVQVE0XVDgVUOoxKpZrKACsLsEERLsOjsyJcA01E4k94KKSqvWbtQyYathjg8kwVLlSsSiC3rDNR49sd3vHcqeERD+XxJOTNCLVTi3L/SzEIV8NE3pdZaIMeJAJvNNpG5U6jjaFa19BnJpYWQSKI3w9E23EkGJnMsxJ7vOtBu2LMJHCcDlEcvLGV8K8R+cxIAPTgKoZ9LA3Oo3rpjD9RnOhPC6ZiHEiXRCiICvpDY0iIYKDIcJgkJjYzrOCqqtyYqojVPt3vvsjSWQTziynRtOWOz5wBsQqdWemehf94Ko9gyiStPNqR1KiGXu747aMu/Dx3o4NS1X3uFsqL3XgCdqQdUJtqfdHJcJJmE2PZ91UV8yLoaQCW+7AHAQRDWenbGb1ui9IRCNRVVVPkzR67owf5wlntLQL3eFvCvQA+prGCf68mYL2I9FePMLnS9Kvh5Fcfv7yu/6q+T6XyE5HUNygbs+/g357WoaX1fvZZwbpRe3AOUxEsaG29Wo5++XP/kLa/qZv7zA5M62BH5i4gtfqPx30k/ctHlaNY/vowz+2n/2HP9V4K7h3D6CH6yyBAzG3sCAYU/Pe/p7TKxI5Xk5sFQsjYdyd545tdXnG5uem7fTkzM7zVXv8+ET0E8zrYTaC8WAyQRkAMN2TUMWCrgMpHA+shq85Y440IkbGuGg1JIlrzLKmjQlsTD0DbcTXhkyOKd+WNKpzYRWOAMqbL8KowH0XwA5ompAltC+MAFObC8UqBGUa6sf1DHMhAn4deFcBvGANAV3R1GlIljdQhrwYKi7y7uqrsg/6Fm3NQ0bpPYF2pJGq93k5dBYWDnPgXo5gPpd5ncB6gJDJ/WgeaDTUB89SHJcq1YqPtaD9YEJmuOHCmPBsg3kxL8M+R7NzU142X/Hf6vuUAOtriBYAumESREMjDArbmcPTmaynnkTXwIzIPHFNmg1zQ7Sfz9eIwffacVudf9duXf0N+/DuPTs6PhHeTFm9FL4bXl1fFyO5aklJDZgxCGvCxCycF8nEJdSL6tNOSAK8lIox6e4V04uDRsU2yKSTgFtaCY1Ew8AIAGuW66ck/WJKSombi7PQ7Gq0IT8nmlMDVe30lAieeVfX93fxlDrxpfzsNOh56R3qNS8UBIEph9b1iXXlS+hktANWzhKg0WP6N6T2ua1UZVejxiTNi8+4OcxDLaskdBB1dvAVQx0AKwwUAoFboi3xUqQSZ2xqBx6kHRg8dAL3k6++BgNQTBNGCFNJYY9VPjV1NBITK2qPj4/ddXd+alTXQlY4l5ZWL9tENh20C++gH9QnLEjsS/IrNPpW1WAjZMPxwb6tSao7Pd71feydMYo49RqNqwvGK8mPVb2dWNpX03/60V27sb5quZMDZ+o++U+DKsEcE6OTNnflpqvxzWoJdx4rS5NkPwM89uizQIsRHTBIVGdvL9rJswnYyNM/neH8xTX/SrlekJ5nJHwf/B58v3zuxWnwMvLiueBgSL8ofbM8n08MzRe9R/nojGf1pNI69P3pPZeO4G4dQXpZWfgNjfEZMwFJNW87YiDnEr6gW4Ka4kJK1AfoeQBy3M+45RUJmH+vaR++92diPvd9XcWKtGB6jv3UianH2MZcS9wqNA8AHlNHqVSV9F3Tu4KtqDvtmq1fmbO8b+Nal1A2brlcEFNKCKLx13AawYqwsipaO88LxNqulaCJIGWnU4QjyUuLKdpIJutaLOuvoCVcTzFxw9hgAEx81/E2zCY8MjHBH5lQJ1w6ph0mwQE/GI5rO6JJPLVgLLQEkjrSNQ42fl2HEEsMCcBEA2oIfAmAmtZ3ligUhAPCCz2HWSowzUnLECNysJVAxbuYX+E6kYgxm2GucgcCffcpAtWJOSUXxFUQ+hBhnLZAs9Fl/yRMC5PyWB/AFxLr3ZhvWVX7uTu06ldRH2BTZpzjAFRvFJUX72Xsdmx8YlSYjMDcVb9Iy1FeCNiDqQK0F5/b0QP9XsPi4a7wOGKz05MSyEctmU6p7hXDk63XxdwmzXNqxd55/ccW6Y3Yv/7v/o3d/eCuhGJw+dwO93bvhpevrN+5ujJro5g5VHBeGlPNqCyNRHoKqAFhsjiRr9AptkS4L+amCMxEDYpUzpwGDc6EdUyaA4uW2DYWQOWTuYVkUqCqCsBggsbGnCXAFbMYz4oZ6F5MYuxDgvkmL2ayt71te1ub3sBNETpl4v0MFTqEQekLBFUWCDohtTiWSAYMUmXFS4IQKUPhmJ3mK+KqxJ1RHXQAMnhHoR4/GbT6Q9vgPfwRRh93X37TEdyDNM8nncMA7g+RX8KI5+ODSs/juEAI/aSOtDofRoq0RRNX2Fozd2JHu+wYeeI+87gY436MduN9oDLhtcUcSS+csFpHEl0fe3Db1/qwE+PJwa6YqqQj5Q2IMFiYKOQlDO1eSIwkmtYQj4iBHNkrN9ft3N2SYYrcQfvR3wKSzIQ0kht2XihZvVywg+0N++X773kZGq6CS72W9MIiMhag0k5kwPOePLMnv55JBKv8uvQ8I/mrJqcL/RfQsJ/x8y9Lg3sHx8sTmXmGz6TBePn6Zy8n7nt678ueG+SJSenLj35q/7d/9X+0P/2zn9kXDzdtS2Pi0b2PfB7y6q3X3fTrwUTV9wgUmGg8ZpP+EGYyIxFrt0oah2E3twDmRINlkycYCbuJMv8QCgeu/Cy+Q8CANjEHAezMi8zPjOqdjwU2ZoVS023tWC1YLOdrzDSOkcpLxYqPE0ADjWB8fEzAyf7hmI3iHm6pKvCGWdCkPvYE7s729UxgLehZVsLV9NyYfuPR1HJgR3pn1bh7bmmMI9S6tqF+wNsTSZ+xS8BYhFvezYJlwqt4GJI0CxWT1unBGNAgcMkt6/mOz+Vg4sEchGcX0jyaDW7JJCwWWCn0Nn0H/PVbbQOdoVFQVwRc3o8bc+Cq3PL+wPUWRx/Ky31oZoOyonmh/QTRPmIemoVn2YU2d57z+yTdqQ1KtrbG+pCMneVyElyjKntV9Rb+9CLO8PFKRcCGsecLZ+pHJvVZUB6xkcSQvX5r3daW58UsJpV/2A7Uh5gZ2Xp3qI+mJ8Y9vWrHuwX75Xvv2db2lxL4K1aXVlSvHlutuXc3vLZy9c766qxNjAcTWYCmmTi4S7QiWnUojeWbP6kjoXEqjppHAwY2S8BTgKoGA/B8LYIaFZsbsbTIh/0B6EgqRHBImA3rPTDDEB+LeQWfRJJyAbCxsM7DtcB1E2po5UE8MMAYaZiJr2Lh3E4P9ySR7xjb81I54k2xvSamHNZcIFE48arcrkU58GMSi1tThMSiy/m5eZe4Bgus0FqwF6syKntEj6tOfCJ7wxz0XQ0SfFd9IViIiGGKu54TseOL/tOtDP4AwEj6jvyn56JqE7fBiqGmxFwwBdLO3gYaQfjm16S1oFmh3ajJ3UQHE6yLdqtNEbQIvKCOv3Ft3c6OD9Vf7A+NCoxHi4BEZQveiruzwCM+6nkxQXvt6opvIsYWpb7ORm2E5x6OC4nMpE2vrFrJzXAtmxqf9gnLqZk5n2uBSobUzwSh5Fna4AlIM/BV5+DPz+jgIkNE3yGiFyRK6vcqIwfNi9+erdKLn3qaBvf7ff5FT+ozyOlyCsry1OTEQY0u/x4czz97OQ2uczwpvR8vq+ML0+DWi8cHbfX8QZa0IGOy3S7Z44df2BcffWohAX6lIsFKfb5w5Yq97u7nKe+DrgC9Xjqzs4MNCQRnbsYc1vhiDcbe3pak/1NjDUE0kjCClOK1hQDCy5CuMXfgps5YZz40xN7uYY37ftMX5WJOhi5g/giGhPZ55dWr9u53X9fvsM+Lllh0Nzrqa6jq0nBgbg1pI0jhuADDEHAhJg/GDiCIhI/wBfMaFfMA+OIq98z0uO7p+CpulgKgUbQbPWvpYI5AQ1vPS8ASc1QG/jz8i7HvE9LSUNA8eBf1o43wrsqMxu3VV6671lKS8IRAe3Vt0X73d77npuP9fTzYhAF6AQsEXeDWWMT6gqbBWpRmiz7CwsL2FTFbnJ92sEaLwwwHPRLhHCAPArQyqU390biC9Scs/mONHZYKrqHNoYUcH+OaG6zR8/iAogjmYQhSiWB8dHKm+uv9EhYL+Zq0hYK0w4ItEAF4Cg2lJQF+SAJE3JYXpiwjAX5pdtxmx8akRIyqzlV78GjTHu/u+jq4ppgeWg5u05TnhCkHMTBT309Opm1hacYmptMWz5qlxxN3w1eWrtxZWpq0OUkWggMH2p44cQCEMAgVTsV2jyqBFLTOBJP6wVVGCA5iUltyuz/Po5jEkAbQUmAkJFQ+JmphIn5d+WAHhWO7W7DegRSDtjKIxonZBXsqAx01eWBWY+6FECLBnEvA8YkCTHRewpgwwV0p5DTACuooDRTljaZDgEV8pRksDTER4lcR/iSRGJEkz2r3hDVUL5gKPuhI9IHdtCHiJB6ZtA08UJD0VS9fIIkkogNDXR23RY0GBguSCYxBN+teiEyEzTW1NIsSaS8YN+eYWENaGhZDGWV7T9UPX21UaPYxKIp4CJSJpoN+kcqO29jkjGod9jU8K6vLXvchSYMpEQsuu4A7zJD3s1q5q3u76vlhgUxYoINt++zsSG2pQRFRr7mpUQyxrz5JicjWpLGIQRfPC1aQ1uTELykKKS3uZgcxQ2VfF7Nz+/AFY+0rH+pGr9P1QfdDFRxK6vvLye/TEchzSqKnwTn/rQz8e5CRXx+ky/c587k4glsGV55NZBNkRZ88/f7iRH4wyqd5P30HDwYHvwffn0+D+78ucXlwPMnmuYNrSOaMI9Y5zM5MS6u8Zd956017653v2Fvf/5698ubbNje/BJpKIw60/Iik7r2NB8ZGcITT+fjjD9QFAoQJocAQUm3FxzdRbREaMctAi2icvAva7ui9XQlek2IUt26s2sLsmC0uLkpqLgmYWQHNTnk3BPqS9vUezC7nEnCYPx0bHfM5hpLAEW0GDQJrRUbMhYXOmICcidCeCGmqLGMCuvWoFjpNwEkYGUIknooADnuVs2I90EYYTx1fFU9eBGZEU0YbAkRDQ0TSxVMUU1Mg/KF9INThVcbBui9dUdlT1pIgOTzctXHWYMzM2s4WknfbfPuJhkaSGB1YVxETBvBhAu6YE+2KQRBdQ1pfKu04wTa5qomuCavULjEJzGAD7QzuUVfGDbgaOA+QR0ZlDKIhw1TRDllZTxnBLsyDYKhulQbCvCcCgLpqCPNYSt8lDLfUn2HKKm1MmKl/9trt65YQc5uWVsYcrEa+ffnFpn35YEuCiPLTO4fCrLsLrBQs2MakhoWJupUrpyqXBNReTThZsL7Opcczd8PLYiTzc6O2KC7VVYe4D7YgR02iJoVgAYWAwUBUrqEAUEqoWnQaR5CCz+B3MHhoIGJdIQUDiuQVzFNg/pLUofcxucQ8ANqN+ysnA9dj7IVoDpiMAsaE5BwwIle/VY5AIwjehVcXi3Xca8G9pGrqiJpVRMBw0/OTE//sinlAZPiW43dNxF1sjhAHYVIgNiQBJq0oJx1NjViAxUY3OQF3S8zGTTQwED51AH8Er/S60g60n8rBCtagI2lTBoZYiYiOFIB9yCUbzGDUE+JiwRiOC4Mti9Hugok7/MHEEHohGxubstnZOVtcWVGbRFy7gGjGpAY7U1ZetC3mqJ40NUKjVDqAwpDvDb+ytOj75YtnWRzNybsHE580tjReW2tiIAT2Qwo6sffe/6ltPHrgMdnO9K7S+ZnvTofaj2cNzDBwzqC1nk+cuziv+r7ojgF7eUpPF4n+5ePiO4LJiw6/fHF8k/RN73vZnbxycDxb52+e87dJAzrn6KgP4urP3/o7v2MrYiY3XntdAsio1ST9jk1MeV+zjwZjlkXEkzo3LjqH/h4//Mw2H38uuq4KyA9tc+sLgXlDGuqaXbt2VfTadE3FJ5zFBCYJzS6gRCWuV+uiL4Kmtt1Wv7OzL8l82LIZwpr3bGvrSHSYs1N27hTA4T05t8D+30diOkXRJKaXpg5J4o0ggi9WGgCRcQMDo8y9LkDLanPC1rckNLIYWmNW4w7zMkIMUj7uxEHb9N2chwUkCHvCPAmfElBCTfvbv/uOwDlpbO/AmGMsgSfxRNij6zJuWAPWqmuM5yoSRHN25cqMhLKoHeyd2tFxydqEUpFw6ZtpgWkqOF6M9DbgGgo3xMhitrQ453GsSmqfaiWYwIdHUjdwFIsOjGBiYtwZAzjqTEnaf7B6nvAp5gwD/CKhEcKU0dx4N2MNV19MbGh2zUawpoZ3YYqDqabScXvzjVdt/Qr4EBPDb3qYmUK+ovHc9D33t3YOJVCrPhLok9mMbzUBJbMNB95vtCMeYl31bTYrPFS/I3hiEaJs4HMynYKRrN+Zk3Sxsjjj7rcJ4j4hYOtWpG/AkI4F4BggEPFg0FJRV4MvpYGUxn3BJzlRtMC+yPwFecFMADqdviAmPDbEKNSIqFIwERqMRsXcQkM7UxKgwih4FPB0YkDTECG455EgHC0goecwubDeg1X1zM3gNYbHUV4AuLGxZV/e3xBhHXmgSgaPe7boXrQEPlkRz/uCcmEOG3E1Ei0LRlFRXgURgqvmqKaqU4sRoQZEth8kao/25cxPv5D6wEo6CdVbhXeG5W2meukyWrlLkzAcJBmYG54TH3/8mU+WI4Ec7e/r2IMHisjqdnrMQkZWz7NZF2Y5gETEq3d6ifS9HRmxlhjowwcPpbqvWE4aCdFgY3ohJSbSaDgkBp4as6WrNzQwRq0j4qSP0MoW55ctOiRJT8RXkKYiTuWr+NnfgkgAPgjIyGt9OfEbDYAe8hs8BXQSpOCx55/jfFA2P2iuy8fgvA5e8eT7Rb6D3y86SJe/vzx9gzv8FhXA04vvv1zXv0zi+eAQ4xfA/uQnf25XX3vVmhCMTu5t7trmw8c2gpNGkgClgWACD2ACHhrqS7LPn7GGZFuA0JdGShiOgq2vL4uOG761wOTkhPqXQKLEYxJY62BCG1NpV8BJXCfiMQFAVWngyZGMhy7Z11gqF+sqacQX/mESQ7A6OsZ5BueSqoM7wgZgz/sQubDdI6+ysRXjvNPDayxs6VRCEnHWpiQ5s+IdpoLzzvjEmBGynXagTkSdAJQnp6ZVtoKYlMBXdORzk8KA4UTbvvPmoqX17Okpe7kTuVcgx/NJtrkVA5YmcC5gjYRitnblqmVTEWl7ywJTYWA3qjGHZxnerJixGP0gI9gnwFY50wLtqamkmM+CX2Pl/MkJ8bmINYbJTvWGQapMbmZT31B/DjQaDgQocA8BFnMX52gPMJZ6Li8ve7n9GV1HowL7EKwZm1hHsIZUqxVnmrelfWCxxrT4xRf3feKdxYswN7bRIEI7JjqcjyJ6J55cJfWR44ZqwYHJv1yoCR+7ws6GsKBr2ZEx67VDyo/1MHEr5mt3w0vzV+7MzmZtfXXBuRCcK3CFFcG6VKN7LwCAikJM9PqAiQwOGgoURKUKfvOgCqRCsQEWDQJo+qQxeamUzMOQnNl4hZgMC7QP0BTwcmpRlXgehhaMmcDUFsQNErAD9BcHUj9MA/MYjIpzdBpMhvfxLOtceF9B3Hl6ckoAfOgeYjvbG3Z0uOuhXuqVshqu4t5UuO1i63RQppwiBLQmiJp5H1qcAefRQCWxsPKVDsBmycJH9DuYjwrtUBMsGhOh00bU74KRoPewStarr0tEX0abQFOhHs48TljgWRJxBBP0vSbqbs5KuWMbkhSHJgJBIXERHVgZ+28YCUEba/24PhO28XjTblxft3L+zGKSpvDaY9EiWiF7VUSSGRudm/dyI/nGRWw3r99yt0zsplPTMwKQtK1cWbXRiQkR7qgzWZ9wVBs7aF4IFcFBVfVJ31/67ecuEszbPy+dI7lHGJ/8uLhnkLjy9FrwyTEQdkiDc88fpCffuf+iPJcPrgYaUnD4qZckrgXXX37Ts3m/OL3snsvno7p0//49W1b7I+niuvrxBx/alECWAKuBJySrk3lQY09lQuom0F6rciSm84WboHwIChyZI0FzJhpFW5L+zRs3JFETYLUm2hYdqk/xXgI405lhm5udFSAHGzAx54iGns6kNS6SLkyd56R9hMESTC910WPNXnnlhoYA6yXwIBr2kB7jEyM2NZOWtjTuphuwA9fjzBjru8IO8qzzQnuh/Rnf7OI38NYKBNUAoDsaK8y9sCEUazQ4MIe9+sqS3VqbNra+tT7rRIYkrWeN8OkaLj6P06iiITUdN1j4O5qO2qu31zS2ihp3EXv4cN9qah8YnjvZaFT3h4gu3rGV1XmbmxnTGAjWrzgjlVaTy5UdZ8A9mAgJLzTwA+0DwE9Li0L4QhMBy0jQG4yEtqBvB/hFXWkD+gkSwxQG7gZeY7SBsFdtDybBYHCvZi+mjvqPPWDcmqG+xoSIFQG3XkYjDjtoPOAKGg3TDU1pOjAr2lldq3z1yl7MmjW9uC0me+tNOzrKKx+VtWV3w4tiJJMTSUmn4qTqdZ//wMat74JtL7CDvgoJkJM84CAgr+TnnbjVSBEmv/iOWSXgulxDBeO7uoCnnxxMmnk+usffdnE/B7fwGwCFsUCQ3qDKAo8NGAsqHQ3MPbj7onrDCHEHhiEBoDAuwJk8GQzuCqhPyqI2t/GxjBNbJh2sHGXORb1ohdyZnRwfSA08t5OjAzs7PdKgqjr4w4iCBVgQsZgmhdW7CAWPNsWeytybKwrwxf3xSCF4XcBAUcvFMFUCtDAqSntRV2ecqh91VMOI62PDVVmpM8/qD2+KoqQ7AkviaRfuSRLptzS+JflIq6LziYdEOAgYFrvYoYLClPDaCqUmbWR01lffLy/MGfveh7sNG9FgxQwH00IriY6kLDM97XMkSZWXqNDE+7Fw3+5+cpf9jGx8dtyyTNZlWe8SV9sibekC3ev/XT5IwXf6+kXpxWdV/WcYySCXwfGSa9AQ3Tz4/aLj0nX+u/j5TCKbAU0GdPmiu55Pnnvw9WuSC0eX8n7yjkvp8j2Xv0ciPYFc3iqFks2MTVju9Nj+5E//xP6X/+nvWbNSsMcPHuge0Uh21M1cNY32YunY6qUjO9j8zD6++1PRb9TOz8q2t3Pmk63Y52empwSCeZFfT4BCkMaaGAPrELAOhGx5adrm56etqPu3t4nXFHVQJGrDDGsYhsOiAwk0AinMV4AbppbJ6bS98cZtOz4JPIKwPBA6PZbo2s3bi8YWsSenOdcmEAzZyRETMN5VUIwq7ZPkuPgybpusqEZw86i97AfCuqyy9w9lwXsJYI8lQjY1mrD5iZTAEfBMSVsQYGIWk8Tv80DCDczaY6NZu3HtqjSJfZvR/TMqMwFU93ZOfZ/3lsY+5ixwq9XCpNa25ZVZW1iYFMZJ6JSUz5a7MJHzXEmaiPpJ40IjPegz1QtGiCYB7qk7XXMcYClMg+94hWF65/cgUUfmVNT7en+guUCxjG2wg3Az1NuZi/qO+2FQ1XLdhiMj+h7gEtQLA6Y94+p/hGi20ZicnhAuqS9FA2hnmNEw26FQ4HAUZXH3UNIS4aT9k3/8T+wf/v2/Zx/+8kNpnnkby2bvhhfmV+6Mjyft2vqK1FapsCqU3qFDtdQXXuz8V5VHVYwBzKoMBYVIuO7ahCoAgLtdXvforBOZq8T6o1G4j+T580XP+2Szvg60D79Pn9zDdRIdwDfPW4dLBXoXHNVdetXoVJZGxGOMyTzOofKR0UBqYSDS+OSPGSpY5MeeCETS5IokkUzKRqTmZdTB+NLTAqyraUnKgavv7mzbo8eP7OBgVwNZXF55BVpaoGEg4aECwzxy7B6pgViusJUo2ooIV51TFpfvCXTxIIEBESPMV4s/KaPyENF0dQRhH5AmVQPdXsjn3CsNT7ZxSYBxMUFWqPtm/+r8goCF8BZFfZ5Ke0H6o+4AfEX5ETl4cnLarl5ZcUmvWDxzBsKKeN/3WgPKTYmSZsfmF21778A+/eiX9uHd9+z9D34h4rnrc1GYF3MFgvudqx2qvu/2cGLEJSG6+YIyvC7PJBEmbUWZuDqgg2+Ez6TBQ08evpRedE35Pn96cFy+5nTyoj/dg2mQXuG+4DOgJ7/oBxk8TeidmFODvIPrgYcYZ4LxNaBtbyydZxEweYrCg0t+PxriIPNAm+YO7mEcIEl+/tEHVsuf2p/8+z+yN99629bXlkU3ZXv8+IHlpW3i6sp+QsRf6zSq0lz37d6n74mBnLqQc3ImYYfJayXGKtoz0ira9crqmuiRuYCOGErBnVsIP35+lrczMSA2q2JujFIh3CANbz7e9dAizGX0JOD0EHTCXfvuu286s9vafuz7bXzve+86aDKuJN5ZvlAQPbK+hLHeU5lDNjEebDXNGMUrCucXxhDjHlMzUR24l47ELRmTGDslLi0vaHwM+zU2qus1anZzjXUYkzoTsc3dAyvXWj5OsL6o+NJWmq4dAOxHEhznp7PKF/NPQ3nOW1S0fcB8YKMi4Izbj3/8js1KC0EIZV6V92POY941J0aCSQsBOBol7hXvYf4ZupFQjKVC5QJrGefsdIhG4YKyjpFkWpI/uxQGkbz94Ek1BuZ3sJexjtcW7QMdoH0wIU9l3DFKFxiXRASACYDFYAHDD3dgxny5dGZrVxbt1qvXxFQLqmtOGmJCNJP1xeXu5KSy8pBvlSGhFOEiOZyyP/r3f2j3H3wqIYNoxZi2llfv4CV0XYxkqMtGTpiG4s5NA8KmAsrMM8TWrg8xFRoFFQ9QVyl1lwhR9yEFwWo9XLOXAQkX1RqC4FCu+kRLds0gOEmu+tNXGleNxCpVVwmVD0wK7ojayHoQCAszCiFSMDfpIS8HHccBQwnUQAGoriNtAPI+P8MrlW9bjY9XS1+Em8ErIdRWXQnzEvW5ER6nLsxTEKYgGYdpAREiTkkMqOG7UhtxeT47P7MCu4aJkAgIV6627IwJLX1KcAoYC+EWVE4mG1ETkarqbTETtXMD5iKiDiQGvdhpm/bredsztCg3hFfHs0Tn01LBCe/CxLw7K2jAUy/CP9SrQSiarhhOSERXKhXsFClTmbSbZcsd7YoZYbarW76U05uQcPS/JDMCQpJCGtThJJGR0fR0XQS0fvWGBklRUsyZ3bh6025fu223X70l0uirDbMiQEk1zvSpBw1NTmpjfeUIYDhIXLp80P+XU0AnweGmpYsbXSsePKTjyXuePxgxfHXaenG6/A4fLC86dB8e5K4VqX3c40f1gL5cGycf/r9UfJgCbUq2/no/KKmeVz4hgcpQHxdS9NmATulTrrk3oCcYB0TNiFNCQidP/R9WOficGBu3+5/ftf/zv/o/iDZ69l//b/9rMYGaffbZ+7a5+dBNvzCTuZlxEVzLsgLJ/d0vpDX3bO/g2B4+2lXfiZYyksYnMqJTkyRdllYrad/phkVpFYG6wEMSMG6xSQEqmyyxB3tgJiHce1mfAGhZ9IkGQkDGsDSQazY6FrPp6VHL6DmiheMWfOPWmu3vI4hhSho3QpSHI9SNtS0a75GujY6GbX52UngTsUop2PedjfLAB/oKrzWWCzCXgocT0SuSI8zXaXxpXLGYrixBDnfjsbTKHwWAe/blow2NzZJaN2QZtV8iqfZXk2OOxlOTGH6YlRLSZAiNQoDYqsYRQVdZn7Uk7eMHP37d33VwuOvOOu1WWFoOQmNZzAyz2bjjIzhJ+JhEUjXT+5lHZOzzQvCK8RxYNUQzbgnAVDVkUxNT6i4xTY1bTG0k5mGhpTbzSaI1tA3oD0aFK3dY47aiOoOdECMbauEZhuCKNSSvvqyj0ahc7MAIc6d/Jqaydnx6YKFoy954+4pNzwSaDUe9VnanAQRzNxmqHcJDcdvaOrStvR2LDYsKBeTSYtBIlu8Qa+nGtVWBkgidgapGdiXIB4qYh58DiAXukk764tRwSc4yr6LW80bjBKB9eYBipkEVg3sGWg1Su/KlJZV8Iv9itHE+4L76pXMusahhmEACLAEpb3B1QKDhBIPZ8+F9+h08ffG8SxsBofjEtg6/R58ekkGXw6GYBuSY3oX5DekimJR0NVQgzf1MOmJ3hIhZqYpaib93RJ9X1q5YMjVqzV5I6u+pGvjIDk9ydpIr+IDsddWWTTEplYV9XdgHBKAn2ubs3JwIASbALm0ND57HdsWol3jJqDm8rh5CHoaJViH1HoBhEace1QGzZL4IH3lplBAsJipVGzc/zHVMuLHZRKVa9DUnLXZjk3TKLphMsifU7z5vJK2OHegAyWRm3K6/9q7NLizbwvy8Zcc1qKWmE4aDyMtr69fs8PhERNqxhaVFtVFG0oloRW3GIPUu9fTki9Ll7988OXXQv08z/Qbp277rZfczAkQz0JH+BeZJmILaKYSgM6D1izL6/YC/hA7uZRj5RTQJ/RCwsA6j2UCCb6nfpN05c4Jp6D71pX8GeKmPqJ6DgekHuXNS33lXXB0bC/Xsk1/+QnSk32immaT6Fs+cc72j6mDMRlZH+1tuvu51crb1+FM7FagTIn5hccaBGwaENopDB5PoCBWYQ3DvZTdCDRlprIxdtrhmW1juRSPo+7owpHk0VSJjR2Oq55C0EeEEE+Hx2IiErWC1+qg0JBbdRiSgFPNlOz0rePvgoZVMpmxyfFRN0LTrN5ZtanJGTOZE9597e2JBwEuLuQzM2gh6Hr9P44vOcShQuRs1Seg4AmCiEX02qjkby8TcDFvAXVhjP6ExzYZbuLZmsxr/wjBiZjEXmkoPG/utMLtZlbaAbEyIo3e/84atX1uzB483bXt7V3kD7ARqrfncKJZq8I9tNJr1ijOj2blx+9GPf+zlPzk61/2s6G+prniGMvZ1BWzT2AZX0Cx8f5iExmut6PNOWGuYH4UgECAG7sAsj2Bv+7S0RPZqIWyKm6PUWU6faldfuKhPJsr9eSRSJUKpsPV3VQIs0Q1GJ7LC2qZtbG5J8xOTHh7xyXlvQ72fqQqEId7NIlXffEwMrCxBI5uZECNZWruTSERsbXVO0gb+zXhREKRLhKAMUJtQIX1NhH77ughJRyqbEzrEITmbYlsPkKYKQkBiXCEhu4bCNTUy5+lthoRnoOQDzSkAxoG5BxskBQaMNMD0yTmu85vP4GASX+xOj8JcYA6DfHxRnQCYsrmpCMlP1ykbv9mGlmdVTQd6NJKQNBIGIQ2I/Zb7BowL7o8nBR3Dd8KfjE9N2/TsvOrZF/M4tZN83TWM3lDUpRgmHAGUmBoe0Ef2FNarszVw2IFRUhxMhI1hYCQwRkwQMCdqwQb8SHsEl2yIaOo61OpeD6+SQAwGgdnLB7OIytV0JdbbEHiTDb1Y8Mm9MBeYxrDeOSoCGGqLQAQ4cZUJjxrcEFnMBJFAiE2p6HOrNySpJOzo8NB96GFoV69ddeIjNDUmuqboBOKinO7dI2bj82xUwks2SIN+e3EKQPjZu5785trF8c3Tt7mXREmfHrzKTUkX74V5sGESrqeSCvyaaxd6j/+vx3yQ86AkT8Qs+gntDB7kDKDTtFb9TFpv0w72HuoO1vyw1kCXNL4wk8CcLjLzJArkdeTs5aJ0QX4SFFSWXqtq9z67K4m6aLsHWwKwkk2NZnweY3vjgR0fbvnRbkmD3nooKffACudsx4r0ynqpik1OZ12qr0qD7rYF6qJf5hwbmJIk5WrYqz+DwItI4EzWYqZmvEG7bG/NOhJU6W5PWsZI1G7cvComkhUdJu3Bg01nGOAKTAimMj09q8HXd9MR2xoAjAg9I0m8tQhrnrQP737mnk8IOMMIbhrTlWpJoDZks6I/5kfBK8YksarYr504X2gX7JOCIIrwlha9s+dSr6+x2RHgNljJzyQ6czAVWlR105gsFCUosrMg68nY3Kmqcul5MRYVzSZ0nvnHotopFk+p3pNiChJyfdxExFDYu0XYKYm/36/b8vKMXb++ZqenBbt376H3Jn2NWzVlRwtzq4PGDx3rJqomIWgKem7Gfud3f8fbZktMi91UfXG06IF5XuaEwFYWHsPAOxIA2csJcz4T58ynMA7BFbCX9gVX3UFIlaEdqxIo2UivKbokKOfB4ZHoAYerpPqRrXqL3r4+BeDk19O7UjaamZCwQZThkt28ddvW16+KkSyu32G1+NqVBamvURWSdRCMIg0WVS7QIIS4+k5mmFpQZ/BRPxaHvf9w08oiuJoKCqfHJOYLFGEcPK/CI8nCEBhydJoToDLjHEOD+zjvTEnEwnfy4IVIK1SEIgWSHcDJLXzH/OP0qDwA2cFACxgbB4TOIEUbYg7HQzOrIyBq379YmgSLHjHtEIgQ+x9rWng/GglSQkxMJIpGwqQTJjVJTph+CpIAHm3v2VmhbrUWTgVSj/HsUBnwCKFd42ExVUl7MX02aiUr5c88NDz3nJye+gQhWhgJwGKwsCkP72WilNAzSH8wxibij8qFBOiTcaoP2kEXQlSdfaJ70L5qW+J0sfsj3jpqBmdoDNYUCzlVthH9JoIAAgLB+lgdC7i4FwttE0sJGiQm6Fl89Nm2FP/1g/0DY20CUujiwjw954OACVkGY1LMmO7RaTrtSf8Gx1fTAKwD/Az+aKAnT1x67Mm9F8flc8+m53//isTtQQH8oP2QDgHHcAgkDTQ6Bi+M2U27utG7To/x2ytKFqJLJoo73YqAoeh9j7mrJzAvnO/YyeEjOz3e8rafmpwV3QjUBSASskWbrPxuCdAEzBJSwhIOCIvj1fNDdfVxqIF+cmJ//Ef/2vZ3HloqFbNi+dx2pXk8+vKe+oDtYOv2xb1PJLhI2hd937v3qa8bYX+cTjskUK/b/vGBLS3PC9zi7hqK6TJYe4RggDUAsEMZBqCIakv058DlvqNxhNmLcCg50XVV9A2AuWejwP34+FRgVLVSWfUTsDOOmeOoatwg+KEBVInnVWPOUIxKGlSvW7Kr68T+CguAS8obN38iErd1L66pfd/6AVr33RJbYkAaK5ih8JxkEp72dzO2BN4ra4sSkpdV75LGW9FOzsu2tXUgwOyoDGGXwonyC2N15lEpqg+atrbGM6c+jzg9NeHjAg2uWu/azsG5gzYMgjFfrki7v7Cc0I+JxJDdvHnFlhZnNR5ytqH3FYvs+67xJGCGSGIae5jIXeDUWGOZAvNJiXjPfvDD1+zV16/ZwcGxffrJlxJWQ3pONIaALBrAoYfIx+5EIwJkYhyBGPJjHMDMGJ+gISZ4+g6HGBgLQnmrJQFQjIDQ8GA5ZQdHzOhTvOJYXyRNT23LfBQCvrL28rJLZiKeNrYCwWvttddfEb2E7obnpJGEpB6j9kLY7jaqBhG5Ogi7SnMxWqgESjhg3xJnr6gz8pJQJpeW1dtSg1XoPIUolsT11anKi0k7Osk3zRfBiCzdvcxd6JQ/DAJpAOkBAIQIggn3C0ZD4zBIvTwqiwrBOf/UB2oXXJMGdK0DAmKQw5B4h+6CrfCMR7ZUo8BIfIBwtY8URGRT4t0MSRsJ9o6nEzC70Qkc5IcdmDAjTFgXJJU83D6wnOpflirdYsdClQFAYZKKyU0CokVCdZuezIjAqnpS0ovuYQ6GjYRUIRHjiSS2+7azsyOJRlKbBlZHnfxk5asGJKY2Jt5YpIinDUH0WDhIzKyuyh+KEjpamgSuVNLafF9r3Uf0Vp+z8HalbpjDAulOZ0TAgGTQxrRFRQJBXQOBdQWpsQn77b/zd21Jg9DnaXTf0eG+Hezu2oP7XzqTIoAjjggbjx9a7uxYbS8AFEFGxdiQjOjb4D8Sn8F3yjI4LqdLOO5tOTjo52+fns37m6XgTUG5KAxCQFX9kVcDNSS9liSMMIcooUKCFO9ggpnbnZ71xc090v7iMfqoajtb96SVdi0kRnuw88ga1VM7PLhv1fKJwGBUkvmi7W7vS2vYsYX5cTs/PVCb9gT8w94elfKRyIRNlSRQoKELTPpiZMxHNio5u/vzn6hPNiShljyEOKuZmdwtqg8JIQTIYFGoCnSdhqUxXFldt/OzusavqFz5YQZLJXHdzdj4xKSbbUuEXHFwhHEFEXWxUlBZJF4AUVWWFgPgNKQBzbjG0haD8oW7wgCYBkEguwI56AuzJy7BYAsOLqyEx0avV4ixFj223NWr0x5M9Pgw584AAD7ux27awRKidyLA4ALL/uRI5h7zTYySuG/MUSKYYfJ96+3btrQ0ZYXiqfKoCZOqlkgm9FkTWUrrkvbBqnjyps+ZD81mUzY5mZXUHbdxaSC3VEacEPZ2CSVjdv/Rrp0JZFnQd3pWEq4RFJGJ6YiPCXYtXJEmcnV9xccXmtHu7pnaEtxC9FD7aNxgBYKJ1MWYBJNOM4lY195996ZdWZ+xR48e2clRwcol6CnifQEDYL0YuIm1wqNtqFl4B44IzE2RqBM06TitdqJf0NJc2BYtICSl03hyRZ0ROYMWLrAPTL1OeCjimKlNhC/sXwLeIEgyWR8aGla+CZW9IVor2LZo7/HGQzESaSRM/l1bX7aJsWCzGYCFDsOs42qYCs7QonDBWgxMTmG793DL/q//zf/Ter6vhtmnn3/hBBMfGbGllVXbk6qEBwgcG9/vjz762P2aV1dX1CBsVwmDEmGqJWkYQN4PvcOZApxQ5weMhQbgGey0lIXO95g6OgfXJK/A9MM8CFJkUO4Ok0z6wkDnC/cQ8gHa7AmIkQ6Q6LgeEaEz4GAktANmLnIBYgDuljSYuip7Lgn++LzoQQ1bqIMCT9fWxJRZy4HDQyIWksQ+rg4qWzFPbCBUUxix3pfNiJmoA9XOhINB0nUvs24wycaiyZqAqyjmQuj5pvvAI51RPibY+cTFN1jpDrtk0GPnhuFBtMMpvKgkafAS9ZcPFrUl+6fQDtTX36l7IZamCBy7MBEBrt28banxGYtK+vnpX/zEfvHz9zVwJSgIdGAoMDoY4Pvvv2+ff/ape7qg8Y0xgRlPSiIVYxPdkDfJwZlG5NN7hT6kXTmpS/QVDR780DWeu7jPz/Gf0sXzz5x7YfI7gnTp6zMpyOoiKTOQWycY7JQNugfYT48eOXCzs9+YtETKyeLWFpPSEoLQDhG4KBpSG3MTHQF7ZKhmv/zgT60iaR2PSEDg5FhApDyPjw4FNCFJwy3bPzgQCEkTFbC9//4vRK9tm5+d8/7/2U//WEXDnTamwXsRLVZ91GuXLSXptVbO2/bWQ/eECqkr9/Z2HKhYcQztEK7c10doTFJX5uGgm0oVG3zglUTE7dRIStfyGqcl3ebU7wA02K+D5gksCUPKMzBf+pozASCK8K2bV21ifEzCYkdMJIgaTB8i5FFP3G3LzP3pk4lbBKKa6J/zNQEXe6APS5JfuzIrxrhvjx7uW7Whsa738p65WeZyAscYJtPxsoIpAZSQDQKkx8AaQpsSCGp8EzJpe2tTgty4zYlJd9WOIyMxm5jOqp+IbyXOoPqwYp5Jb8K/zMxM2uTEmPoZs3DY5yzPpM3s7YsZNVQWMXgCvKKRqDuEG1kHbOYtmRNZv7pkExNZta8YrNodB4F6Y0gYqE9pEDRk2gMwMlfSF36J3qRxhofa9sbrV212Lu3zVRXlv7N9aicn0oL0nYWV4BR7uyBQExrGTV1u7hfeCf+YZw3M29Ax+IO5EQYGcyFgpLRJDSscFLAyecgrHeOTmKpa6n8JD5fmw9BGwNJGi31hWr6GLD0yprcRFUTvspra1De/uhteWF67Q0VuiINOsQ2svgOIcNmBiYTvFNCBm4Gn7zFV7LRQtU/V4eOTczY1MWEffPhLBzI2TZmaXbQ/+w8/tyJeDarsG2+/Y/v7hxpEp3Zj7ar1VTiYB5PeA23EJ8P1DojMwfyCeAdMhAbyiU6dAygharEhnZZGo+8qqLchHJuHPTSIE3Iw8IXvTjiUUad1nfskOevC1My4vw/gc9Dz7JgMkwai8mNPbXYj0tawsYrDi/AbGoAnB4c6DgSyOXXuuc+BwJRYlQsQTYxNuo9+vlBRPjwvBq0OvrK2ovrT1mpT1R/JCk+LsUzSxtJxi6uDmUxl4O3t6h1nJ3YosEaDgdljo2frXprFoxdLIvLNe1SHrurQE6o0sAc3RRhiMnEWUI4QCRliVL38PlRsIiHr3mbT94ZB+yKf5ZUVb++9vX3VHW0m60zpyvoVPde1a5LUrt68oX6elWQ9abduvCYJ802bnlmQcqrBpsEPcxDfdbKmp/RW1Ve/Nei8jf0NuuJMA5rjGp8SGOhn3YOsgTwb0UUPiY8QQ+dAK/TxRT5fSZweHJTg8u8n54MEfRNSQrkpTzF0GLQakiB3x4eP7cHnH0qyXbaHDx/63g2bjz63va0v3PFgTBJbTNo4ZYNxEo/I6bpZseOdz+3g8SdWr4r5Hh8KqCY1ENP23i8+EkCw0ps9y/vSWh6oTxtquznbkpb7xutvWHIYd828NIm8zcxN2y8//kDMetsmx5KWjvXt/sd/YUc7X9q9zz8VUDVtcWVefZi3vOhjNDVuE9kxn9tiDBAUlBhu0HehyEK5ivc5K83ZIZFO6ghAGDeFgvKQcBQaEkgLyN0KoOdYv4FTQGokoxbDRRi3cq51pMGw0BFNVAKU8jiTpN7RWIEWWRSIuyvrmJgDwh0VYQ2N+uAoL008b2cnFQETgSPbNjczY8cHOY0vvBrRhFpq47TAmnkkxosYUFkALWCmv/Cw6lsQ6rwq5hhI6GI0Gp/VcseqRUw5rMuAztAYBcoio4nxlC0tTNn84pSEn2Gbm5twbQRhidX46xqfB2L2FXcTDhYXMzaYI2P+FwJiL3mfh2kjwdekXWY8DyIe4w4M8zlXWxeKhC2BIYthiOliRUHi77Tx4lRO/aK98cqS3b61LMFFzOM8bye5nPorJqY2p7zqzjxhlr6eA8EF87twgO5BAMRxwHmKEkzR19fpIoFp23qOTamg+WiUMQ8z0Q/dh12GeU5fKa9qITwQ4p44bjBH+hlrBDglIrfMiHBSbVER1jXaFY0BMdzU6N3w/MrVO2x2c21tyaYmx5yTY+IJAU4XUhag5VyeUopQyJjYUblS3e5+8kAAlbbrV9ft408+8X0H2JVs/eo1294JJomQwG/ffsX3FmEfDmK/UAUqAWjAQEh0NBoPahaDEYAJACf4ToKh+PyKWo2GxfwDVAL6mHNoQCodmOSQEMWJnWtgxtE7VG60JmyuDASIkMYen0yrA3AbEJNRB2E3dDOYnuc9rNhviYsyqYy5AI2MQVbXYGxKgscmHRE64/mmoSPGOuprPrATV0rBZkFoHdSDvJeXCP2cDMpPGXUOBjkthjyayeo+5aX7U1JBYRJoYhAO9Ws0qhqspx6kEXMLvvg9NDwJAd43up/QDlExDTWBjoBJBy7Zank0Fg3IcDRpQzGBoOqBObPk8zXYskNqjylJZ/N2/fZrYgwjYjx95YnnTM8+vPu+bW1sSXOqueszjH9mesampmZdegxJwsNcoJ5QfuozoQC9R8DMkOiIOYchJFnVke2a46I3GH1bEiLRZVUFgTl9yODXINCBFD5wKXc6JGM+nD7+cmlAdwAoEhbtyiI3XC5xiCAWVaOSt8P9bTs4OLKjk2MjYuvD+/fECA7sne+9K9pPCeCEXiobLqkAnpRFjSNJ4PlTe/jl52rfvh3njiTZNVx7ZcFfEaatumOuQGMdH52ww8MT25E0/vZ33rbcmbSWgw0oVe8cts3NB/bT//CnbiarFol6vW2PxdgOD1jbwM6FfTGBczddQPu53LldXV+XhDurAQ9I9J15DYUSPmehFtb9FWPjIzz1MGFcv3FLknNddCStu8a8IligcaUDaRYwxCuJCWriXAURsXuS9scETBErSHJnziKXU1u2BEoqC+6pwiM1yJBrImhvw6InmCjmGHoTmlpemRKQrtEd0gDFQNFQJIxdvXZFfc46lpLKpWsnOTGJqh4L2tqFMBYCMn2ovABEMARhCek9Gg+pbyvCJCaR0ZAAyqhlUhlpEEk7FSN1M7e68PiIfVWgQbTDmLsCo6VVJQzjAsvc8dHxmb9PopW3D+OXkPuRSN8mx7NWLBc15o80tolYTODKohh9MP5YJEmMLTzUKLdKrzq07O03r9k7b9+2ra3HvqMhk+fzyzNidhPeTmenqruYimsvGhvBDo/M/TLPEzgbYNVAWx0VE3OvLR1ETx4KsRZFmKD6D4WlCcZ0XnQHM6KtMFPiWYcXKZo4+eqSjaSD5Q5otDhegOEMuajyY/6K+cJOV7SjTmk0WnfDs8sBI1lemJEKmPWGhmMyT+AFgZF49jr8P85hgxQhqoE//Oyh7u/ZO2+9Ye9/8IEHaCPIIBLt3u6edxrmk7W1Nd+ACfs/28LCNWmEASMBwEh+Tu+AgN3MpdNcGjASX9WO+qoSVSSJHZ6eC+BNUgMBzPDcEGhL6iEFe5BIEtOzgGxPDe/alTKFAMQbVN9gsomFTBFVENs3ah/EBRhyj4d9UblwyaXzIFmP+SWCY3BMjGVtbnpS6nBanxPGvvVodo1aVep7zU13TJ7iaTIzNSX1POUgQiwdn0tQBZEOYTZESCUKMR5cTJIj0TG5C5GgqhJaH1MdrQHDoBzsF1IVQ+m1G7a3vWUtDbS+mA6SCkTGZCTaBAsG2Q61LWmxLokId101kIAvYUMaZGiHSBvMq0yKMeCB9umXD+3g+NhmpzKWOz+0Rw/u2f37923j8YZLspg52MGtjeqrg7DzDQEOq4YJOokgoS5D/nDGUREI9ppVe3DvEzveF33023am/Ic16H/+859IOn+sNhoX85WkrDqcnx1K+Ci4ZxB0RpvDGB1V6Im/AiMZaEXQXDjc9VX+jx7dV/vWxBQzAvsT+4uf/M8aB+aeM2Ma2Csrq/bzn/3U/sZv/oZlxjK2y66U6lsEAQQK6JpJbjYx23q0Ye+9f9cSEhhOzo/UBkI+7Nn1oqTUE725Zd///juig7o0vwN7vLlpv/d7f1f0EbODvce2s4nm80gCybFApCqQy/n4YT+R1UXcshdtYW5R7TUt5ieNUwA0HB9xkwuMYm5u2VavEC9tUkykIuCmu0dsXFLuaHbaFv4/nP3pj61Zlt6HrTPEmecp5jni3ht3zsybmZVDDV3VVT2wm02yaUIiJJqUKVkwZAGGAcGAYDi/2oA/2H+BDH8zYJMyJVlkd7Orq6pryrqZeecx5vFExJnnKY6f3z55SX80FFmnIm7EOe+7373XftbzrL322kvrtrl507Zu3rObt+65n2/dfs/u3XlPaubcrXMQicCBYJv0PfOV9qKeNVvkVGpSJD5ni6SfxmNpgW9b81G2JCeDDRN+Zk1kwVXZpqo3qa9h2TklXK7sxtayzc1l1Y+El0mfHcuOWra4Soker5xdTc63JhtnLZW5d2UxKaD1jZXJnJEz5EwTsJkQ72RDHg4uLzumWjVpslMaPwopUiSR0iNBOe4LOZKangelQ1HIiJVK6mOxf4gzBIGQVDDEQU+UPiItGhBnnXKkuc3+lq4cfUiKdcY9E0k9zHnUOGuVEFwSWUhEmWRqTdSCC0+OWU/J2Hv3t6xeLTusI5LYFJlh7eKiWLLXr4WvGlBslTVPlDohPr4mzugdIRImC0tcIpFwEcumsjnniYDVHm9Dfdl2hJkss47UJglEnAGP6iPNl0gEY2bejiVTEdlbY0KawU+Hg5p/Gh/2wpFxFo4Jo3UjEd2HvumF9S8AnaXZvKRZ1oEUm5Roido8mbC6Cpk9TGAMiYkF82XB+dnrfXXm0L772Sf281/9WvK84BgHtZg4jx3mDpivyrGwm7YjwJvJZ/VwuriuA0DzRUdNJjb3gLl/q9Pc2wT++u4yMWiTvkZ6uAtJ8Bev98wXiosZV12WyZQmEoPX7gzEKCr24tUbVw4kJSYJe8LLMhiOYckYhqOJOsnlk26xDZbl4q40zt1L7eBH9ZjLRlN/oIhYpMYZuFioZmg2PfHq7CTOZsidnyxys0jOQhyZFKVSyc6/LWBH+tz5+bmbCEwu3otB9MTEEmIti/Mzui2hRfpmLIY0OZ9FQyrQJsas+6u/2IEakLNJSf5z3kNDjAh235Uz4YyWhiZho1pz9+EZaDOhBRzLpEAmk4xqrl7X/lwmo3+nZBwBe729b189eWZ1TZhkImjnZ8eO6RKeyGTy9o/+0X8oxrhmt27dtDUp0YiAoSUAYFGfHcKUTZlkkukZNDH9npEd7r22p1/91oqnJ2L6hy6GfahXS+0+PNqx8sWZwLJrr188t1qlJMd4YNuvX1pF6g5Dpxqtprn+m9jot//nvt7Z0MSO/v/7moRMPQ6ks6mo67fnT74SCzyS4zyxn/30r9wzwQwzIgGwTYplDuWk9w/3LScFCftjArN4jhqulc9NRNgeffONPX702GX90SbWIi7PjwVmRbt2Y1FqE/Xb0bXrGs+g/fEf/5F9+OA9+/rhb6x4uG0XJ3tqw6UjNvV6yY15Ukx6OjOt/l6XZfo0XllXzn1+ZlYEbdlu3cQRfCLidlOKclUAd0PjOS+g3rT79z+0++9/bA8+/FQO4327c+8Du/veA/3uA73/mp5lxq5tbrn9G998/Y3U0b7sQspQtgGQYMsQKdYUyEqjdtV43BPL9gkQZ92/AdtuzysiQLq4Z+JkxHAzAnFS0gndkDUGsSBzkP0vhPUSsYjGuOocBim1WfV1p4fz6wg3quo/KlWwNkMGExGBkS0szTvwvtTfux0iJrqRzAL7Zi6TtYX6xYlsbMyJBCxJhdWl9ipyDpMUV9QGRScz6awdH59MspxkZzBxnEVZKqspnGtzAJCIFQv/LDoTAqIvMDV1i5tDLPqz7vMuVF2XukG5QEhdaaZvsTQiZRIM+4SRMdu6tqq5MbSK8AvMQoldXQV0fRGRvQOR4rZdv7Fin3x6z2r1ivqDTEKc+aTII5jBi3kNmSGTC0XK/EP9uY3cg7YtLCbs08/v2+r6mhzopcvYw6lNBSmvQtHJiPCQMjMiBlGvSC9JClWHTWnh2eLigiPqkSCZZ2T0NYQRUkMROXDzypEsbnwxliKZLWRsYbagzqEEMcxlogBopJuXajSTF0YPePFX1j+eyJGw8PPZp9+xv/ybn1lCIER6aqFQ0ACoU/V5vNiiGBSLyJ1m1aYL6Qn70HXwdkwyOoUXX5OrT9ZI3nlDvjPpcS+8ayyHcC6j+zd//beWys7b/tGxVTVRowkZRPHC9o8lLxMZK8k4yYBYXVp0xgso6/+4jVsnoSQDKYjESNlNT7gLJuLkLo5LDs21kTs7jU7fwOJZa5Bnl6FjfGQ1UJyO0A6l30VI5DAIFcl9ybBwCs5ROQfkF2ObnGPAAhnP7TZB6vcrq8vu6FPZhXoB8GVicAgYay60gzAbWUG6P86ECaMHI0yGbEYd0K8oOppLva6KHDiHftWqlzLQtrWlYNpIUzkzUr5RUAEZH9d05fM1fjjjK933xu37NrOwaBdyeucX52KPNzQprv7dBrOwjJBKyxkB/KzALJPNW0rOiMXdiXqYjJ+aqp8GAtkz23nzysh+wilSTZbnx7lCaHD2nPhIckFdDrCtPuwLUAjlzS0uilEVnEp0iKF3T17/074mdid+KSZ3vL8rg+jZndtbIgJJ++m//Tf2/Nkj9VlFADFRrzE5WgcSmqwncoJ373wghdUSCGXcIvDkzG+pi70n6neqzJYETq/UV6cWj6YErlXdayAmd2WLS5zz4NfELdELtr65Ye+/954dHx3pvo/t9dNHVi2dy6Z61unLTvTinPRkPGv5jBSFmL/LutPcYv2IopoBf0hKNmnZ7LTFk2kBAZlKqG8But6/sbHpQDOueREEaHQ9UnI12LJ3OkQ2pX+zSP/Tv/4LO5capDgpXziRaDQ2ISQCRIowuhTSkEeM3C9HtODGlKwpyqfUGz3zBz0Cy6hIWsxtfkO9EP5DLRCObbfrDnw5PdHZioCdvRiEd1ibpIggyQhd1I3+RjYZJeWvhh5dM+cWrSFnLrOrA+kaaq7hpMgMBVhrVsiG7aOP7mj+TMkpVFyY2bF2zTuUA9mOOA5X00umRGox1bPPpFaobBwgzb/acuuimsHOecBmqeJAggIq510FXqqnY8tuf1giqbEh2qCLqn8phjhxyCNbWp616Zm02uiRCmaT8tA5LNZRGeNu/8rOToqWzkbsJ3/4XXv/g7v24sULkZuqRiLo1ANf3PMdPhN14DuqgbIwkDlCkuNR27a25uyHP/rEkumYvX6zazu7p25tVMJETRMBykEkR1JDHZe0UZAvwLk4HNA1NaxyoG23vucBL6U8m82K7FJzVlgj00GRbHzBj5lExOU9EwLCZdBIFs8AL4Bp4lbUUBkRYIY6uGIQwpRwLtjtO7fsUgx4enbGHYbCyy3gCmRl7wLHRTVioIGsWCYZdanGqBsX+hKAOrDWvyebAQkbTUI+fPFtsjYCB8Od6f56f1sd/vWTV7a8cdOFVFjDSGVyVtbkPj2/FGNZ073SYr4HUkSLDswAZmQjTgKQI8OJDXZ0Hs+FVsOJcE99U4eR8z5RTnhsPgUzZlIx6GRikOboSqmrTWRWEH88ODw0Dsd/x1ZdcTiNCs+Kw2CgXWkTAQFhv6gYGWdGcGgUqYvE6FlvYWIT43RGof5D5gJmhFMwYLJz2PdCW3A27hhU57g0dmp/UMbLAiPMT+gm0Evqu9orRUj4qFa5tKYAm7UeUiqJa6NOQnIogim3U5/FP0JvhCRYrzk+PXOx5QOB3q9+9Ut7+/qVFEZRzuZS/TQSyxFL0Xd32JUmH21hUdmuYJdFkYmm61zOuKZPcNz0jz7gnC6SfCxn5WLQYnZQB+K688srApBpt3ioKaD/6cX3/4lf3Fs3dWMaVV9uv3kpRd6d9EmjonZ07UjjyLkM9AfPyyQuS2nnsjlbWdlw4UJ9XI7lWACxpD6akpr6mT1+/G9kC3W7e39RE6/CmrSFpVJDwYHlp9mN7LNy5VTjOmGThABPTk7sYP/QcqmkwEXj0RHYycbb6o+w7IPNsqvL1+zurY/NK5uk5poD9T7gyqI6i9KyaQ9rfF2RlaaYY1ekBycQlapMOgAB2HoaZ1fdQbbJnIY1E9Jh3jdrFfvp3/yFwI+snMmCNsQkKcWLYxuPOeAqKuc15Rat2fdARhoZYazBdXuyX4HoQEojHB3rvXFdl7RpUGRsqyvLak/Y7SDnHA3KtEcjMQ0FFR5I62UNRPNwoHk38IoJQzb0WYEwc2k0opT60Dkm1lIBeMrXB0M9e//9FT2nkO+qZffvrmuMMsInMtLKctLHct5xu3v3rtTJsu3u7MhOWVfRPaUKCQ1ynlFbJO+sWNK8h5BNyuWL7wiDWLtlXaLvgJtxZ66RIYrNUrKIsLALm2t8aDN7T6iz59S/A3sIKusqk6SmbrMvTEL9sDlTSkfj4J0ay9HE7ebtVeFB3A72ju3L33C87SR64tZ5NB6MCfeiIYw75I3ojVsjUbv4fu/eqn308XU551Mrnpdt5+BYzyryqnt7OOlS7YhEA+7Ew1anrtkAdkhV13D6zI2h2zRNJhpZW406e276NpQNuKOJ5bQ9Xt9DX25+7QtBlDvqdWNFYK8PA1RMVQbJpe/RYepJjA1wABhYQ6GuzKW8vM8fsY1rW/LQZLGk3ImDxJMLhVkHuDPT05LeM26PBJOUjBR2mzKIGAFXnHQ8Cz2T1MJ3qb9M9ncvwH+gQQOk6DzS/R4/fWUbN+6IvVY0Ib0agDnryiOTHjg7Pe+M41zscXVpzjTHHYvHhZLZwQtnwgJjOpUVcOsN6mCAiiJltGfvTKApxUWWBaEwTinkaNEKu1jVblmXNTst6wy7k5CY+iqhCYcs5FRBdoD3hxOmyn4VGIlb5xFw1RoD9V/XyfhcLi22mRB0o1jYQc/EkbHJqdIXbm1Hg+zy+XU92AJsEqfEhk9y3VFDxGjpK2SrW8uSdKV8Cmss/I6wBPcHMIBRJDCHCDXEllmsPb88s1K55MCrIcOp67lPWXBUHwCmv/zVrwWap7Ypdjs3N2PnxVNN3LhbbNfA2ZmUi1ND2I/GISClJTbixgsJXxQYF0+P1U5UWNS1I+oWIQkBBhzD5nqMBeEFlxqt9vPMWTkRqgm49GbnoGSJslfNGD0rz6vfMABuVNWTGj/91o03fowX/6Y1sgC9+INASg42JoneaVzYv/gX/3eN7blxut2DD95zjqRWqasdAbtGZdizopzZgl3fuiuFYmJ3r+3Xv/6FbD3vyk5cCTxL1WcC8UOxO82FuYLN6fdL81lNWAGcf2SbN9YEOB7HqCmnTmgKZsmivlFxQGy9UpZ6V/+fnFesImaelspLJDOWzy5YXvcnvDkS2cD+cPw4eDJ3WPaa7AMzKZqyedTPxP89eiU1N4Fd7gXIsPmVMEhAhNAr0OM6VEKoVS/sFz//t444TeozMT+vRJjYozIBwU8+uS31PKPPk/451r2oApvRvE46p4iyrdYFRhqTCykcFH00jErq2t7+sX4/sjv3NsWGYy50yMQh08kRVNknJeav5DB0WxdG5Hm4N6NLgVMIB7ahB9P72QzcVv947Q//6HNbWMzrWQN28+aGs6mDgyM5256URtiduwJOfPXwia7nmYSTmkPZoIigty1Ab0kRk7wQciqUtRoKRtIOrMox/m/7gvmIQiI5JyoHxb4O0oWnRCYpyFqqsHseDMO5yknIabJeEY3B9IWtPQgrpd3BnKErUxKg1IT61+3nG/js/KRlj756I/BmwV+EPy9SoDnbarImBwGjWGNXc45N1BBl5gBKdWQ3rq9I5V6znb1tjUHTjopS18Iw83HQlpSK7HBzc1mf1fg1ylKofhHxpFunOT8viQjouTQPGBdXNWAwJXMLysaGlp3OWywdsWiSbLD+Q19hfv0LpiUge+vauoyLxWbdDI+lDgDMifviVGADbvKiDAQWZDD91b/9G/vLn/7C5hZX7V/9v/+FHR4cqDOIpdLJIzeIbVd3P+IYDBVAqVjravfrNhgBDsK9ZCS6sRsoDIp7v1tYGure70qbOLBQr5HW9+jZK1vauG4tATex5MLsrDqir3t2bIYzMzQxyhenNjedcVKS9R3aT8iKMxT0P036ntuI5bI6ZBiwAhyJmmA1Ge/Tl6/FkjgNLGLbu5rs+uzh4bH97uFXetaQRaTm3FkIGlT6B5n86tULsSkyqUbW0EQi8+jd2fTU7RHRFGDLYD3ql5DPpZVGBZwsnrtKoZAqHIlrr+sWBxqMA0bJIjpfsH9S+wAH5wh1P1fDyX1GfSjUpE4YLyQ3wE2/Mn7u8/q325WLA1LnMDncgV1SdYur1+32ex9rgubtwwcfiI03jRPm+Lq4uHBMmNIaf//P/9w+/ey7dvv+fTnOeUuk0uo/YuBycOoz6lSR9aWGWensROqHTDPSCifZZRSHg9FyZC9EJsznZIeEvsix6/bbznEy5mkpTDakYR9eXXJKk8CpHV3fpa2rba6rZFeT//Slv737FwAqc6Yr9Wv9rPfB8FBJGdlkODK2v/7rv7Rj2S1HNLPbmGyutdU1+/ijT9Vv6sdAyGZmCnZ5sS373rblxUX1YUegSrFBVOq+GF5a7fEIsL6SYyoJAOIai6Fdv3XNlhZJ1WWB2C9HLgU6FRIwqT+YbzJIQCMSTdvZZd0qlYZTrmGxTUBvfnZVpGzVOVwXftQAA3AANszabQJu9awr+yfxhDReMn6w2YTslA2Ebo2BPvi2r3DJbv1Rv2CjXKVUtF/97c9cSI2MPrLucCbYHGSE9NBK5UxgH7R8LinnEZVKK+l5yEjkLJKqmLjIldoryiSH2JP6lU0JzFA3QPJg2LGIMIGFYcAVsEKNAKoTtc3mQiku/ccEcAvODpvGsnlh0BRlXEAukSL9HiU4pd/FEgE9Y82ND/d99uSVAJ4y9mkrCPxK5bLt75/Y3u6ZxksKW/ONtRDQZ24+Yxtr63p+9n6I9ev6zCucEMCPY4V8MAdJLnBhP+aYbJ3QX8stvk+yMNk7V9bY6Uf3bwghzwYWMvaEoVFjOFiyJcnoo1Ai55VAiCCu1UrPbcxkbS2RDNgHH27Z1q01t/786uWuLszYfLv+JHI+USoi0/msyAuhN+HU0Y7LJPNMSf1BKjR2Dz4kVX/T7t+549qFEZBJ6MJxIgFe2cu7EiyoWGqiEVYL+KUa1V6iSGTUsS+HsRhe9R768nPrX0yRHWQDu3ljw6WcjsTQGEC3JqFB5Ls7MEkDzuTghUHBPN7sHFixVLcbN29rAjRdRxakQHhCvOSzZ88FSnW3EMwDXghI/JpQycRkd/XEnIUR30oxPkNHsmOYAeBnvnAkfGks9ClcjjpbUvzZm11bvXZTg38hQ63anNgdOzs7YgdZqYx4LGwVOS9itIR2WPSGybPLFkMbaYIhKZFvZIi4jC28NtROz3AuNrh3RG2ivs3Ozdnr7R0NXM6tiRyKrQJqOT0X8Vd2I1PShLg6df5ZgPfIMfWoaaPJQVbVSC82mu0dFe34uKz+Zb9A1eWyz8zkJuDmxfAwUMINOCeNj9ryri9YVJvERDUG+j1AjRGRKUR8lHNJYJaEClGOAAB9idOgf3nxM9dhbN119WIy4WxEaDSJYnb3/idiz++JNc5ZWeDy3/63/9JdiwU4F57DCY08FolrksqB+PwcuylgFNDCSEkDH7KRRJcnY+tKLPrtiycy1L5joXoisWGxNTmSw/0d21ffxtRPjBnn7nPmCuEQCl7G9fumxndW6u1of1dOV/eX42MXPoUwCRuRKeecpANY+mrSXw6Mvv0JD+e6UT8CALzX7RuRfb18/ti2376QCjnQxLnQPGiJoQGeApm5JQHFyL755ol1NV6hEPsq6nb//pZdv7Gq35Xt9euvLJX2W6txZI0aJUPadlYsagJrbOJRm10oaBw6dnp26E7y09AKROPq244csxQ1TH5K8+KK1NyufsdmuLJ7DCrTdrtXdlvjMSdHwg5y1jSork0IkjppkVhS1wvIISbkoCOOTHGeSEQ2yj4S5hxprVRXwP0w0Kx3suGRjYXO7tSn1eql/c2//UtHjjoCftg/EQnmIHbEWhpAwxogO9pJX2ZdD2b8+u2uI2YcBU37qNtF+PZqMLkfNagyObK1WB8TGe0T/mnKniPqZ9mvro9zqcuxTK6j90GOpARg6dgdm34hfGAg4SJIK2soa2vzwp7JBkGOkqbm2aX6NSDbub51zYVkKbdSLreFD2ONVU5znD0pZc3ppMhKWHP6XONGtlZDtu7T71NuXm5eX9Vzj+VAL539xAkTyr4Jx+GEOTOePmFO0B52kqvZ+hmSrB8YJcSG5jUOg71YA8a0I+ckm41pjJjPZSk7lA1lWyBqMc2F1bUZKYc53VNYISf0618/1Ocm5WmiUvJbt9ZdYgMbZil7Amnn7CDC2R7fyKbnZt1aMVmneWEVzzQSk/35T39tx0dnchQc8TsWmRLxlRoZtoe2vrTi9vQENCY9tbEhYtmR/UM7GGdK4kC0eKZBf/DQl51dlSKRzJUjuXvruv4w2QQEOwW8ADYMj7USBwj65DuVoCnpHMnRaclW1jbUcX23r4BwDmEQwlpHx8cuPkjJ6/nZGTs5OpA9dZ1RY6A4BiY/Bvrui3lOOAeQ44u/8+IvrG+4EeJLIBwSiK1v3XYgGpMMI7SFg+LsakJFaTmIavlcQE4mkRyhPuZUkC5HnHioy2GwsURc4Ee4ZxLyYpGayVnTYLdgLGJ+Gxs39Dynls5mnYx/lw1GWINFbhY82QNCRhv53PLJ7qx01Aj1epi0MTFrJuKVy0KJiMFmhGY4bjES9dm7EBQZFy68p4Y64NM76CMmE5OK9QqM1jEK3c8t/sOuSL3tIHV1D32G9S33afUf/TmZiBPnATC8+z2OCbbHeoAeXJ8P2807H9jy2g07Pju3/+v/5f+s+/ntH//j/9BWxc6fPn1qv/d7v2d/5+/+fakdmB1JC0x8Nltxljb1fCZlcmAwKHbCNl/99hfWqgs0dU+ZmLMZYsYkBDQrYkWaHIQfS5fnGoO+xqJnnYaU0NG3ylZqrl6+sJdPH8khV11mVPXyzPLphICtrueSo5QTddbEo6vv9ZD//mfawb9lR4RDCOslxKjZ/Nnr1uxIDI5Y9+So5pGUKtk9E+WaTcsRqD1Hxy/tu9+7I9Dy2OnpG03SQ5GXkhzvqlj0sUjNmYB1TWQl7BTarTv3xO6pR1W0y8sTx2wpbrm7eyx7DMtB9Wx7e09KZQlfqH/3RU7m3cI1YWK3jiiGnohnbOvabZvOzTrAZb9VQI6B/UKhKFV3SZjwidCIzVOqqNrQXEZtSvlazzjfgzVQigrKMIVtAo4RZS8Ih47s1esXtn+wZ7/+5d/ay5fPNEcmoWRsA3DGTlhjoDYWfoj1AM4nGUpdgBtsnCQZIpsT8y9VncqA7bN513W/7rOxuWizs3kBNsqWUxnHmjscoYDNUOZj4JQVO7GZo9gk12AAsXuGjvp4RmkgOSjOhEftoH7a3Yrd2Fpx4Z6Lc0rEoL4mUQ0AeH//SASm52pJhUSUavWq5jyJD3mbX5gXy99ze23KhOJEdvP5jAheQjgWsJnpnAvJ9zX+rEWQZceeGZyGuJD6Ri3U/xGWRhVEIzHnHCHEhEXjwjsyo9gDwrxDHVNqB7Lo5rCeC0WGM8Kh0OekTJMEFAjKufYqzin4KUVVbmic5TBEGGgfZeHd3IjHHLF1+0RwLHpmQqeAHoVfORWS679++VrzqWiCJjkH3bM9sIBXzyMVNB6qn+UEOTGWtUDmMMSSbQOJmDDMR3mnuvq7rvEQERWOCIcmjmRKHh5wf//eLac8mDhu97MeaJJxBHPTw+oH9pY4VSLDYXF5Z//Ydg7PHIDTUewdceXR1RHkmlP+AeVCAUI83KkcifizM0Cug/+YOAkMRMYDWAJwMiAMlxdfAJ/+5/6O0dIYFMmLt3uWgQ3r3ziuKOsMhB/kSbNp9nRE3F4E4rjxyCR9UFd292WHKjvVkdB0OHX9uR2GAEv1CyDPG/LE6sihPPbi8qqA5tQ9F5k6O2/fWk7fs9mMOlUALwcUi0RdH5HO6s5OltGx1wTGAabzDMh21jSQvpRQ4AAgjiGdHHY10u8rkrUNASUZXYRvcOg4FIwQoCaVVzigPkLJkUFAuI4wh0zNimyCErMghEZ1YPqOfuMaOB8m1rt/8zcXstA9ACfWTJwMV4/OLizaqYzpl7/5lVGk7cGDB07qUmyPTLXFxUVLyBFOF+ac46SGGCqHdYcJ05XkFxsE4KYEVK3KmX35q79xayQ4krRUapmU8FZDDjgmgGN/jEcg0tN94u4+tJHYOKECwmnHp8S7u0aZFtagqmLsM9mU7W2/tL29XUvnpl1ZfyYjncdow37RW9gv6oR/O6Ut8kSdqsvzIz1DQn04tF/84q9lLyWXMXYlgOzrVTyvOIYZE6CYp6PxEwiPBVLjS7foTJZXUvbMruFul0w9v+y+Yk8evxEjbtqLF2/ENMtWPFOb1V7W7zi/ZU52Gw7HNW7Yspyp2CipqYDfVIhkjqjdvn1H5KzkwkVsoHv/3n21NaunoJxNR8y8pflSt1rtVOrlyM4vDl3pmv1DETgBGRmZkamhzaidrJlRLXbKpznkHbk5QVWIsdjrxWXR/pv/239jf/EXf2Fv3rx2qhDbmlTnJXQUcjbzTt2yQL8kFUK13E6HPVAoJilhASjzg5MOCV+SATXZk9EVYM+qn1KuNHy9JruXDZPuTjhMLdNcIMus6wgcHp/IAc7EJY9oPCchb/1pPKUXaath9zxkFAFP/X5V9hjWMEtVDzUfpJYnh99JoYiIMFUgWBWNARt5N9aX7LbY/NrGorGb/bzI0cIiuZmo+xtOl7AWSQfn5xcae9lsOu3WAwcCffbZ+ISdgml9noq/9K8ch3CGChKkhhMSdEf+Sh2w/gGuUmECxSgAnQC1npGd+JN5qV/r31l9FqfTEllSl9u1a+uu7ZclzosBHyeksa2+Z58N6zRgLM6b0DRrOJRyccVvZellqT6qGlCuJp8siLQmnVrFmbFrvlGpW1cExis8BL8czsoh4RyTGdmbSHt4Kqn7euSgS7ouinCyB6/b7j/05WZXvuA8iqtBx27d2HCL00ixd0xWj6XOmoS4+Pkd6APmxGj3j4v28s2e5afnbE6M5OXLl3IqsxYSIBFzOz4V81DDkpo4KBL2IlBPKpViwx30cAJ0vPh6B24ACoPAv2mP+64XOzFl1y62Ddj9+uEjC0aTbpcvWSNugUySmywav4C3kE/bRVHOTCDB2gzGzcKBO2NdAE9Qr6UJEI1H3SIYEpSMIb9+Tx0rHMlA31syMMIbh0fHAuiojCQjz/7SZqRGYA60taNBZC8Fmwn39/bEGia7RwFAes0tkOuZ3fNJ1FUlKeUXxFwnRdRIOYR1ufLNwuPHj55KUjbESmfd58j4wvkSumNyYIgoAOLExMgFDda/8ruU7JPLuq0vFmQUGPqkX3EivDASZyi6Bv+GIfFvvUUAr7/rOxO7rUn0t7/7jf3269859kUbyObY398XaO/Zsfr4xbOXAsiiAKEjErEvZlQXsFGHqK8xTrq6XsRSA2J4h9vP7ctf/8yRFbJKyGi5PD8zQqtM7F5XDoj1Eakxwo5Vgbmr06YxYC8LCrLT7cjxc47FmQMY0IFDi07EpFlzuPvBR2LncQEz6wCyKVQIX9+as9ujxIOqTaSLjgXEz58/tGdPvlbfDuzm1oZbFD2V5F9dW3SM/OJCEy7olToJqu9L9tGHd4zaWCQILMomJODFimUf08uyubCcb8N+/suvNJ7qq90zB2hs2GTsACLKqkxP5x0pYHOq/iA2PzuJu+v5h2Lj+wfHAgmY9aW9EWHh2FrWKrqdhkBxT39/aScnb+xLank1zuRAdvS+r+3p82/sN19+LUdyajeu33TVp/2DukX9coRyeOwiR5G4o2KlStiRDWO+lCP52c+lFjWOLilEz11rNrEsEayo6zvsxG281LzBGZO+y/4b1iNmpmflIPSset9F6VLA2BQA+vS3vHNKRIGwh6PDc7W/pH4HpCZRB6pwM08gcYQaRZ1kj5QiGbn7MYI4El70wcSOcTB1XXfoihyurOb1Krj9HPUaNc3KLsuIFF+3KVjAn0ykHHZwvPbHH923vMgDKrZSvbCd3QPhBvsjpELzYWEZiQ05PSOVcNmngq2oTQJvwqOEniap+z2bm0/Z1ta65g3rrmSPTZJEIEQArYxNzyZcYwlBGMQztqUEJhEHegysEyaJ/bHp1m1G1rg1mhU9p09EJe2cCKWSqCJMpV9CZiQSYOP0PUqRigQ48xZZWUJQwvcoPPCCsGc2N2OHuydS/l2HZyhyMGAo26QtqVjcORESWxAT+qMlhHMcjLV3IEfck9IRpnZlOySVsOGZwZGpPPRlcnNfEJslfXBdEycaYxAnMUleKBLkMYMJI3AMWJ4Xv8KPhIUoo57I5DSpZu3rR9+40E9Cg0be9/7hoTp7JA8csLXlJSsJOAYysgyORA2dGMi3s/zbL/7Nf9wTAGTeI3FxJNR+eVc6g8X+veNz3Xtandd213KMWtetCIQ4q322ULDyuZzZ1eBbRUKNnBC+hIvqmtSj0oQS6CMNkXHupQ7ry5ijmvSF/IwMYihHMi9ZNylwxwamly+eWYEd7ZmU61AKrcHcYomwHR0fiZkgi6WIKiVNFEI9YocoE/1H6K/c6FmpqYkrZkUopSHggOFzTO6MHDMl2UUXbGlhduI89dxqmguvEMpraaKclusaeLK7AgI9v33z5LW9eLUnR56wVHSSEQX4EjpApZEVBwNxX7oeYRPaBd7KzjVR2KipSa1+GqkfX+/sqn8oKPeh/fk/+HM7k9P42c9+7j6+srpqu/o7ufwcPfzkyWMxtzNblpIh4+38oiT2LSYkR/7y8UOrFI/t5GhfrLym95+q769cjPtCbJ3d8OxLupQTpbjfofoPx0vb+ZlduK6oJGtcmnSwYJIbSBPnjIWunm/t2nXbvLale7ad6oE9s4mNdQReE5tCnWjccXaaEO12zZVaZ1f6qdTOqzfPnL0SMqImWKms3xfZ5DWyP/rDj+36dZIyCMnK/tQHb9+e2sPfvRQQN9Rv+oWk/8vdQ9vZOxYweKU6NjX5gmKUK469k+Ho9UYEdHXZz7YczaGc8r7VBFbUlHrv/m23iDsjMvb2zVs5uDciKCxCe2V7NYEjaykNASbpnx57++qlnD8pxXGNU8POTo71np7mpl9OUQ5Pc6AhVvuXv/i5HZxd2AWKSArPnVmuPiOsRMzhtHhhv/zVb1wfkWFIKjmhoylqNKm/IRYAIyc7uogEoROph5tbt6TCY3agZyDx5OwcYG445zQ7X1C/dhxYEpLlrAs2CcOmmauOjet+2CbPwgI0B8eh5MnccqVEBGgs7nPeCanxmSzH21KWAxAcW2E2YFTM7QqYT+WkEiIR4YDmlkjlZNOxXiJBgm8Xdbh+fd1WV5c0hlNSbtt2pD45Oy+L6YswjiB+wgK1hTlar7ERVYpETgQgZ+6AM6zFcgw3ax3zCzmpUvZhEMlQ38nh82ky7gihoaYhYcwrSgThaVlvnYTc5DJZl5UtgbPgEUg4Ca93XBg3l03KRpsaD/WL8IH9OYAXJIyxQnHRJtQ70RZ1q8NvIJVQdKvRdO0Jszu/KlVf5HAt1p/l1KR0OJbYIa3628Ewdk3ICjUkzCoScha5QJ2kY9Mi2ewpEcEQ6WJ+hISpw6vBQ9/0/OIXPo9kq1j4yirSUz9rsiIdmbB4SiY8exW+vZN+73F7TDjIaG5p1X70x39md957YItizitrq65mz8Likjz1gut8ADqdSLhNgRfHk2NeE/GwOv5dyAbHMHEmk3AWSsVpEh5RfwP1J++hw1nTQTmQpnt6XjV/iNpU+q0GgrARaohMCJ86Y2F+xmqlc4FGR52pyYe8dwMlxuoYPdkY4vICnXQiM8n20e9QNldiDhcCQ2LCp6dnbo8M2U4hDR6xyJfPnzo1kstnHJNo1Km6KjYS80tGNsQO38g5r8g5hzXwLHZp4qjpxHWFOHYudrEvQ04l4zKYlDuWd2Z23i1EU/+mKcmKkpopqF1kJ2kMKNHdadTcPoOuWF39KiB2XnX9cHZRdTWhKNev0ZNKqNqs2CKT0oW41LcafYEMPaC+VH8Su4e14EhYWMP4mLwYTlf9sHt0Lkc5axvXbtq//td/4Vjr4tKSwKJqH330oYuHf/DgAzeOq3IsEwDyypbWbHlxxTwCidr5ib1++o3tbr+2gPqPXcF8zao/KRJYrYnZajL4ZOz7UjmEGZLpjEWlaHFSqEWkPtfGOUAWqGVEuKkutXJZq1hNzPHFi1fOYvZ3d+1MdjY9M23heELjiCOZ2Bf7cwgAkiXGOgz1yk6lmg+lsnI53SM8Zbv7r60htn1yfCY7koNrDGU/7HPhvI0L2Rf7d2IaL69t75xL6cbtxs0bLuz2Rsz25OTChUbnZjjTQgSiqzHr1eTsqG4wsoP9ivohLSYoNSwATCfSLqlga2tTdtTRPWsiK1JVYqgXZwIIf9gRKErFb67NiJAJTAVkZHYdH5wY5dfJCsPhT2fz1ihVZStxu7V1V0rQY5f1iv0//vv/0b559sJ+9ZuH9puHX8lpfGm/ffi1q/xAAsmLl6/t6OjIzT0UiMvKVHth3kPNK7KJQMGkwJ4FYEgagNaotfU8Rw4jIJCnJzWNqRxJlEVw9nqIKMUyUq1lzYGW+oEwEBs8GSmfWwucAKqUsebhu30S2CF7pCj1zvoCWVnMATISyd6UuYkYeey9964b55tfnrbMezUloCMRhZAOZ+yIiBl7NLB9n8VFXjPZuNvjdXDIXigBvdpRrhE6lcrQdYgi8Fyu9Dp7VQTcQykRl9GkMXLKSYCN41tamnWEiwoHhLVIcOEsnpHsAlWAA3MRB/0HZlB+ifUiwJiNuD71YYLQnx6GMBpnodAXbKZMS2EQISkU0m7DdLlCIUxIN3XsUDeTUB9zm/I4ZFhBgIgE8DMbvilvwloL40niBcQUMunWV+XAwlHqd3GSJMkOkK4pl1lL/1Fqv6kX43zr1i1b0Zwfd4X5za6sQOMjRU6mWCxJ1mnwoW9pffML3d89yNxsWqCV0sX5BZ3/7x0H85AO5AHc2QswZIH34XHR/rt//VeOjfzsb/5aA8LJf4QnJhkYZO9QYyonwOHEvqODXedIOBuekBkKh5eTsFgHd6Rj9aPbNMO9uLlerENgZOyOdZuwdP+jM3ZYmltIcsxa12QzJGERssyWFsTs5UjIlkrIuCldgtETIiOjifREPL1f16JiKrtazFg0HjqgpZ4XmV1MtphA6cXzl24diJTPnbevZWBSJ2INhCnYhQt7wgDOLynvcWKF6ZxbMD2/LE4mSp84M2sXUk0yUmqFZdJxm85NJOTs7KxVxcrZKU39LBabOe3O1dzS5GbyDcQUKIOC4ynWegKvEzHKkozbp2ulLC/n9t1PPhSjYU9GRA5WjkKfZBMTTIRF8RoLoXpUDq9BeWqENR44cH3xTQysrb+h+M4rTfubn/3MZakRx73UswHsMBsW9jHgubk5u3fvrt28eVOGG3NOkNInb189txChp8M950jY3e3SsmX8SHgXApMjdeokHHOxaMhHROPJptLLalMGH3UOnRLe7qwLsSzCXcTjr1+/ZtOFvJ2cnjimWFbfUVYD9p6WY5hV38OcsGMICOsEqBwOLCK89erFU7u+ueZixZXLsiYVaw6TsNjEBlj3YGHaY/VK2U0qTvd79uy1HEbFTg4uLZvKiwGfSQ1tOPYZkOKY1ziybkL4rSTVSE2n42Oy+Vp2fHQhQuRxi/okSKyKbNy8dU3v7dvu7p4Din0pmsOjM/XLWGojq7Z0NE4dTeg5jROb18R0pTooKgjIUpHi7OzSMom82qDJ6Y3Z5uaWW5sqlS/s0fNnLlREzJy5hiKhugLKnbNwcKaQOP42yZRCu7EJl0OpBKZDjbMICHt/XKaR5o3+rPFjV3bFjQNzj7UcHADzi3IeDTnhumyUMYHCQaRwUqSjk9XmQujCGlcTT9/pPzLP2GCL8wLcCAVR+UEmOsEKEYjAVNcefLhho77IDs5c4JdI4myu1F8F44hgYAxFQUVn97lRT478Ur9r61lYEzSnyKjNh0qisjCkCkZOEgYq4h17JwGJUBDtxXbfhakpQwQmcUZHW6QDNQchv5Jt6ZZSi0GRBhQH2WFSB8IzbIKwFPthOM+E7QIknayuLdmduzed+gXkCYe5MK8IBdyLZyHqQf/X65PF7nQm6Rw71yOE50ihbNe1WXOLyBBzlPOgKB0zgVj+T+8ZXLn9YeASX+C2I/SaI1HNyWgqKYLX0mfZWyMlPA7JkfQ0DymtIsQQTriMNI/noW9j6+YXSC3ixvlszOUfD+lYXRhWyuC5eLxzHMDRpBH6tRo1dofK/5u//rmYacH+9he/sC9/96VRKgRJB8P58ncP7dWb17zZHcxUK5fEtJoaDHZ6frtwp47lxfUwZuQune1CaZOGamC+XXTTXymBgP15vFN2yuEynSsBW87JPeKClOs+Fwhh2GvLi3Ikl5L7LQE4i+h6eN2HCcUCNfciZ5wBpswHk4edwZrnRm5FX5NnKCZxcnZu09OzrtNZZ1lbXZE0fiGgpkxC0g1Qoy6AEhOIxoO6tl9KLOV2lKIu+GJxzh1dqYkRVF9U5d2P1c58NuP2FnDyIky8qslIxhnxWxzgIn/TpPLq2dxaiNixhkOOQIY48AroxZb1LDARzrzutipSIhpHORzkNySB89xhI8RC9bh2VpbDD8VdosEbSXwO5SGW7Q5O0sNcqYNh3M/eHthxsewWNj/95FO3C5/jAC4uLgUgZY3xgUD1qVMWrFGdnBzrnhHZkJij7v/Ln/3UrYNsv30l5h13iQmACROORU+Yp8tQ01h3ZXcAJKG6Bs5AP+PosSWcIEkbABXlWfQPTaBJefHL0oVF1PatrZuOUKTkSFEcc/NzTjEROgEA2HgIcNN/ZZELnvfwYNv1MeDwu4cPnY0zzjgRwiesFTDxGpWG5TNZ+/3f/z37zZe/tZevd13Yqlbp2Munr+wHP/jcHQIWjSbtN7/+yi3Az83lLCa18etfP7azc7HfLjXTOCOG8HFH86Rs+XzKEQXWkTjqlGwcThWUAFH7F23r1pbspiSnqbHV/KRCNyRpd+9UE1z94mUNauzCeeOhgFCssSLg7l2F7Pq1GxaQIzk5PbSvnjy2scgI4UFnQ+pvnDIbGQmTEouH/DE3SIOFmZNmK5MRQAtAWmzKDIrpoqYnjJzQFN2TFODMyXGiUrk2CgZWT82sSaHFiYMipIy6RFHSpwBzX2PMnICIuVC6JjpEBHtA5WMrEFbay7HALq3V07c//bMHdve9BalvogtTNrvAUcElOXMpQ5HbV6923HoCIEx4i+tBXEmBdSejqk1lEST2jPEz6xOEm5wjlf2RcAMRdepdbQKf2GdG+Ah7BJcqciI4SEJHnC6J8iEzNJagYrJZvdwSWKufuiVdazLvcW5s7PbLBgi3ER4E09gTc4N1FtkFKmR9fcU5kSdPX4qEcG2yuogsTApGAvbTMwX1I2uNNRdRYH2EdZt3WIoDIQGIcB2I7RQMGCpso69RRjhv1BS/55lQjCTHcAYJa2RJskrVX1XhRdgXdckRtfqlVfXiEDy2S0j5PPTdff+DLyrqBHZEJhIBW1tZdEyDsI8r3eAQW+3Vw2oc3MBiJzSGaro9df6zl29sYWlFD9iXMVXEwmdseYXyz+Zq+gMMszNzLrQFq6MCLMAYZUMPCPztF5PYOS1dG4Pk306ROOfCgOrhXdgNoxB70UdXNm/Zdz7/ocB21Smfgtgui/0YASW+52Zn5E3PnfPioCk+B0gM1SYeayRA6sjQOM8kk8/JeYzsXA5pLO/MmgVZXZzLjmPCWXHdqhjY+vqqFMkbseqIWyeBZZVLHFPqEZvyOSkZjSTt628e698BgVNBBn7y7yZGXJ9rCNFPxLTnpvM2PzdjMTkySrzAjmHrrkCiBosd004Nqm/UFCffyYoaSuZW5USLZUl4+kzWhkM6d4cmjRzjpcwKzIV+RnFgUOIU9rvHr8TqZXhigKgjFCLKIBIRK9G99CBGnTqKcooIqb8GArxJ/5L6y+R5/70H7r7YCE6cmmY7O7uuOvDezrYrbsi+lt29HTe+AJW8u1Gemww0nDgldJgAxydnVphdwPTEBCesCmnOscQAHc4btcAkZpKwhkCq9MX5qZ7RZw8+euBCFvMLi+rLeXv1/KkmoEiLJh3hFepjUVlBHeGcK7XGfvGzf2vPn31tS3I4hB6//vory2QyTvqzFnRePBfQep1Tbmmy5nIxtTFpe2LwU1MJ2xaYc3rdBx88kK337anU6sOvXsixvrQZORFYYLUssnAopXTZcCroxz/5vgDVY/ffu6Z7SS2O2cNEmvyJ1MihW4w+OS7p+YNq6ZTGqO6ytNjVvLG67IAuLLvKp6QAb35sC4ubLptwdX1TjuO+gPSu3Xv/M8vNLptX8wXQLVXO7ZXUc0ggNy1bJaGGbCTWUtzYi0SQXcdMRPUCjiwSQz7m5/P2w9/7VAQlqt/X5LA0BnJGLjSs/1Bv9OkJxUhbk3Ig1GITTuk7Va07TgmhismSdNEOvT8s+yfLE5tA1ZBIwti+S6wh0xEVgNMC4Lsau+GoKxsN2WefXrP33lsRmTmTcs+6CETx4khzUOy9ZfboySvNHc44kb3r+UKyIY6+hoj4/SH9frKjnZ3nbARlAycl2nFmYAI738lARClxb5dSrn4hjORKkcgRukVsyQQXfdF8ZUGb9TqKSbJ+goOkkjcbXRcXM/bd735i9+8/0BzZcwrIbawG39z9SETgOIKeHexvO+KJM339ekfEiaNyQ5oXk+jNu3puhNnyUtw48OL5uSPF2C1rKaxNA6vMK0KTPIfbRK7POOyT+gmp3ayVgoNgljswS+3Qb9TlHjkRjhWGYMX0LLqvxEYqmnFKqCU7UHdMHKteAar/vvfxh1+cSEKzKzosybK2suBYN4+I4wB48VggoJvcSCahmSulokYQ68SRxJMZF7/e1yTLZsnLXnBGwul+HnU0RRzXllfE7CZ1jNhsFomwW1mGpafGePjCkfDTxNx4Tf6GLHbKRQbuwZXKI7OG8eT5ju0dFu3hl9/I8/dcJ5JCyMQgk4FF9vKFHIk780FAqUnEQiHsnGdCcbRlQIfnRasLtLePD+zp9oGVJeGevHitycNACEhl5LMCupAYJbFGaofBtDnACkdCW8uX6mD5wUgsIAegyTEVkcG/p0EKCCziLqNNTyjvLzCTc6nLmM/ErllHyabjdnh8poEJ2LMnz1zmTKfVdBOXfHawHasjOYB4Pe2h1pk3klL/evR+juL1y7gKakfFFb5bXpx1zpOIFf1KSJJJO/CG7K0Aixg7RsrnAn61KSIWKqZJX+OkOYr1zZ6eMV0QySC91a9neC1w0P31BhQWNbKmNbaTOlMyZE1AwnKAcEkKxZXVUP+yD4IFdfqTzXgYKSE2Mv9CUmJsQCPb6kxOkAwwtz9H6iqhNsHuIRP0BeSDyUxoE3oxkPIghr4jZ3Um1Tg5RkBqeG9fzv6affLp99z1yXKh3DrVAl69fOHWyij9nRaIk3lUb5Q1367spca8LNUTCsXcZFwTeFPapF4v2j/9Z/9A9lIXuFOcM6Oxo/S3V/dZtwPZzd/++kt7/vrQoomwyFTGSqWm/dW//pWVLtixP7J0WoyOpIt+y27cWJd6ith0blp9m5Eq3JVCo9ot6mIk9TEnB7Zov/3dV26uUVGYsbx7575sKW/35URmUksiP4tGeibKZyqY0hxMSAwErIXs1D2D3oFVKxdWkaOMC4Rn5BTzuYzm5blTxax5oEoICxPyAUxZowJM2NAWmJI781FhoSt2GrGEnoFdze7YAPUzSSrurBApH9YlyBwC/AExnAygymZIwtPOYYiJk97/7ghocIfkFRQR6g8bY247zJG9sreBEiW9PlUgBs6R/8GP3reLs7I9+mrPqMBQk5N/9mRP5CrtdqxXpBJNjhgAo6goKbfcm/Fk81291tZ4SsExlzQX4aaoFOaII7OaT2Rfcg4HSoUkA8gS84f2YePO2dJPmpTMB0Jd7tRF3QfHlIyl3JpxoRC39z+4od8P7Fe//ErzUnamdl3pGYFth7G+sbPxhnARG6d8+8Ehqp/U3/jEKUMG9RnWiHC2kHyei70nOGvIPfd2e3EIe2ocWVNkzZhd9/Q38wZSyXoU68BdnIwcB5Eav7B/LCcYilB2KWBNzU/28/BspAWz7SibyMsmZ2xtfUlzumNJYRaOSfby0Pfhdz7/4mj/SEBCeunYtq5tyggAT+BELFauR/3nBp0v0vJ4ME5Cg/UOnSPZdellURklp8gRP5+XLOcMZVICheku9W55aVVOBJZ2ZrHwlDxvXEY8kdSwZQd29KwGB7bq/LVuq7HV/cVqHGP41rGgTvS3g6NziyYL9svf/MYthFEHBlb8zTffOKBDTgO8VL1Vv+PX9ZoYBWsuAwHBebVue2KgO2KF52IRl7WeM1C3cCVPniJRYGXFrZFQr2htaUkAF5Ixlh17ARDYkEe8mn+zFoRBkp1ElVCK3VE6hrRZng1ZSamUgfquVG3YxsqSC291GXxAVYaU0X04dY2QwjQFJUmpck8vR+QUidovBnQpVcEBYoSHkLcsYO/vH+izV5YX400K1BgrNkWipjC20VTM9k7ZOR7R38TS2OchI8KR4EYmY+BT+3y2d1J0dcEoFcL4cCQveyDYjImdDOSoe2JS9WZdDnFd4y7luboqRhV16wmnUiWoGeK3xMRJ62X3P+O6LBXLQjupuoSgCJUQHsOJzqDSZjncJ+1CpQ0xIVQZIQcO+6Kmm0tBFQUlO4c9CPF42h08dHLEviGfftezldVNkZolV6SPx6qInbOeytnl9VpVjnDo6oPt7b3UJEm6kB2hA+LfqGEm3uXlod25tSqVnRH7OxJw9u3NrhxlpeLs8Pmzp84GZMxSW02XXUR4yGdRtQU1IjtIReVs562ie7IvBNBm79XFRd1+9euv1IdXdn3rts3OLWoO7csGOm5T3Qs5Ng46+vTjDxywUwmB3dnJqbRdHk7OsLjSgxEWhMATqx/r2QEA31h2IgdweLxn3zx9ovsea3zNjQW2AMiwHsUEg6AQZ2f/FvMKG3UhKtnd8mJeJFM2q/uj8slizBLyELAlxaSvySnee++uIw+16qS4J+ALeHEOB2yXg6QIETkmLwdE2IUwCgoF5cNcI3uRviMLz52/oz5k4yZEbBJKm2Rq3b65bOenmrM71IdjB3pQJGHNnjwR8ZOtcBIphNKF77B33YNd89g0NaModQRYOtDV3112mp59kvU0Ocsd24L9U4TVhYgE3hBQQkAoY/oHNQI+0l+s8fGsSRFqamARisXxxuIBOxXhpNQ9Z6FP1jtQ3CKcYaoNRFw0gk250OWtm1uaw/NS0fQR2WJ+EZO4rkPlZcr0t5yKhLQTtiqXqmoLoTH2mE3KyEO4XfZlHzoOAes5ku3Up56HJQU2RbujHTQ2Q7wEYUzhAOEybJkaWyQGQCxERfE3Uu6r9k//439qiytz9vjpV0YJHe4gZfPQ993v/8EXb1+/ccAES797+7Zj/Uw6Nh3JvtS5gnT9AvCFKJDhpbboIgJ2DcjvHr2ShKRDpu3hw6/E0mO2srQsJuO3s+MjiwY6Yl5zYmmrThafnu5YTA9O+AbLBriYtICvxkQDo18iSwFOGYNur1/iRCYgp9a5Tg9rwpQE1tHMvL3a3bbcdE4Tcd51KOERNj+tb2xoANjif+HixRQzIzOLtQKu2NazvNo7tpIUSEVMYjCSwcn55xNJy8pZ3LkmcJTiwNECWAk5iWsLYpGSdGExfe6F5KX9LI7jECkNgpL79S9/bi+evrCvfvc7PY+Yi4zcpaKqE1OJgBwHIbOyLarf5uTpqzICvyY3qXycDcKiunMkeq6g7ucW2zVGLvSjfuHgqWOxFjZljq+CrozBtc1lOz0SEIl5UbyOTXSuPIlYICEHV4QzKFYZSlharIlFzyG7m63v2D/PSaE/ypxoZlhZqqgnZ8GiP5knVLtdXVmTqijJSZMi2HI7q5dXlu2DD96zP/3TP7HVtVVbkfr8zkcf2e6bV1a5PNcz6vmkRGB5C3OcR97UoHrcQiOGzb6cydraJOnChbzEiE7PL6yhSYWDxZGdFs/UD5wsSHgAoBB5kE2iFIuUw/CTkik1LPCl8CTnpmzduCXgINHgSmC3bT//2/9Bk62t9sdFZmbFsjNStH8lAjC0u/e3pBxienRCmn1dk709kvihsWXE6JmYu4cXdlFtq28TRsFDnicanZJjKcvmsgICDnUrSWG05RSpTySFkU9bWk7xWO2ncjKZQKOx5oecxaOnz6UYWi5Bo1SuGNVZi2cVt/5SFamI6lkowNdp1+1Saok02kUpEbenQUzySv3hEZii+jwaE6/Aolmq2ZTaHZgayem9tVfb2w6c8/lpl4JLeAXnhTKk3LzbVS3ghDwCwEw5cVURhL41qme2NJOxaY3RodQ/myw5STAUEXCmNXaFpFG5mHpMpLfTz0PZG1+ALGEVyg7p1xpjapfBqpnfhLOYzYSqfY7Vu2QH4Q9frBG4hAfZH3OGcGirDovu674p9SMVmjmbvemI4sb1VSmzqJx12QEmISmSW1rNru7b1zOzDjBpE46F50WtT1SQV79jjwpERWM6P6Yos1MAAP/0SURBVK9Wcaoh/Ur4j7DVxMG6o4PlFMErvsAASFVYipqMTPeMcpLsnIcoUQ15OPLpRb/ImegZp6TEEyJEhC2p/H16eqh7hfTMIrbChHYbRwAOi8yoP7qaG1TrwO4h6GAMjpB2kIgQCI41HqQok7GmHhLh42wY+ofNjoQiSbXnyAiSNahkIOiW7cfVblLkvx0rOdNIYrJpOeQXOVL/UzMwGc/Z9z/5kUuUef3mmT1+8UiOpOd2zIci8Ye+z3/0yRfPnz13AAHpvX37ujpTg65O4yxzLIoYJ5JU5N1JJsIZlDomPkZWU3/o1STJ2NLSvGPl8XjGNjc3NKimRnZtc2NeYLikxsuD6yZH+28t5As4Vo+DgCVzH+fZ+c+xIh5Wo4Qz4w/QbdyMRhP2REd41K7LSss8obS93Tm0lCZxWqDA59m3wQIxbJTqoZfFI4uFYN56CP2dawx0fXLrj+TVKw02vjVcp+X1uYKY/Ofv37cbUgsP7t22JYFFQCMUVxvWclmLy4OP2k3zq20wLDIpSEPE+b1LW3z99o0LcaF8UjJ81379D3aVzySsr06mtPN0Lu2YPOd/BMWkmEyw8isxNWpJoUhQMDhzdpjiYGQZciR+V5336PRCQBd3SuXaxpIAu+wWxRYX8hOV4fpPBq9v4jgyaLPnL15YH8YqKUvYwj/QPeXcJ8wN1akPCJRPBEhHYvlDGSRnavz+7/+R/c1Pf6ZJH7D31T+ENdhbUxbLprhcPidnPj2tcRaYqT//h//uX7kwFYU8YYqU++f8GsKjF/oMGWzUkXrzdkdg1rWMwIo+LBaLbiESdtVuD1wWzoWcCuwRjIKxoRyYhIQa3Es2SjG6f/6f/Se2trlud+7d17NMWViGyP4c4v6oi+2dZ3KE52KEccsX8nrWtr1980SsGdC4kspqyL6pCit7kDO5eXNN41t1C91kzrDfYDwOWemiYcXTS7feR+kT7I2Fchx+pVwSsF7IIRQdOK2trbiQa/G85FgwGxNZhyETjnAfGWiUgacIJsUuUWDY/5ae48/+zo+lCmZ077ZmR8CKpYYl5Kw8ckwNKeCa5tRlv2OXXamYZsXqcjaegYBF7B1FcnZ2omv5XE04+gxAcyELAekkBDVy4SZSRTmbHiCfJKQIZTU/02LVczOsrbAv7FSgw6Y0OVcBEJtDOSL44rwmh0C2FSVlxG4FRDh+HArOiaKXRCdQ7sxPEgTc+qceEqZM6BslAyADzJOFaVQBYAkmTJwTNe62bt+0nd1DAW5VJEIEDRAXi+bQM84wqbE2obko03Hqy61tSE0A/FBVNtxxLcJpEc0P1ATXh0izzsvaBiEtwBplCrjyXggP8OGyytRXEFTay2chNxBv+pMXZaXYmU4IFmLclBIiYkLf4jSJbPCdw+1YLGfO0aaq7JwirISOHQHWHOI7GEmf8gTMCX7m93xBEDjqmH6mlBN7RtQk9YFwWn1M/4I5pJijtEg6AB8h42sifXOU4dH13J4iOQ7UCRsm+8IWNpUy7gH2P+nad+7esG+efWk7By8sKAzgmXvdzkPf3/2z73/xSqBCtVu8FkXowhGPdUXL+5L1LNBwQwo5ikRoEMQOxLAG456VaxWXG8/CENv+t27esFgsbfnsrM0tZO3WvXlbWovJOOfVIVSsjTpFsL8tuS72lJZHJgOLbCynSvSwTk7rDq4n9NAsSiEnXSfpP4wBj0sGzkBeusmKcDBtR8fnetgp50gYeCYtDGN2do43Swrvi9lJJordYbBkd7H/8wh2pglTEZsPSy7GNPg35RD/5Ifft+vLC3ZrbVkqJGi7r19BPSwhBxGdktF5RwLPC5epAsvHpcNO3Rkjuj8b2t7u7Fi/RV2isVsjQerjVFAr02KoV96AHRxzjG1W6mHBopoIgF4yLoDL5+zi7NQ6zZqLn7Jo7iiRAGGIQcoQcCQVDfiBJihEYCiGgCKpqF1NMcZ0KiynzmSY9GtDDIVyL20Zc23QtvKVnLCYTFLSyiv2yu56jiCdLCx6JcHHdihH2yCrT/cCRCmRgKzmoKk/+dO/Y3/4R3+kny+lhuqaEJzpEDHsiYVNcu8fP3rkAJVwTqVWEwgLxDQ2DakvADckVQr/dWtvsi0mV1bOCCsgDs17YFykbqKwoqw/ucmOYqEmFSe51UViFu3HP/49gTSsDbZM3D0kO1ySI6YyAGmXArUrYsgdt/fhzes9q1cbVi6fuRpwwgqLxGWPVpFNk/sfVB8mpBKO7ZPvPHCHs718uSfGWjBXVLGIWoiqr+VE2yWpETmshABRDu1wf9fdk3UZlAgZeBdSGx6pyLbUFmQBFeCydvTMHGNAyAjbBOxmZ0iRDth3v/OhzU1nNQdwghURiZDmZcCeH57YgRTem8MjO5TT/eXDh/blo29cIoSP9aBUzilm77hrTx4/Unvrrqw7zpu+w05JsQXMXXam3ACptqSoQoxQAGzCI7V0RqyZmDzJC9hCUGPsKkVrfrKe1JVCGva8LmwDiybji9AO6x8ALQvplA6iYgMqw4Wy9Xe+AGoXItcLAMbZo7RQrjIJzRehjWyGkA1sHCAlPHV4JKWoeUuKPqnMJCVQpZaKuiS6sDEQhwVAxpMxERnup2eSQyEURhl+5iNhN0KlYIRbbFd/cE/OZiHNfXIglU82qM/IBrFPj8gYzwXBZS64LDc5FhwoDoE1CqIohLmJqHAt5i7PSsiN/sD5UEYGjgep0JA7MoojmCgpKghMikC+c8os8vMzjoR7Y1/8G0eCo6NNrDmSLk305N3z89wk0RAW5j20K0L2neAEUnN8cmr7+4fu+ZdXVlwaOzXJSDQgnHhevHB1toQSUt0ndl4+FOGLyQ5Zk46wIfWh75/9B3/wRb18brdurtu9+zekIEj9almHhSN5bnayRuTtcmLFXUpqMwBqyGAsqcjfdCFi+pTMIDPiX/2r/4/tSEYn0yFbWuFY1IZLCS2JRc0UNFECHrG/Z8bGF7Jn1LeuU+lM4rMurKZBGF2RsqmBEJtgMCe1tzAj/c05EjkQAXurKzbhJ/VvwjwAbMpT1wRqLCKywY/Y58nhtkWCrF8EZeBi6XI6DT3LV89euhTioWQvgYvpRMxuLC3b6vyshfWcCRnIyeGBcd7C3Q8/0kSGzVV0bY+Vdc8DKYq3O3tWvmAfB4OGoYoFqy/Y5IaEhXVF9G+MAjUHA2ITGWsQxydFDUTQ5uXwjsS4ywJb0qaTkskUMiTbjLpkgAq1zUhuIAPJSU7zW35h1eaX12xhbtk5wul8Uiz5VOAtYEsE5YRizrh6mowXApAXuwd2LkCpqX8rQ11Has0rwCZWappsgCcA4PpbP28fHtuJFAknpgF+OA1GYX9fIKzJS7FIztNYX1m1zz79VJOm/y145uzWbU6mC9je7o5Y65kL67myFwJ0WDEslPg34SMmEv8HELH2QD/CinEyZA55vF2NZUJjq0kip8d4E37jeGX6k+NqqWPV7XCc7bmYXsmB3HR+ss5CkTkOmMLZsqhLUcW5wqqr+wTrGvRacnTncgSsFRI+8Nq6WPT66rLFE1LPUlVnZ3KGciDlSsd2d44EzlKkst/RsCGl9plzpM3m0KWGv3//vgPvZpPSJnIekB61mYX5vJ774rwo275yGTqQMOLRnBd+eVF2hM5lwtXKcgQsxGbktCAtdT0vrNNvmfy8yMaszWZzNl+YtvXFFbt17bo9uHvXbqyum38kx6Ax9nh69vL1C6OmG44ctg7zFSVzDoy5Af4B0hTafPfFnJQJOACjDhfKqiJ2XJCdMrdwBgAyzu1qqGtoOr7baIrTISZP+NJV9JbNAsoMMcDGWUWsO+A8aAtqkt+DI2zUCwtsmUsXqDfZA06JLEEXjtbkL5Vg7e8cEum4A9fPLTmYSZYV5NfjrusKsKoNLjSvPuW99Dtqh+uiOFEJ7mxyTQHuAcllPQWwhtxwOiWfJcWarCgSOugr6ufhSHgw1lBYr8Ppsf7EGgUbu+kj2gNIQzjBHpwHa0iQStZPaR+ODxIBRqB4aBPXxpng2CFTEzycREAYF54PYo3S4Zkgs4wln+XkVtYcXSozjkNqGUdCY11ZFgEp6908S+myrL4MOWJB/2JnnNgoiiF7IcM2ZGGRdVJ9t3ef2/IqafVJ4yhm2hD0Bx/6/ut//o+/+MkPv2N37yyKIbftl7/5W9vZP7GRl005Yo1yJhzNynGhY//IyRk2janrxQZMzI/jPTnxMOp2Vn8lZmQeNtfMu0WkFy9fim1K30hSc6a0V4adcDE42IYMWteggzj8yqNB4GhV9kIQu6NzJjKb9wDS8tYMmjqTBfSBPHowkrLM7Jrd2NqQ8inYzJyAQ4yWlL9ILC7PmZcKErPee+MWC8Nii3hsdaVditG91bMiGnx6mIKeYU3tkJ93G3BkbZroGTEmSomEbPXmXYF7ya4EvgBgpdW1sxILyBowASiDguEyeAE9YFWgO9AgwyAAVBYRyZ2HcaZJ99N9Dg5OrJDL2MrKsl1Ua3JQAXeu9fzcnBwGGSYlp0jYqYpBunRkOUCvBlW6yB6/2rZDOaOO1ALlo/2+iVKqarLFo371RUrEoOf2q7w+OJQCK1tdrLLSbFtAwJ7uji0lhdxXJ/flTCJibM7e9PJpEhTVRxflkmVy1CLjvA7Ke0iliFWzj2T77RsRhx377uef2+effe4mxO1bN6XIIvb02Sv75KMHznBPzs4mDFgXl1071k4fOabXF8hq3EnjJATGIicgk8sVNAGkLMR+SU0XdkiVcEDaQDbIhjOf2n3lrk8I0W3UKtXkDCNWEggxhi+fPrMzqdGrq6btvn1sT57+zp6/eOSUxI9+7w/c5OUAqmyOM+b1zLLFjgxiKFnfE/i22hWbnku7yRWNZ+3Zsz17+WJffS27yyRsaXHafvTDj+Ug5uxUYPv61aEtzi/KiSft0dfPrVppSQWQpcYpg6yzsSZR0XMF3U56ynpj5+xcb8jRA4Sw3oZAn8VnNvK6RA4Rg53tXWdfbIj84IOPbG5mzvKxpE1HEjaXTlkBe9crrI7q10QONEs9vr598+yxU61UAiBOHgiI7Wu8ccCAELjiVLW+YNaAO8wVu2WOsjnRJ3BlARZwI7GBEBYlRNhASG2ymPqTvoMFvjuoiusU1P6FhUVryKngUEFrroEzQnHCztNJEkvYb8ICdkBzLu1IwGQfycQx0D7n3BzQcx65X39jYyIhHtlLTw5L8wGQhvkDyHyOzadBB7g4F+4tAtcnXD5ZJ3XYIpsk9X1SSXcS8pm8n7ARe0J8eiZSbklWmWASjo/xRCmx85xrsIGS0CtKk82bOBSAHnzDgXGeOySTfVYAubpKf6er9Nz6Pc5qkjlH0VzZuz6HQuRe3JMvroXacOs6+uLZuQe/Y7zIcHPZaPo3Y4gzYwxdRRBdn/cwV3g/TgmHSJiNsaW/UYWsZbJhlvUaIhpuk63IunNWwvaMyCq72nGSELFKqfrQ91/+47/7Rbd7Ye3+mdU7Yp7JtDxt3rGwWMRrS26hV+CN4G9W1UEA5dhaAKTbYd4VyIXs/OzCstkZGVnVrt9aM69fHSnwLV1SqmRos4UFG+kBqnUBZyEqVnFuF2rwZa3qwIXT+aL+qK3KKcD2A7GAGMm5Oqon4yYuTodJscjzE5fjZ4215JXfHn7zRh3ct2LxQIM/csbx6PFzlyeey03rOcK2v/vKHS8LiOHxmUQlAXddDJKKn4BqlrCXrtsZkFaKXBcTYGKNdB/9LhlNWfHo2J599ZV99eVDgcq2vXk7OSue7CUWlgDBvkBDnsUxARggDIJYPme511sNtZtdzZrM3ik7OD5z6x8bYqpVlwIbc2EiWP1QDoNzu1Ek7vhdGZGr8KvrcfogU4c1DLLOqvrOpMrJcbD/hIyxoJzK/PyMrtuQw9y3ssC/prZxRjQJBz45wPupWftHn/5YY9uw03ZJ709bUIZZSGbJnHbn4q9ubVqjX1c7p1yo7vbNW3Z5du5AqEUtrXpZ9yvZuSTyX//0p3Z2cmK1csVtdmTC/Mt/+f90ioGFYsJQCRknabVsUGRfEBlW1OhCsQACpJ8ymfgsE5vdw6REMgHPZGfb6vNwgLI0IgbqV54bFRWUvQFqJWon4fDFJjkaoHR5YvVq0d7KkXQHArAO1V+rbuKGwgLp8oHuhcLxuswj1nfWpSoIJ83M5uSI2XjF2RYUeHyriUjl2yWRFa9L77x7e9OOT/dczn+1QugyaN88euRKpXPOCEDMLmY9rF79yVoiKgzIopM9UtJSwgAlgEM1CIgQodyMSBHgCDgTtmEtZbYw6zYrkr7pEzBMAdoaizGhGbyCbtMVO3fl4aXkHj9/ZOfqQ6fnNe7Y32TNSkAk4CBcifoji+udI+GL0A/jwToWbWCeuqOlNa4sCLMTHGBFLaizhAtSUs5Zyjb1zH7GUmBGrS8UApEE/kbcn+syTzl6gTkOIPIZB4ayb+5HhiBhnkkm2eQFeEeFN6jIrtQ6FRRgtFNeOYtvHZlLDtJ/PAefoX2tBvWo2iJnupfmAFscUAn0B0Un779313Z23zplgi0xNjQCG8HBAaYubKbnZ72BaxNC430Tp6X76PeQELLEnNpRf7i6V2oX6z44pLhs3hFo/Qc+kIXlrtXljBTsTLNa/Uw/0RaeF0cBiPM5HCMOgZImDKBLR9aYvXO4jCfXoy/5t0sTduMox+j6F2JACE/PgHORkyJzD7tDjbBlIpPN6nvCatWy2iFSJezLpuac4uJ4XpfOTRvVJ4TAmo3eQ9/3fnLti1a35MDeH5uylC6SFOsc9mq2kItbLCCpFlVnBimqlrCZFFV8p905JOziDPsHxhkco0HAApLdHQp6Sc2EYa96wOpl1eX5t6p6CLLM/GxaOnGZRKVq255svxRzGltBAHYjetM2fXesE6za892vNFBdsYS4GE1CEtBryWwU6WDJeMy8AY/1fBpGX9hOt89tWcxwZjatCRlVp4VdGW8RD5uXCuLAqcP9t5JgpPZNBoYMDgDj4PBYRtYQu8vblNpEyrD6VJO0ZW1i+jKMkFhMTMwvJtBi01+z3LDLYtWd03Eq2X+EAhDLHw6ZOCy8y5iuei5dMKD28UW+fTQZs4rYKPMuIbbp1XX35UjkN+3mjeuacD2XBcei/4yYHM6iXilZIhJ0ct9NWQbfTSgyLQJW1eQoyeEQuc2I2RXm5+30vGiV8qUApW2J6YKdCNTnxJ5nZSQekYCgWFMk7JXzmrUHy+uWGPqtddW2frJv3nDPFpIFm7aU3Z6+blclja8/bgOcohy/X+Th9uqSFfQ8G3n1uYAtmQ+5MuX+1sjebu/bi8df2qBStF98+aX94uFjK58c25QIBll+FTGh3kCqTJMzH09bSSyeumhtnKP3ysWrXfmMZl1jH5ONiXn5sKtJ5g3ZLNQ/CmtMQUyy2XDEhAqoGcQEBbRrdU24AJ+jzIxsW5OcY1RxSJwCWKsVBfZf631lsSuTgzpwSoG1iU8/u2/ZPNUJRB5SBdvePrKL07JtrqzbLY0ThRULMyl78uJ3mi8RqzQqdlLU66ghu6vZrlQmRxBQsdjl7esROHub5Ak2grHYSOJAIZ+zXD4hBs4aUN+Fd925HAJf9gYRvITsULlWTbFDObmR1AbFGCmFMiWHRdjUOSqpbByx8w5eET0BjmcMQWrb7v5La/WbTuFQzqdO8UepahZWwV4ABECFAVPkjwVuCiji4IU+AiO1RZOiqb+5tFnAmCQS3Re2TJydxJypUNBlf1J6hk2ig87QkbhEYgLwlC1/t44gE3ZhLNg/YP8OGHEoMHn+PjniVsCqZwTQdQsu48KsADOACft2Skaf6Qt3QvGwA1oOKoNUuP6Qo2EvxLCre2mOshEPkGcrB+PD/QF+mDj7swjXUGAToMep4BgmmaQotknYd3KeO2sTrFGQqYka0Vt0XdZ8AHCU5ZXmG2Fu9mfpz+45aDeRCUKhKAPnRPU+59g0k2H6KHRu6EJ3GitC/LSH7oVAs1fKPb/6BzwjFOgSDOQkcjkSjlibYbF9smfOVY9wBBwyCkkg3Zm6elKjcqrOWeuZ6CuIOgkJOC/W9OwqIPKXUn+2HTFln9irl69td/tQjpC5FXro++GfrnxRKGjChnUBMaN2vWUJX8hmpUQCIRmHGF2xVXUnBcamopPd2WKGe6WS3RYT8wkUwp6g3Vv/wFI9ga0/4nLMWYvw+QmznAiVx1I7FOXTgFbqFtH709OcdHdsKwK6P/7O92xa18xdxC1VjNkgW7ba1KQ2FbnY/uDIhQIYnNx02q7kdT1yWsloQh0hg5jqSW4lrFw9s7c722L/uvaJgEsGwmJ7SpPicO+1jBzDJnd+UvqANLqDoyMn1Qtifg2xtpaAhoyFfDpj1yg8KFnOYi3Khpx5fVCOj6Jqacto4sMkiWMT8oI5U8aE85eRjCxo4aywQX4X03s5yx2LyqWTFk3l7PmbHYGh325t3XB7cdICZw7OQZGwPlK6YM9NQI4k7JgNUhVJLj8oaRVwIaoG5wjov4gQcXFhwc5PT+VIzm0qMrKZ1QVrVyv2XiFv78/MyjFqvHR98vHfu7FiWRlFqVO35GrONmZn7Noorfb5rC+H6x14bK4asO8Mp+1mPG9vxOorAqjbuUX74e279tH0jH1v/bpFJXcL8aB+P28fLW1YbjZh9z+9bT2B457Uw61ozv6L3/8TSw5hf1RqbmhitwXiDZc51yalUcDLrmDGnFg5Z28Qv+6IsaF81O0OvFADbHqDtbr1JvUrrO1dBovLppED5jNeKTIWWcdjyINX985ZPBmU8VdFTmZFcDJuorC29vTpY41f3RbmFp0dccAVseHzi5rUxqVUYUZK7KYVz08F8iIczbKtbS7b+uaKnQngG/WuPX28o2uIpWrM5xeXpQwrakfXptVP1CIDMGDzkA1SP1dX52QjYqtSPAt6vz4oRzmpS8VaE/aL7bSqDXdWfElz8JNPP7Xl+QURk4TAe7J3heKkHrGRociLK0qqzuJkQ3fOkJTk0cmudQWY9AHsHKeLOmZ3ORlbqAqABAYMYwXs+EJd059kHhGyBFBd6qteqEbYL2EjNgSyBgRAEcL1iVz6/UM3Nwr5SRn5WrMrZadrynCdAtJ4Tpg+C+sBvZ91gcmGRBwJqa3yMnofiTY4HwqyTsqzEx5CufCFGmD8ccBjOVDWXQMC8Ig/JIQUmMpmZAC6DvdUf/IxXZfwMs/pQqkCc5Qoz+jWYwTUrMHAuAF6FwaiCfoMKg3gpi/5ouw6Shbn1tPn6bpsNuP6gaQQAJ2MKp6LHekuzKSHR+0SKnMVHgBxDTQvUqUJ79H3k2ebrIuQfeXCkbJ9QpQ8y2Tvixz2t+PCnEB5QALYx+V2wOvvqE2HHWqLS52XA+J3U2qjc+zueSYKhbbhuC5LKHM9I4v/QrxoJKGfRSpE3HiGW7dE+q+t63cjzYuth77/4J+99wV1+U2gTxmFeCRpfnKP+y0xO5+YtqSpvCW559PhlG0tbknWNq1zpU6XWmGvRVcGPhsr2NXO2NJTSQuMYDZlMUyxoLTPDt6emzfnt/x8yu7P3Ld0P2nF0pHFUyFbErAsxNTxGPDBwGKNoI2WG3Y62rH1jXW3yN8finVLZnGUK4ug4/bYpn15iw0k/yXdVx6IGU9n7PqNDTvX5DV/worFmgZg6MqLcEjS0cG2umPiSKiHxYJaQvKNHdVI1CsZcadatazU1YP7H9rn3/lMKuGGzU3PS3FldI20nldsBkMQQ6SkTDwcsYwm5EwyYZlYyOrthtj/hZiZjIocbqkUGDbnJMt25eCiYsKS4hoQdvP2x3578WbXtYl1hcPjU2tocr7d3nEGyqah4pn6SUYKE2LAneTV+Lb0HcVF4copf8wCUiwJKRLWl85PjuSwLm0+EbaPCit2I5Sym6vz5kv4LCM1OSSEF/Ha/eVFx+YDmugrCwVLXw5srhyzXEzKZWpoQxh+bWDRrhSMjPL6d9635UHMfpBf1bUEPv66nfQvbSMUswexrEXFXHNSEYtby/bm/K0UZsr+s63fs5vjtM2EYzatibIeEvsOji2VF9kQOxZbkRLrCN4o8z0lQsO54uzUFcjI4KnkPBBpaMlZcuIc4Q5ggInOe9xYqr9Jm2XiMen0fwLgodi3FPTMnNhd3y1ic7DQ5vUZy80kNOlYkOTsl4aYMplHHX3M78q6c4bGZ5985BjxzOyyLS6tygYk9UUCKOi3f7SrZgscxBCbjZb1OwM7Oy7JOY6kOOK6ZtWpSrwAiQ6sJ5SlLCgNc6X/FpbmRFySUiWHdkOO6MOPHtjO3pEYpvollXWOhIy0CascGYcNtdVHmtP6W902F+akmLLmCXpE2DQ2QdmK1EvIN7SoHIpEu9uL4ndOpS2FemyHZ6dqqxSK+tuFLmTngDeJLCySA1KA0LsXADRU/zvWKsDnhaNDgfBens39Tn0NEONsUiJfOPdgcGCffH7LrSGdnXFIW8cuK20908QJubCWnsmxYz0jL35m/YdFYq7r1i+4j/uahLQZW9pE0gfte/dv2st3GPRYbZHXtJHGZKQ5yCZmnBavSSiLrCjujarXvNR9mVOTUi8TxcAXu9NJy8YGcC7vSrdMdpZzT55hcg1X2LLflVleiXBwBO9kvQNbYU2Mn3mfbisbRTWq33R/+p8w+zuHwDX1Tn2GZ1G7UQR6NrLgWEsio9JV/x3gNGgPz8R+ExbVcQJkZ0HIzNiLxnxwo6Z7sy6lWeEcLveiCgHtIktusnF0UqKGLFk9pcMqshTTCdlKVPNU7SKsRqUKzgL69POPdM+OCx33+u2Hvn/4Dz76onxWcgvTfT0px3eyNkD5YBZwa2UZwaUGbjRlQUnDNc+sRWpTAvioReLyjhy5SCrwhRTE+cDimuypSFygP7blG7OWWYjbyZk6GiOXY+rtt6xzUrHV5ZxdiVCVxZhS4bh6WEZW1wP2Je3uXlkvxGYjThsLOSVDOm9hdt6C/rAmTdCsJGOvBawwl7PT4aHLuCFLizM5Utkl297et/nZlCatPjMVFCAfmEfGgtQGyMVPBFp47phb2FNzbUnM8YeffW43r91QJy668AksAamJZKeIHwtmfTEPDJYQU1DPFNVAxQC0SNBqAl/O1whOcS61jEbGxUYrJgPlPVwFUf0e1lVrD+34jD0gAbtz+6adXV6a5poDnVRSakeM8fhwX+0ktIU8VhvEFiioyDntHrGT87NL29s5tL4UhkcOa2tt2S6O9zkWQ8ZxZX927YHdjOSsFRvbZVRsyZ+0pWDa1qSIFtSenibuQP3RqZcEE147rfesOaxZ3C9np/tJoFtdysC/EHXAtFaTSoz47FWkZEN/2zrqzqT6p1y6tGpKbGZKE7IuNaZJcS2Ts1ip5YodVsVQfbp/o3VqqfW8PjuwvdMje/riudog4xawsMERI0d5sPYLY+OFo0E5UGGabB/ew2TlxYQDWJgoAASOmkkh1uDSNVmn6HcnIZNmW+TCyw74sFs8f/Pm0B1UNpaimpnNaMw03gIHwqnUPpqU3Q7b2emZW1O6kCrgSFN2yW9ublqpeGnl84rN5Oc1oz22JKeTS0/qrp0XzwSKLY27JqsmO/AEi+bkvHSS60esWiraj3//h/by5Ss7PL0QAARdwga7o9mbg3J2Z9trnNlwubax6tbMVqdztrYgexidWVCOIiCbCGuMpqR+5HHchCcMCHhdDVqufEtADBVyg3OmfZwFj907xu0W2sU7Nff5AjD5LI4DcPv//T2gjZrnKFxCJoAZ12Au5aWiUWH9UcNu310zapxxuFe7qfksJ0mJnIniQUGgrL8FSxBW98dpAs4oJGGi+x1/+vftmfw8AeqJU3MAqd9xDRcC0+ckbKXERpqzUg/8zOc0X2irq8aqLxSJu60u6xyn+y6Ilz2hKCA0pOcC/Oz2ZuyIiADEk3synhpXOQQqD6AwCIPxbNyRayZTk1M++dk5TBHbSbhInxH5AQPABtrPAVooRRwDTgYbRcWgwpxDcqEmYaTskLYD9jw//TJp/8RB8m922HMd2st3VPGkDSRPDNyeNnbKM5dQKHyOrqGNTkXZ5Fk40tfnEabVWyJIHLErX1C+1HU9ItkbegbdX21Np5MPff/bv/OPvoj0I9as9ayvmx2RpqlOY/v/XHpBTDRqrfOeeToeu7W8bgujGZsepe2osWvlYcniYqCpbNRGU23zh6RQclIGa1uWy+es6xEbqpxIbYj9lIZ2I82BR2pkcizmHLK43ssib0wT2B8WkHjiYsdxe3v12MZTXaP8NDtvD08OXLVMNtqwnoFUTPpTlh3n3EB4c2N7vfNcxuKz7pVYrdQREv721oIFGeSxT5P+1Iak7IndY0CkgPZZW9BgkqbJYvttgcOynElWCuNd+MuZnNgRGWKu8J9YCnHUiTnCCkYaPDkbDZ5jDfpLrd60E8q6SzZrzk4WTjVI/J1wAPtd2LV9WetYTwAKQN+4vmElgWBDTIpzEGDAnOFyfLCnZ5QTV3sweiae2wQkoPAKvMaNniV9YYE/6Y8V+9G9ezYlZbSwnLfQStgWxa7F1+xkVJbaadqtqRnb6KrviXm3q2K1ek49SUcKJBALuoXMXkQMXmqyG5LByolf6W8dX8fiSbGj2JU9uTq2s2DX4rUryw8lzaVojiRqy/GBnEzIsg05+HHSuoGRHSZaNshrMqif2omxVXICk4gmqMabc9KTGu+gOqkhNch52GStUNWZgn8oO0rGTybPRFJT2I6yFch39oMQ6iO8Qgl5HAoTnDUWDrqCPY05lvVqspEsFPW6dT02/jXU99TC2rp5zW7cXtKzeYzDuThgjFLzrJlQBoZqvIQZAxrZjFSpT6qFo4UpD97U5xPBuA3bA5vNztiN9ev2/c8+dRP2zevXLpOPyR4NkzLadOM/JwVelgPhiOHvfe+7trS0bt9889TCMY4anhyGRFouIQey2ErnFxYORG1+fsGm56Zt1NPYas5lQm05D10T4BEZ8PbE5DsVvaiQayY34vqCo1q7cibxVNL2pHqoHMxaJ4qHlGAQhPArbB1AAXicwxM5wP7JlnIhMf0NxgrQE1pk4dkpBn6va7m2ljgnvenC0K4a9HlTz0nmkIggWZYAr/6bLE7L7gVi7+L2fLnQkxQD7ebaMGbmKl98n5AHxnISnnPAqn56lwbLv0m3H8t2cPxcl2tRANYVgVW7dTv3Xk1ZzU0pumRU32HsZCixmXLgqhCg2Dn/hfnL/VgPIqWXvolEYvqdnIrm0GTzJOs2EeGEV+qWxfMJyPNesqcIx1GYk/uQNBQKBTUGMecwOLyr0WSthLPgIZxXIhIxfUZzRrauyzjFg5p2Pw85Qpd+YgPplCNNhNE4Q57xQV2RbEBfOCfDg6p9hDHpa9pJWJNnIiRGG3EmhLr4jFdtXFyetes3brhyN+cSGV429YZjIl9sAGVNiXP4W8KolK1KrXuuPA99/6cf/hdfjC8k18Vql66tyejaVi6eq7PlLQdSA2L+762+Z+cH7HeIWrAft4e/fWTtbNMs7xUYkmdslsj7LLam98tIGudifYmclWX0jW7DZrtx22hmLTUMW2AjZJU8MdWmpeQ45uJZOSu8txxCW8aiDqknilbVdVPpWfvtl78jZG9JipoJZPxSNpXOmfXFDNNXKac22pwYN82ec5+F4gXde1oPuGDZFLJ1sghOxd6egCaqAWLXOR6d09gopc0ZIwc7u5aSAlmcLrgd92RgEJZgUtNxpKiOMBwNlJPZojowDCd5WZPUfywXRmFpmizHlYoV61VNUkGgXhypCsPoaACQ/xSLLFKkT9dbXpwXC0qJeYztq2fPxU76RrXkaTnjw4NdgbuYlzp5LNWB1SLXe42OBa58Nh/N2B8++MzOBU7+q779PrFLMY5o8Mo21uJWGV5aJyWQlxJIaOKw0Fi6qFhV/diZizhWEm5KWant3aumjQNyUBmNgRSEN8Ji/qWcsceVXemEOlYp9K0a7pivPrTcMOkWgSnHkLsSs2pIDRRispWqhS59FkwIUGING3m7FuwMrVfThAmLIIRqcoZdy4jF3ljesNncjMv+uiMneHJaNArq+QMhAQ/0UpNC3yahB0AHtioyEpTypN6WfgvovosPU54H0IANa1poYMj4E2hpcFDRyVhGDJk6RgJCBs4zsKmgxnZctdnZnNhVRio1aIUc1QYWLC6nk9QkSkneewVEhDozsu2AP2q5aEpqOmm5eM5WF1dsa2PdXj9/rHFkobcrspR2CSfT09OyG0G7gI1ipTA6wiNHx2f27PlbO9N4NGQXKFX92rWdQ+Ngs5zDHVc/kaZc1pxoVC5sOZu0j2/dsbBXgDCUY2QtTkqwp7GeEsiYR0pzpAcWQLB35tWb504pE07qtNhFH3XsklIe6lC1ZwLO7HAmmwxwIZyCE3EVG7qTBXDK9hMGmwC5GurMceJkCEkB3MMBi7Wsc3XVzwJ2/wScSb6h4gML/Gx8Jd0ZYNPkUrtwHDSFa+FUJg6EecNNIGrMHcItLvziwkvYgT6k98LySXWFlZMuTpia47JpF/OXi00Wk3FWlFyCueuaAZ+FOfJBAM1Rym4NVPOammYeX0/4Q8pzRHNf4Ok+q+vojgA0a3LOYWg8YeZcn7XVyRkmkwX8CTjTRt7H2UAJ9S0qhgVuvUf3IkN1ZXnRSAWf1BkTDmK2wpawSA9JGmRO8T7f1FjPR8aWx+ZEKqi9hRPngpwhzz2pNA4m4XTpM9QMZ7eTWetCf3o5QoYDcc5Q/amf6UvGEgc4tp6xQdHvkWryRmQLwnXZ0oXUSFPzdGVp0ZGATDJtJwey4SevHvr+j3/4X32xXz2y181nFt0Mm5dQRShl4pV2f+GBBsVrX714aPeuLboNemeec7uMnFl8ISwv57dcImtBOYrTFwIJX9ASknPBUdd2z/bssHNpHoHi6KRp1wqLrlNORyXrabyqAp0by8s23lVnlBrWjDSsUhcjbYwstZizEfc6rVi0lrDbwZt21bmy7cs3Yuk58/UFqvGW+UdiAQd9a1+0xSRzmoDspxBIiQVkE3IU6sSCWMKo2bZHr49d+Oz69Zz1xnWLsD5yXhPrPLenr95YR8ayNjtvt5fWZGAyLj0L54c7yaiJoYu6TCNXxl4Mf3LS3pUYKnFNMZWxVIqAhrUT5HBZ6me/eCEwlGHqGhRypNBgWeqHA6MCsEIZIul3hC/w7JlExvYPjuz61k1J67hAJGZnJ7vOUBOS2mMmhdhjSPMfB9kW78wLFFYiM9b1N+2D720KXLtWrLyx1IIcq8C7JYddbB6ZJza27rhnxXZNDtvnTh9spuSQpMpinSnrlzU5xXD2rsrW9o+lAk9s3BzYXCBrU7WxFdIzVhKzrWmC1cRMemIrLRnusUket8e2MlR7A3F7Uz2zToQY65RUU03gJlCsC2QG+netpQk7ZS3/SGAyZT459FDXZ7lxwDKzUZtbLzhHd9XXc2piEkrUQEhBiMGqjwFiWB+sFIZ3fnGmWY0Lpz8Gxrkty8tSC1Ne9bOYsfqGyU64glP1yM0P+EiGGEjhasJ4iX/LFllX01iGZM8ukyqTsnwmL1CX7fT0LKII03Ep8WROhGPHTo9PbWFu1Xy6dksq8vKs6ErRb79+ZV99+VuLa+LdolikrhXXuMM68zNyPrKLluzTLfSno3L+mphyGstrG1aX/ZWOi+btCwDFyivqX04upQpxMhmXfdY1Pyq2sbxk333vPSvIeYT9YfNMxYU6UyIfNQuE9ZwiAo1hwFqDqF15qLVUt739Y/NQkUE2V5EzdxslRcpc1QBdh3UnwkmcyVKWIyGNOIq9qdc5AwOTJwUUJUFoBG9HyIiOF/w4R0QWEJldhHIBHQp4cr6P0FfX71lMIO2iB7IZ9jEQapyk8WsA5OwBfaG+AzT3sxtVboKHmTgVwBulgv8g5IzTYW2AMQYE+YQrCYIa0O9Af9Y33DzFKekzrvSPvqT5BMiCBI15hNI4GhvCzigMp2ymrmx9fclu3byhn/0unR7FRNPIfmMvGs/JOSKcaukKn4rUAtQky7ABWcaq/prs8yASwVotayiE9Mga4+A+1r0AevZ6cchUsybyTQkh9fGVRzac6FsyJycutUQfE4Jlg+r+HjvRzTl453D1Pw7HYptATESIRBOfV6MjA2ec6Z9JhAVn7XP3oDYaMWAW790+Iv2e0kWQBFRnszVJ+IiIxLDni1R8IAhFxdoj9vTb3z6kHtxD3z9a/vQL75YAcmVktUrNBmISg0DL1qa3rHbcNZF5Gwu5/P6ejF/gG2xYYH5SWbVabtvG3A1b6C1atiHJzmKMDDk1HbHj9omdd44sWC/aQmLZpgryxrGRxQSK3p4GTIA05Zc81wDUJUVio5jd6NwSk+nZ4aBsgXHWAu2EzQ3mbd63JLaNwY/s+I1YV1tGORO0pjqj81ZOqFiziibg7EpCD6y+kZMOyFlcieVFBxHLx2bt8atXYsht++Bu3rxqZ2ycsLDcpVeOYO/0VMAStK3Vdbsxv6z+BGgTls/lXYyyrw7kkCYORMIw7Kqn+SLHok7GcAVjzihkrhpPTQTvyJpyZrvFktVblFWQ9FXnxxMxl1HEGfGVRtfOzi+cIRD2mJ+dtYKrFByzlfV13RO1M7ByuaiJPbB4KuHWMkYaZJ8cSUggwlfEG7Dr+QXbnM/LmLt2aWWrTwm4JdU9TSkKgTh7CKw+kIJLqE+8Fq757UrMtDbVsHqnIaebs1hajljMp1wv2c7ujouRXnXk1L1JmwkXrFMbyGV49J6eQLpqLYFGNyAmKvldESmoaCL4/CG7EntteFt22K9YX2PdkBOfCc1Z/ahp3qDGUNetVdUeMWhfyCfQVZv0fP1wz0b69/0PP7cbtx5YYa5gT158I9ARgw5POVDwCdDded+aDI6JyTapisxJcrE4i8gp2U/FbZjlgCwmDiAAC8bdoJzYbxEIeSye8WmCemx6htIybT2vAEWyn7Pbo5o4nPsdCYkh+sKWCyfM1G8vHj9zG0TZtJWIS9nUG/biKRseT1yRyqePn1hWiibg8dvJ3r5L345HIpbUvGFccWhTYow4MsJ4nBczNzNrXjHd8xONs5hm40qkKAmIA8jqP6kSjwgArJnKyR7Z1e3VBZtLCgx6LWuofW0B8UgA7tHca13JSfRFDK6y6pu+Kz+/s3tmF1LHJY3b5WXZrU8QQlK3CHw4S6btlAoHqrFewkI8zpp03YkjQUGprwFEzQFCwiORIZwIo6I7628Cbdk5Y8XRCvls2ijWyQZgNiyz6Ezf51IZhzNesqIAVMBNAI+DoKoFQAzo4UBQ/IRpSEMGnCEL/I0NhYDhRL0wsvpP18CB4CYIdxKOxiFOaS6jI9zxCPIt4CVhbfbYEOaMpMJyKdRza6stkxIp9DvtIIpA1trr128cCQFsU0lUBeeQUJcLFURoaCg1xymwOf0sZZNIO2dBCJybUu2a/kTZkKDBLnVCc6xlEUpCedP+KZGciN5LkchUPmKrm1nLFAIWS0SsXuWI5ku1G5uHfEqVB2Sncvg475icmxsD4ekkIzGiHhy6LFEqjqAqcCIkEbBQXxOpgyCQueqcuvqG8cSpQC7CETJix8YJiWSABYVTMms5Fo5Pbrr3fPPokUsgGXv9D33vZ2JfnPiOLJUr2GrghvXKDXtZ/q1Aum47LCY2ypL0HetGr+y0UTGfJmM6lrfiXtvG/ZjlpqYtdOmxVCdgszNpkQuvvd47smnJtaPiKzG1sOXH85ogGoT5pPCjaanQ2PYut8WoxTgLUfOvpC0bSJntjCwZmJM1ZiwdmLX5qyW3N2K3uafvGVsP3zXTffsVAbsnYrOraVcCvDYo2jDrtc5V0xKRuEWnCCOpEzpFaw7r6uQpW5kOWybHAvSU1d+MbGY0a6uLM3Z5WrSjo2OrNet2Z2vLlmfnZHZDt7aCRN/Z3ba9vTcCmJYmNDFe4qRdGSOLUigRjYA6eCzjE7Vwhk013aomzZ76jzLvSEdk9PxswaanBTRiDSUxTqIDgBtGnBFDzaYiVpiVGtO1d3e2bX+X0ixi9XKIzXbdwqID91e37PXhvi1PT9v1wqwA+UrOPGNT1YZFPVNWwYDl/GDL6VHQ+mrTVCRvnr2hfZS6KVCclhH2LFJIWifat+xczqVv7hT3rTVsWFeMFRUGsLBIzuat8kXZuiIYwXRMykdPrclW1XOVxKZZl+kEhtbQo7PfIS0p3Kh1rU5PaJICfL2Tup28LlpNzpFYeUjXGMU1gfRcYzHBk2HTOG3O14lZ8axttXbHLloXdnKyYyFNqmxWdiOGwEQGeHDWxIzDcs70N+xxNKZMfcNNkFaLBeSRJjohkMkiqWOaskHWKZKpgG3cyIrtdeRUesY5IVTFpao1IZqtG+qnTMGKx+eWDMZERNK2/WbXDg6PNEGj9tEnn1kuK3LyzdfGrv7FxWU7lSNw9aw0DruHh3ZSPNXPVfvRj37oStZMU+hTAM256qTrNsQ8WSuLoQikTFZqTbvXMUsJvOsjKT+9hq26m3sh2UtbY8a6Tqd6aZtzMdtcSlpVlLQaytixPnclFemVKh1IuYyG1EGibHvHTo4P7Je//tpOdQ9XMFPXB4hHUhg9EQX2auFQyBgjpRenQHhakCpQIfNwsjhO37EXB4Bkh7ow3ZXQAXzdOqE+mZQjlu6Uso4LI+JyGin745/8xFYWF6xUPHbny6zOL6rvslaUs+e4ZMeQ5UvesWrUACD+bhGZsOWkdAhl39mwJ4cjG+D9vA9Hgw3wb9QMY66m2JTa7DZIylbdtfmS8+HzOBWOVuAMeI9TpjinvmyNTaD6uN7DixDzzs6BW1MiAcKVatKzcrlqraw+GchuUgJpEaJ42NVUg+C0yQRlo55IHJKD+eSqabhnCcpxc26RMDPFbnLZqbNNPbeeK6c5l87GbGaR0vHs0aHUzFDzTNfwUD2APVBUFKCNV3ICkPxJCSYSKXjWnvqAfqF0ET9DkChn1NHzcBokR0x0m5MzVHAyziE7FYiTmhwBTVYriQVkC6Isg1KdOKW2cJAd8MXimUs8wlauxuOHvp/8va0vIp6s3Zz+jgw9bVVvSUbUt4XVWetlAmIyMsDSqaWuzUiZeC0yDlrBN2t3I3ftbuaOjcWOf/X0aztpX1pS7ZmZylisGrHoZdg2ptfFQIP2/Bf7lvDEbKFQsPKwZtuNUwHYtPU9QZtbvCGH6rOnR8/sRXPXmnJK85lVTaZLK77dsfxWxMq5czs9P7TYocduXc3bbCJvufw1a8crdjUnBjTH+RTyrC2xXjEESirHskHzReWoQlI/coppHJVA4aDSsLYm8Uw0Zm+ePrWomP3K6qqdaLJ/+OB9gXlSbrdvHSkQaj6Vypd2JODe330tYCgbhwvxQkYKsl2J9aomaEuDA8CiVDifudpo2EmpbkeVljpaE1e/D4uhz8qRUL+m0tKElg+iSgAx27WVWT0DE7hjB8fbYv0XYiFNC02F7e6ddVuaydrsOGb31zZsv34g0Dyy++/NmbcgYAr2bRgZW1MOCBY0aAuYW2WpkbpYddTaZTamhd0C/ZhQlkDtVOMQknOtdsR4Me5e3RXiLKRmxIgiciriad4p2xfb9ovthDRWFwK2jlQA5ccrats5zDKqZ1afx4lNC6SPTwW+ArKV3LQMriZV9tb8LA4vLdqr/bfqsYHNLsxYU6qgL0OEmVfFiJcGKVvvFmzWL0er61dLR27dbG5u3iiPncnFHQDUapeaaFFhQkfjceEUwPw8e54mC8XlUkNgQMottc3Ikyf+K7ADbABC9VFcbD4SHYs56vnLUpqDmF2cl90YkdGSy8qJUPrhrOrCWSH1wy9+/qWrg/aDH35fEzBqD798pOsHBQZZjS8Tkf0Emswa1LLGnmKUd27fsYti0WW03bpxw8rNhqtdBgPMCjD4W0V/Wxby/S+6V/Y/K/nts9SS1dVfjypl80gFJWNSTnEqQQvYO1cWFPjd3ZyxzVn1Uywr/SnnJG3tlzcoRKSSh7L3UVJ2xKFlQznmE9vZL5pPxMgEWFGNbZ/sLTmTbofvAmZCPqgBITnMmbRXt+YgYkLmE86Dc+EJHqFKAFmek022AFiQPSyyo43Fgv2DP/6J/ekf/IF9/zuf2Xt6/ns3b9oH92/bd95/z6blWLICz5SYPidRUgQSlSXf4QAQLENVQBr0L3efiaOSmlSfufvCvvirfsaB4HD4zoI7datY3CZ7yy3ky4aBR0JQvFs3cUkfhD7ZEM39+oSX9CfCVm4Hv65L9hjhPldK5covAG3J8V2qTzqusjV9xd6YuflpXXskEph062Ck0r59s21NkcQOGyCFCZwXz5ezQz0L4c2s1BobX1Go/D4jB8T3oZ5xVoSezNldkZZi8dxl1pXLNeEEn5XTG1E+h/0qrGUwXmR2TdJ53XqOcAlnSvUAFsdRSPKrTn30CHWrXWzopUbi3Xt3XYKKK+Ap5UX5I+rfUQeRyAlVOUg/xpFQ+ZeqHFdS/4QSJ8c/BPUsOUskkg99ax8Hv7g/+5nlg/O2039jr5uvLCIjjGUilluaMZmKmLA+IEk6qMlrj6QwbMbiR2GLaQJOZQP2q8pD665p8BMhC+tB1wPzltvzWuJcEzZesK27H9vW8pqMoWlfHb2wC1/XFmfmbTE8Z5WDA0tXvJYvTovNRO2w89qenf/OaldSGnIsnrmu9bI9O77Y1/0EBm+abofq1SBiJU/RBvNDAbTYT0eOpNqzkb9rxwJaryZyvVeS8VWlnCg/PSvQGNvRwYXF2d1umix1qQWxZAyQar2ry0uWkCcmzsh5GEfHpxqMmhtA6gGxZwEjZcGUtZK2QPlY8v3F9q6dXtbsQoNeF2Psd2oazIHUSMf2L6syXjkZvR8GND2TkRNMWl+gXZfjYyMbMnllpSCDnLKL6omAnXPLm1ICFZdNtjgftA+uL1nOF7dGuyx1V7Llaxkb+itSb+wyvrJjqbFhRE5Og0zSQFPPdVEU0At80vG4FXtlEyWwqhxMT+3fr5/bkfq0JoeGUyOjayjGJcFop8WyJGvVOuq3up5Rvar+Htt5p2Hnjaqc3rotzs7L8GIW1bUX4hkXEuzrOTmieDMraNQ1uoOqNcJ6lmTA3hZP7ELqZXVj2dhdbKS6ygFTFywn4FttFWzRqwkWS7rQ54aIDErv5e6Rvd3dd6FDCvM53PD2dF+Pq3RM6Is1COobsdufUuKcIcEagMuPZxFEgDHJ39fU88qpC1BJ0giI3LQaPnv27MioZjw9k3JHRMM8WyIA6VDS1uaWjWKNT16+tcX1FctJVX7zzRPX509fvrLf/O6hPXz82H712y/t57/8te0eHMnJTWkS8mycKyFGJwZOw31yQMdSd8XihWxKMysgNifG+UE0bn+vMbSj0pm9mU3Y7zxX9lrOdaQ+KuQSju1zyiQJGp7RwD6+t2XXFlesexUW4YogR6wQ8FjG23HVGToDAepVSnbXks2f2+HZpR2eHtuW1MBPvvsDO5N6cqxWYElIRXzGkR0Q3SkOMV2hhWPIOGN/QEAt5k4KOoAOmMNY2WntwoLjgf3BD75j/5v//D+xP/7+p5aUyuqq/Q1KoqvtBSnKgBzSQESmw/4GDUVEqjks4CaiQODRpaGqHSS5wPiZLzgrDbYDd5zIJLVWCsOpjMlLCOecCc4GJ8f6KCc/TkrFAOQT50RyjZ5W/TJRFFQtgImzIdad2w7a6r30B6nTkBLWC7rfhvZQDgA316N+HjXi2FTKAWzsMkcpoO5qshvOTBFf0btpK45Mhqx/uRMgZY9zs2w6DrmF9YoIA9dm8Z2MwfmZGatLeZ6e1/T7yRYFilwSEqN/Bn2vdaUSybrD4eEMwRqfVBEOkn5AgRCKexfCZH2LcjYQIM5mYa7goNVJToGwAx9VhCNkM7ArIaPnx4nQR3E2I6p/LislEWaRc/UBanrz2nW31y+eSDz0/emfv/9FUh1SrO/aMCnjDY4skZq2g6N9Czf8dvGqIXk/bZl62GbGBauXJV39OYv3c9aR7Hl6+dAGM1WbmqZoXleGH7WrqZH1ZLw1sa9m3Nyi+4vj53baORGLMlueyVtGIJS+klztlsxTC9pCedFW1xfsal3CYTYp3tq05RuSVOmAwI6d3AMLRIbWPKzb6UlJn5UjoyBh8sI8p2Oba8zZqBuyk96JHXRPrO9LiTmrk7tlC8Z1jV5Djihgi30xe/+8BcJJAduFxMeVWG3W2GWdF0tCnpM9U5dR7IkVTKrIlqxZm5wPkYwJPOVQUBHn5bLV+z1dK2HheFrglnDlTGBnLK41uiPbE5NpEgsVqHFYPgt7HMNK2J0LnhUrjg3k81HbWC9I9clwA+wS1nunotavN21zOWg31jN2LHV01i/LsXttlfMdBEqpkYCmz+56rzV034EMo0He/uXY8u2M2pOx6liTV/c7vhQoi8V/fbTn1kMq1aLaFXB7GCgUGbOQXStsWtATscpFXRNRZEBOdn1zXZ89s0N9NiLFtr6wItVYsHhYai4xbzPxrFhz1GLBKUsJzNk46FE/HTcr5olP9hociRV79P4pvbwnfROPkQrdtVQha4VmwjLdOavKKdbkEPsaK01hG6pf/seff617y8n1p6x82RIAhzVWFaP66PravCZn1zEsrzemyQEoirmO2YnN5JyUomACAjL0s0slHmmStTm+tuUOSLrycraGmFc67lg2mUkpOZHlwqIlwjF7u3NgD5+8sLnVZSnNij1+8sz++m9+ac9fo7AoR9JzWVarGxt2/dZtqcWeFaXMWI8ADDwCslq7ZdtHR654IhVzKTczI2U4HnSN3LOY1PJv00H7f4n4bJOxLMCh8naU+i36ciWBpJjI/Hlw645trt+0cs9nHa9AU5M+H9TzyXHgENp9FAmOpOnCgzsHxy7j6w/ef2CFRNLN053dAxsInAnrEK4BKVAcurWFRWz8UoVsAxioDewJuxp3LJdLC4R6cjZXrh2U4FiUUv5f/+f/zP7r/+q/tBvLs3a+v2OdessaZaoXdGwmn5MCatrzp2/cvhyOT+AsnoTYL46kpHlX1O+d0lHbCc+4BXe1g4wr5iL2gyMB8HAevHdSI2qyUXDyfpJcqP0lZaX2cbIpqoXroEicutH1iSI4/6Pf6wYuisC6EPeYhE7JABRwyGexP2ZEZWPnY1HeAvGmFJ/sIydVwVoEa3Ccs8JBX20x/qgmdr3WxoWovThFvfQdB0Q7iJhQmp/y7KT9shjOeqQLb4usorArAuyK5k5KSicsu+Do5cGAApEj/Sxbc2nbPPHEQbGFYTAiS3Fypsy7JBO4AWc0QVbd3iw5Hke49By0GwfLF9llzjE55z0JATPGhAJRQjHSndX+jkgPuQqUzaciAOfbcDzE40ePH/r+o5/88AufQGacFrOlxEIvYMfbYomDlA1etO29+QcW6AowIrMCjGk9aEKycWTHYk+l0blV/ScWXzRbWijYrHfOamIYxca59bxtMeBLe9rYltSvWkCKpRoSsIh5rRcWBPiHtnf0ysoCyobkXyc8ti8vv7HTVs9Yi51ZyFj/quNy3yvlrnkikltSMjEBZ4F9InpfQ8ZdaZ9ad6dt0/05GzbkbHJhe1HbtX1dZErXZUG9LcbW9TUl/WWMF5K+dZ+k5bw12wKMOGpkykpSEqRrpmJxd+4KIJ+IxtwRuAAMg08MlZ2oHBtKOu4loS915Gnx0tXdOj7el2OiXH7GGU67O7BdgQan3FECBCNl8XRxccGu31wUe07YzRv37MbmHXdmSyYflCNn7aEi1jHQJJy1VMJnDz6as1BMAywGM5IBDOUoOJ2PNYKxQKGm596QuhvUxSgSAds71bM0onYrtmFHrQt72zi0oVhMrVi3w27Dyn0BjiYE62AlKSlKQRCrJ810VBnZ3HjOwt0p84hUtAVGpKYGE3IAYn6rUh5ziZyUS8/K52XLRnI2O79k4WTM5tI5mxJ7O1Kf1MSQBtGwi8Ee7ZzYmZQgRRY7eq58VOrWK5kdFIjqnuFmwHqjoB2EyuZJyhmIfOy0irYrJ7xzXrVqcyyVh/FzHj/S/Upt18RttF38utke28U5JcgJhUj9XUmlBmBik0VRV7tLxIATEeOxsSa7x2qljshJ3VY301aYT9jsQl6TxGdv97bdxlI2as7n59xmydc7O/ZaqmhOSuyXUh6/1Yv7eHxqN6EUMc6trZuWL0y7g6qoOgxIciQxgEe6LWEvKjB79R3A7rUamtBD2Z7Z5ge3bU8q+blAuiknXFhe1PNdWkzqqdcSoEm9xtMhfUrgJGC7s3ndrl3fdOtNnIsT8/Yt7umbd9QW249IRYaso/t6hx17/fylffnipWvbZx98Yt2Lhg0ERqW2FBOVZTVesbhPCkGqLTC0nNrwvVHY1qdzdiIyI24q8ufXOPosrTmQEkFoCui8uvfnnzyw/8P//n9n/+BPf2y+AetrnAMvUJQavLgouWyfrMBwINWyvb1nJTlP1P6siKRTCnoeimM+k0Om8jH1pqiLNgWKCxzRAEP6SM6CA+TGcqY+AfpYgMyR2uzTCennnn5G9RMQi4WpgC3A1hR2C+76HHtLWGsZiIGThcQmW/6Tb3GAyT4aSAh2hdOYrKtJLeJA9AK0WevA2bA5dKR5TfkfElooPEuGHcQFx8PCOskzXJdFfpzJu8V7UnqdMpJ9yn9J8beNwwFxXFTXoGI0p5C2hlKLvp5wpGCls7LIsNR4DTtjDgLwRDhYJySrlA27bV13IIJakIKJ6T5yMroBIVQWz9nkykFpKLx36b4c/4AaYR3ErStBtAJBkSjWdGnnt+FEOde0VD594jLJ9Fk2ouLUIUocedHlzPYv/v7/6ot4PGW/ffaVffPisd1au20fLN2za51FW5tatLgkhE8XaXvFHK7OrB+q227ljZ0NT6w2FKMNXVlUxnJSbFl0vCBjnpKR9e20fCxlEXe56fcLty0x57Gnp19bdm7FXu+fWkX/wbK8YzkITaadTtG+erMt1rOgB5fDmZLB6b2cG/L8zWO3jl0nV10ORRZt5/6uVUc1TZaoFQqrNm6M7ejZG0vmM3YwFuMLNywtz5mJyiF68KQCnUDcOiUZ2SBho47fjt8c2fL6skBNk1DyPSY1kk1l5Xn7zsjZKBdQZxPaQtazMYwwWkwDDq1hgyLH/XIePSl5HMU65aOGF5+TqpFie3NRdRvfyGii8/tirxxBHIxgCBjuWJOIwexYPNOVGqm7TXjX1m7KiHv24Xc2zRPquMOgpqQUAhrwnhxoqy+wEuA2vDU7qp1a8YgNfV4rtkt6z9iCHXM7iV+1ts2b9VkL4CxzP0JskwVTGBThIHbwR0Ix3Sfg4rr5Rt7e27hjrUTVznwXFs8WBKpyanr+5cysrc6t2v7+iX316LlVmVR6hrOjU7W7a+MpgZiMb+/gyE2gtNQeIULYaL8mQtDTBApf2aH3UvcbWlzjf35ZlbMrWlnAThmXk965jaJ+W1xdt7YcBse7AiyMS99NUNg6mxj7VpJCDsTSxkY7rxwJtbioynDzZsbyuYQFZVup7JRVaxcuS2ZjzWvf/WxLE9dj61tSxjNBOz6SXQslyhc1i+lZpsU223pvRM+bltOj3AhrYF3Z9pMnb6xeERmY40yGgov1z03PqD0CPalTYu+ErDia2KkhAcbM9KyrgUbG2cHhqZUrl1LXfptbKtjde1uuqvZZu2ENTdJIIi62HrVzsVzOK2+JAOBEggJzkU6LeyP24d1btjAnMKZEhRQDBxK4bEgRp/EgZJciBu2AnGhrZC+e79gLgXjCK9sVO+WIhaWVWdmx6VnFrNXejZtzllmK2g051O/LWf/D6SWpm64LZ83IeWzMZ20lHrZPZufsw0TGUrKrDz/9wP7T//Sf2LXNeTs73hGhqVtK8wdWf6zxvihy0BzlWzRfBbAHR4eyecJBMRfyI9UYxSIPZLnZtLU0T+LdK5uGocuBgt8BAabkts2kZXew7LpIj0g0hUuDAjyv3tfV8xO+9IkEdFlMFoOGRXO4FEUVZS7Osbh1Fj0rbkS+V3+TM9K/vayNqJ8FrXJGhJ9kP7xIUcJ5yB4c9xcOEFKb8gRcdlVXmMgRC2S8ea70b82lf7dvRJ9xYTc+q/mKanChQ92dl5rnsq28wrgQmxA1bixq8wyUVPJMXVlKqo2Q/JQHW5JdSzUmhHuaBm49BBVGWi/rc2TekZLs2qX5SL04Tt9syYFwX8K6nKeTz007p6KnV4ukwJxD02wi7KgxQrG4NGD9jpZyPDdrKRyD3ZMaYV2EjDP6o16rO2WL81c/PfT96eJ7X8yvzlsoI/ae1gXFQhqdklhp1qrHFzYKD6wbb9ux58jOQkU7GF3Y1HRWIBi16FXEMqGcJnNb6iEkw/DY7tlb8yRk/PmYy2A52bm09/L37HJHYDJs2KOL55aQHB4dq0PbGny/PKc6YltSGwbHeSQrS7MWjQfsXMxn5+DQjvdOLOtP2Nbchl2p4//7V0/s10dv5F0b6qiOGKzf+sWhZcJ5SxdydlA+0rOIYUdS9uzptjqsZWv5ZbuV/IFlrWDJUMKKl00x5323aW5a92P3KMUdKdY47Mto2BMiw/JroPxyApTKwNtT5iSuCYOH7gls2PiDUVA7K5eU48xRPVlTW870staw12dVu6zWXdwciUt8uCWFFowIxKe6dnF5YI+e/FZg+spWNiRRx2Wx9pom4MjOTnbkzAS8tZZ1GiZW0pWz0bOOSzac6ttITsDGYRnSwJ4JKEuegZ7PK4DwuBBWR4bSDDbtYnRmWSmKm7PLUhpygDKE42ZNkwci4rFCviDwnJYxNy0mj70ws2x1f8/2rk6tsDYrFqj7dK7sbO/UrjTZ2fGanZ6T0y7Y6amUw5sdtxeGjCeUWVPyOSJJfnJ44tagcumUY4s43blc3qbFnM7KZ66kC5V6i7Wandar1h0ObFsERMLR8gLtvBxYqErKtdcOXbFLTQA5Y+YmrJ7JAJMsC2BEdEV4cIyS5wJBwYZtXr+m713b2MzY7GxSjj6oyRR1xQTLFanvqaErh1GWow8L9FzxwEjAsbagVCxrcRyixFkMBwdFe/Vmz04Ekuwx+YMf/8SdmdNs1h1LY5c0ISKukVJfs6icTCUFNFWXzXNNbWGSR2VDhG84XXQmPy2bTdrOyz1LJmccCJ2eHarNLGaLCICz6p8pEgn0bL2u2KA3KBV7UwAUF/DB2oMiWxE5WRGMkd864vMt9Ym0i5DC7MnrV3b2dt82AimbWUzZwtasJXMCxO6FfX9jzt6fj8uBVa1wa8HuJdN2K5+z0zm/e4bvry9JyUzZZ7eW7YNc2u7HE3Yrrfds3bBP/+SP9PxBK13s2bjXJAPDuuWuvX311q3thTRn0prPorFWLV2qrRoJgRHZTSQ8NBo143ybSunU1mJx9UPYCGjfxXHlE7ah3wXEvhdTMRHKtD3YXLd5MeZOnFJDHruRTNiy1FHQ57G4nJ/fIzYtuyGjy637CMTZB8Z3Ia5d6X0jdQmxfWwR6xmSfOGX05FDlYk50AVisSucAi8sjTnCmLh/Cq9GGmtANiRnM6WLUuUYQtjTPORsIpyVRyDP6bHcnvbwRakcLjLJRtP19buKMLLiDpEi9Cqbz2eFQ1OWDHtlly3Nk6YIDGVYvHIWIqd6v0t91lOQDEAYFvVEqIo1juLphV2q/yebTHGG5orJ4ix9+h1RTJwAz0aEgS/nRHDAsmPWodxu+RAOTmpO1ybLjuQLCnPyJBSk5b30yySpxf/Q96OPb34xzqh/crpAXIbpmeQe5yNJawzE7Keq1kuosXMadLF6wGn71Y75ZOSfbH1s47bXssvX7G++fOTWFMq9C2v7NflicgRnNdtcumFXYlvButhpeM7OpWyey9lc1diKvynn0rfDI7xn25YWF2xaHVkry/DEenYOD+28VBHwx+16ftWCpbHdn7pjPRFU4pKjQMPGibpdtPbsRvqaLSRmXVZLu1tyu5hnZjJWrZc0QBq4sgb1TJ16UHFly7tSNM1xyw4uTu3+Rw80aduOSYrYGSWch/2WC1OxmMjeAv5OVgc51Sx8cQ48abluN628dkwynjWCoJzFlZgzu4HPKjV7dnIuVol0FGMUC+KzpB4S0ti4JgCfD9j999btj/7kY/2sdmridRo9W5pP24IYYlUTrd2qi/mmBCZdByglGcLYr0kiQ6Bk/Hg4ZSUpnZYcgVcsvcEZJc2KRWU8K5tLdiXmT2huMbtoSX/BimIlR+WiGGRcjDtuKTK7KpLHYt7vb10TEF/Zb15/ZcPQSOy7Zlf1vp3LibQrTbtz7bbdu/uebd3/wO5+/InN52bscHvXDvb25EwFrHrWg5OiW2MK6rp7R8dyGOzm9lo4GtRkk4O6OBNJuLRMIe/O/D+SwyFPPSSQTAusZpMptSlsIU3AJTmTt+dntle6cEZOeJGEh2FfBgh5EnCS255LxuzG2rwtzKasxKJgO6TrluTc6pL1F7ayOC9nEbMpjdFl5cwePXomZ1K2leU1TTKxwMBIKvp8sqFWToU4eDgcdRNwSQwPm2DilSsX9nvf/64mVsu+fvQ7kYvJ2SpbNzadTTTrFSmKkMvMIb0zrUlIldUZKfOw2CbscEnscVpTMipWObMwa/Pr61Y8r8gplcVESbvUdRrs5A9ZvVESG2TXOM881FibbV2/Yxn1e1cKlNpyPaFgH1YsULsKRBzwBORMmu2WnFbX7hRm7Pdv37GcbGrYKFvM37dETiA4LNv61NidB79ayFghHrLxjEjSAunQAncpgpmMmG7MK8WSNb9+dxkaW5wkB1H9i/MD9W/ZmmLmZ3uX1q6NpK5bloimLJeiQkTCAWRHCpssxrJwhX0XhGY4YqHZaro1R+pzxWdy1u6zwFyTmlwRqVqw2YW0HEbcvKTLpnyWWk3b8nLeHvz++7a2PG3fS8/Yd6ZX7VCKriwSAjNy1RD0Rd09V+ZItjzWfPMEpEQ0t/0igH7eI6AfyRauZFMup0+EkXVGwqOoXRzHxJFMnMAkXETdtL76XDfSOLApsycAbusKHLMwCaihGEjrH+q9Ulb6HCoJRTS5lN4nW+fvOJ2u1KOoqgsrsdcokaASgOaECFqx1BVRE1bVu+ZtSUm021LGbEGQRxTR7bbJ3iK1XfcXXqJq0smMJeXAj/ZESPQ8VBMgPkdIHsfCIVZUK0DN8HRDOTcy1iabTSdEyJFkOQuazJoN2VnuCAn1qS45UXwiW64/9H0w6D/0/dn/8sEXvUTPjutFTeq2vXz2Rh8uWKlfsuk7c3Yi1K5fsYGQRdOAZLQkZrFpNxaviQsFrKMB/Omjh243dH/UFrvPWqlZcuVM2K/A3zPXw1barwkU7trjnR2bubVoGYH8UfHSDo/PbW9nD9uyG9evuwfj/I9us297+4dGEb6CmNK9a1vWFrtLycG9ffzSMnlJ7NtzNn1twVJSC+Ow33abp3bQLdrCvXkx6rJVvDVLilFRbj6byVnx5IWAWSpCTPJ16Ymdybjfnpzag08/1ySWo9D4tBsVa/cq6ixi7hzPWpZjLWn8kaFR18ldyQMO1WE/CaXeyeWOhIOCNE2Q0YSdDAQSx5Lwz47OrEUVUslXv/oQmQ1NoEz6Rx9fszvvzcjphfR3wiCkXMZt5+2JgHcsR5i269eWbHY+I8ZZ1qd6ForkrVpmUsQEiKdSxQM73G/Y3JRkrwB/5/jERgKHhUzUPrl72w0+Z1rognZyWbfHL0/YrykDaKo/BSRLi/bgzj3Lp3J2Kba9sTFvQTHNQDrgSuifb59Yr9S26kXZvv/x5/aDT75rc7MLUowpGZLPkvKIS9PTIgIcEXxsMTmBRrtnh3L0pBVXBBZnIgaJbFKOc03O9cJOqlIXmgikNzMnI1JBKW/AwlJYn23eNH90yjzJsGXkoI/VxvBCTupi044P5ZRwHXLeMY13nMVzsTBKRkjA2h/94BP70Xc/VN+KtAhoWwK5QiFg128A2yPb3y0aFWjzcjZUA752bd3i4ZTbJRxIoZjGdkf2fe90bNNnsodMzMKrMzaXzetZyZ0/0viNRYBm7OXLp25fxIP379t3PvzA0lI5C1Ja9+/eccco41TYcMcZ6cyFeCptmcVZOZeo3Zdq/UykaamQsszajBR+Uuq9ZCurc7Z1a1Ptp1Bew2W1xaIeV0Lnj378R3Zjc80+/fgjK+TmbeyZcnFyyp5oXovxQ/71lCwey+F41d5mr2qz6pt7mmv5bMCFXikl1PP2LSW74ISbaEpKQE7TI6fTjnqtFZdtBXSdlBxTNCCL89iF5mDYKyXujUlNLtqF2sViMCmr7YYIWW0oW7lh6fScxQVkQTJqKLoj8uRKDAlwWNvirB9S6Kk5xcstgKvNF2ovG20XNC8XN3JScDHz5cI2G/FbYjpiaTmdNexyOWFri1nbSGVsBQnREJNfzdqzRlHqOOXq4EH4hNPCqqEUiRiz7IRMMJQER4ZHvQJNYYxH6riHc5aS88jpEn0ga5FIggtmEZriC/xXn078AG5R11K/s+YCkRtINVEhQYZoIc1vwtZ8hnUIgNlljNEW98w+99wAMCoAtTIlrKNumVsAp+Eiis+3t+2sKvuTEra6HI0cyaciD1Q17ur67PdhzXV2ZsZlBRJy456urfqPc2NcyFw2hFLm1Nh4IuFqofEOqlGTaYYTIBmAcBVRFdrryjf11Ad6PsqqcNx0XmSI01CplUayBSnirr367kKGrJH8w3/ywRc9SU1SYEuXl44NseNzpJudU59HDIq0zsfPX8hIshYcBm06OWeRbMYevnls5+1Lff/aLjowRjESgcSgjZeV14UyJnzW9jWlVJr25Gjb+nG/tcZ9e/zoG+OwmUw8Z5lYwnqtjktLpEjjCJC5aLmU467YeAD56enYINSzZ/VX9qK0Z0ftc8sv5xyA5TMFt+P+F9uPrJ8MWnQmbrFC2PYvDgXsVzY/V7DGuGqnAl5OgOx4Bla5alpRA7QtoH+7e6pOb4rNTtugKykptsmmwGazphelNpIW1otqoJeXpxpws/PzI0lEKmEK3qVAiFn6YD+St0P9TPmT/YsLe+UUiSYKoTIZFSDoFvp6cnBSgukshttz8V3iujEBNAthLOLnc7OumJ87WVHGMT27KGWRte2dQ6d4alJrVRkcDv79lXn145RdyAFuvL9sHz4QCSi/tm0phbnCkssBf3uybxdynkUBe66QtGanYlmBWTydsq8fP7UwZSzyAZGCltqgoWNj55WcQblm19fW7Mff/z058phddcSk5HjrYimdckkg43GnHdZqFTs6PjavWDzZH1UASKyeDVisJ2VkzBRpvOqIMff8Up5t84Vjdm1z0967cd0lPLR6LWuJkVXlrM9kvE1pcW9wbB21f2d7T6yr5/p5Y3XeFqdztiJGj8PNRv22OUdV3Lzdu39T4xwTm3srVl7UZOparSq7Di/qZ7Uh67fVlVWNa1AqMuViy5kZfb4gkJLPnXldNs/BhWUEXoH5nH391Us7OTp1ax7LS8uacGO3afGOiE+fPTsa51k5h1UBvlftpbrvgw8/sjk5Yt8Uh1aJ7U6FxMib6iOpczmj/rijvo6LTVesWLuwaGRsS0vTYspkEUlh5dM2L9D8ve9/aBvLq7ZQmJPz9MmxhES0km7XdkC2R6UFyNckqs1i9SQ8M/CLxHXPbXHQtKhsv1Egjbtqw4wYOAU6y1KvYrCtsNcCfdmf5uQgGRW4jt3agcVEEqcCVhEB8mXYEBoRM41ZVUqzjhqU02Ht7+JsIBatPvFKyXihUgHZ1UjzeGgNMd+uHETfMV2pdtkOmUpNjSXZcYRF2uoT9jodaT7Nz8dtRQ5vTs+Wk4OJyRdFYyFbnKEI68AiCRGObMTyHTHhV4d2lQzY6dyUOyNmg6oHnYFJg+kzAYvKHsg24zyjlbUlq0gNJYJem41FpLqxtYq11C7xdBvK1jwj4U06ZBGpr/kVSEhXc1l9w4K22DrlSQhJceqjyxzT79gHEtd4bcRjlpWTYATIJOOL8cB5EHKiVImHulpUmxBw44T0BudgUQls7OO0S7eXRGPJMQpzhVnziADGhcebc3nN+4hp2lix2RCp9bsQHSfIurUSXQcy6xwBYSd+p3Z1RGA8srWIPst6JenJdfW3O+9HzoOFfqIphMFwCJPjlUk+8LlyTtFQ2O7fu+8cx/7unlU1jzklky+KTtIPLkvO7KHv8w9XvmCzGUejmndg2XyStHT9nDERc/N05V3VsMR0SiBUlqFMWVugWNVk3z7ek1GONAljaqzP3rx5bdTRSYQEQGKrZbFJj8CNA5t64bEdDYtiHzUZnwCiWHcLsJRByCayLg03FIm6wdh9fWBLiQVbjeYtLeY1JSZx0b+0QWDoTiY8qoilpoK2MctJjmfmz07OuPZNyav2PbYUL1h2HLL68YWF/FGLZqfssH6kiRSxupwEaZRTwbztHhXtzX7RfvGrryRnvfbpg3syKDaoaRLIsbBTmcOP4skZTYSU2/xDNpArmaLJFBDTCUnGULKAWl0ez9A5kr5UWK3bsZNK0/Y12djQhMxE0jLoLotjNOUmejbvd6fWcXBMwC+QSIheahwqJTkWORvOHgiG4novBihm5G1bqXxiOcn6U6k80rq//4P37f77q+aLDi0oJllYSFp9IKepcfGLEAzVt3E5CQ2z7e4fCLwFEgOBgQjQxs1NgceVxXIC48UZO9egNwctgas8SdtjZ0cXYsk37YeffmJZOfxOoy0HVnULplR4rcvh9cVmOf4XyXumfxc1PlE5ljrpd2JGpGHWLkvmg4HKEQxEEuaTBVdapdSvWk3KISil1h7KichOKhWpUEnq18eHYkVizDLknJxQSnZ0c+Oa3b6+Ybc2VuyWGPrtrU13OuaCgHdOCoGTIc+kNi4qVODdFYOekQph3SNvv/+j/9iuX79r+4evbWfvrcaOkILUoGx5cT5pOT1fXxMxKnkfz8ZtSoBU743s6U5RY8tRBHpWASRrf4QQVmbztjI/a/du33Sbygh/sYdhf//IypWG7nNiyXTWETAAif0IOP6GQLvEGItqUVOOjapXnpbG9cJJC0q+DIZtu7a2YDl9bmlBRKDWNb8c2JVsb8oXl2qJyybFqruEXCcn9LEXANbs0mg9lFOpWkbjWe+qPXNX7gRMvwAtCqlh743uHyTcJgcFiLUAOTl6dkB71NZQIO7aTHYgiqGj8W2IgVfHXSkMQpJ1sdVrFpgS4VO761LnjUZHzkNEyoV2xMrVlpGYrP5P7yO8KyEhgjYWuGriWLMvsFO7hwLTnJzecrNsWd2jJ+JxJeDPVwZuc3BDqj0hp+I/r6j/1D9pORTZxoyc16rIxOrIpz4qWUgkcnUmaVkpmljCL8D02Obmqitnk2VvnK6xLOVI1lVuqeDO0JmXx7pxbc4de/Hxd++ThWAHu0fGyarptOxirDkqIqCudet8AxFm+TlLymZT6ocHhbzdX5diFibkBLAzcprtUdcR1skOfRFMAbr+J/9MCRTW4/wiOU0LhIOWZC+W2sQBdlN6P8lN1xbmbC0RsuuLGVu4Nms1jdXj430pwJaUWspKVIVgXU846w54E/7ERQTCWQG8MGhJhJTD+nJzM1YunrlinO7YZjK3pEDh+C7cRl+6ci26hsaKNV/2t1xp/KgCwfrpyfGJUyKcUhogVKZ+4GhgqkcEpWTCkfBD36ffv/FFNJoyqs/2NZBMgHYrqMkv4DwzS136xLam5VfkkeXBgvK+z96+tdnktL168kZMomjZaSkVsdKomMWp2FVCg5zWIHOudJEQF40UT2q3RgKe1iQWibFrMnE+QLvYsXgobxXJNMokZ8RSH8hAU6+6NjeSkxEL6yXF1PxDgVjfGfrW1ootr2WtLaXjExs6PGgYS0FBX9Dqj4s2N86JlaSs4+urjae2d1g0f1iyXjbdb49lQEnbfnNm+6dVa/fH7vCo93XNpB9V0RH75FQ+n4D3zA6OztVZcQ2C1AOSVJOGkgEYml/ynfO86wKgmtSZZoUGFkbds0NKlXe87tzudyl3siy3wCwh7WQ4pVju3r+te0kFBDXZwkPbPyhZ6YwUv74tLWd1P+SynPFQznvvsRTWpowybwcCqs++u2V37szKzDoCBjZRyZH11a39iM3P3hZLDLjz1pMC2kaj64Csp4mbn8nazOyMHFleTGnK6mKKZ5dnLjYb8scs7k9ZVc7ep2f95P77tiiDomxKT33F+fVug5yMC2dArLZZqUtRUWOsb9vnZ1IVQ9lLwIUVYC0jGW9dtpUMZ8zTEtwJQBvesg3DLTm0sY37XouJPU7y8otukTsmNUO4YaMgJaY+kI+x79y5Zfc2ly0kMtAWyxzJuL2ymWWBOuD1evfELmsDAalf/R20x89e2+FRw/7wj/8j+8EP/sTGcirPXr+x59uP1Ra/i7knc3LsmhDFg7ILS1EypSdm3BaASUzaeXdsF1J/xfOyJlnUvvv5d+zv/NHvWyGZcLWkAgIAMmlOzksanxM7EIGhaOTlpUjPyYldSOlTA4wwo0NSOdSqrieUduSjIVVCzTKuMx2HKWpCi5VunQwtf9azwpyUcowaVQPricw1BQaSCbJJKkaPXC0mSnzID8gCBN4CroCY5VCqfZxp2zAvpurtmmaRxTwxtVUMWwr/irR/2eJQttoXQF5FYzYQgWiJ2ROH93pZrxkYpc5Gmji+QMzeSBWSJv389ZnlU4ty+LOazx7NbxwDNQVYS5CqoYgpiwiyR69shT0xPj1rQOPeatQFTB0LRlGuIna09Spk3kbFNuZCNpJqGsxMW3HvzKb0fHURwcZKEvyyyIuSQFWEaWPa0nXhxqnI6nTUQtOQppFtrKXsB/rbnXTAPpCanIsGrBBSv2bCduvBNZubTdq05vrMYtLyegWLJduazdnC5owtby1qfM3KnprAfmx//uMfWOl81z7yhO2DWSnCkNQK4Z0IC/R9uy3id38mZeGluO2PGjaKB21ZQPtdEYcqqj4rEqSxzmp+caprWkQFhx9LBi03nZCdntvmtRX7J//oz+z6sp5Hn6c+2q3bkLu23byzLJvo28K9dY2FTEd/L4R89uPkoh1IjVTVpwk5Y6oEU2U6EvLYjOx2odqy73syFpADHOSi1hXJXtpcsqlE0EqaWwOIBGtr7Z4jtiR5uFL1Gmh2x1MipXpZsYjmz9L8shWLl1aTo6c8yogsOfkBXqgeiO5wePXQ94d/7/4XB4eHYsRBOznlu9hsZWil121b8S7YpxvvWyiuiZaU7BJzk5O1y7NL++u/+qnFZ/I2pUnXatWsfnGpm3iNIz3ZNbw4syQjFxMUyB4f7rkNSg0x9G6rJ2tno1jHwoOIZZpxey+1ZQvRObHZsp32xLIFPl0x+UUpi2N12IW/Y+femu0XD+3sRGxXA3Jja8PimaCL53LIzpkcCXFjalMNNeH2yeefkteUYV8et6xSheFrMEYha1505PWDtrNzKvDkYC42GjXsrpjLTJYaRZo0Yjq6uCVkFAcHR+70wbgkfl0SoCXwOhfrZmf6iUBie3dXn+G8aKrLit0NPNbUQP30d0/syetDXZ+lO3wI8VpixuYyUpj4pNDR99euL+jnC4GKGG9ZDjEQkZTct3SOo0UzUngzYiOSn0K21cW7GiNKrJzb599blxoTgL7dFeuNScpPy9GKjb85tm++eSkWfe5kPckJnHWRkMK6fmNTBrym9wfs6OjEtt8eyBGfSjk1hXEjW55btLqUX1vMuy52f/fmHbFTTXoYsaBCwllg01H7pF6kvAjFEJfnGSUIrSTncqpxo9Isu3l5sbZEVtPM3JxjwZS7Zn8FMf2SQJfMEyqbkkZ7sHsoaZ1FCgvwvLa1umkzmZxAPm4x9VWldCEnHlAfTQmcxjaTS9lARs6mLhYve4Mrta+hPnjhVMeiCM1n3/lMznVge2937Kx7Zt3GmX3nxg2p1bjATU5PgNkoXVpIzHdKANOWmgtIBbVGap8cMAujVLT9/LPP7cc/+olxvvff/vJLe72zL6JyYUcCpOevtu3R05dyKJd2IYXPOeacr4K6JR121JECEEDnkgJFAZJP4LKgZ4rIAcZDIRvKmacSUo6JsA0OLmz1UcmSZanD7KyAqmeXYzldOdcp2WS3KxUp4sbZH5OjcDliwS/wMDlZal+pzcMTS82K/PgubCCnsiSA8PqlFMNJjYWcmvoQJR4OJcwjJzIWkNQ7Zdmp5mZAikAAc0WSCGEZb1D2krWf/ux3mhdeOz4u2/rKhs2kc5ZRmzmoi1pcMFyqEEB5Pfq8kMM4FI7AD39mZzdFD8+lvpIkkAjA3BnqftaF1MalpAVERK9kG32x9s5G1lpLCfNyCqSLt0ZEvsLW8o0c+6579OzZiEWGXkuNgxacz6uPR3a977elns+SEt5rhYwtbeUtK7WelgNYkv0l02HjfJqbSzOW2czpWgFXXaI+qttSIWnX5MjWV2ZsGBOQr6TlhNZsQ5DwPTnX6x/cslNr2JKc15bIrHchbNlVwqoJXbNrD6ZTUhlmN6/N25+urNnH+Tn7cH3dfAU5tXuL9pPvPbBoYGjX8gm7no7bdDZqGzeWzBszq3QF4HGyumQLqxH9LWSLAuv1ZNrms2ldc8XmglHbTBfsqHVuG5uLUoXqk5mw3RYp/SfTq/bdttfWBlM2u7lih1Y3Ndmy3CcQtdp5XQ5IRLArhqQxoTKFQEnzkQP/4ALCwhZrVlcuw5CjA6jFV9OcpuimV4QwqHnkk/L0svarOSoMe+j7+//4oy+ookul23qNWFZArL9r3bOm3V7ecID38uSp/erlb2ws9rW7vS+mQ/kPdkvHbC4/bVuJaQuLZR53xlZIzNjt3DWb7actVwrZXFMecaonVUKdmlmx4oYYSdNy6YyM22/ZcdruZtYsLyl22ry0o2HVmhRFFCuqi9EFImE7bEoV1I4smaUE85QtLa5LjSzJyewbRwJD0PyDuJ2fXtpXX32jSTayrndol3I+hHNvLd23YzFDctfTsZRd9a40ubu2q8l6LgeHwyD1tSBHsbm2QnBA/SCr9/qlahKWL8w4hUIF3rA8dkZtT0ryJmQtZQFKtVyy+flZMY2oA8TBOGDlrsf+8tdfW0P3AngJObiYqCa7LuwWbV3++kB/Y/IHNXAaU3F6y+dnbG56S5M5Z3t7p8JTOYrXz21/f0eKSEbWFbM41+BWi2KvUjD7ZedA2uzmZi/JRV3gIKenwSaDRLhic3IOnDTI2fMrqwsufvz69VsHKB6jIm9H/SpjlmwftvrWUN+bQLlTa9uH73+oJvusIpZMfS3qAB0eHzknSBivKyBjgXKk5yPNkjNOLkQK2O0NV6XfqRjr4sN+MdTMUOp17GqvHUo2t6WE51cFGK2qHELf5qfnLarJQpjn9vUtm5Ua8sj7smBIqIDsNNIkM64umhiSmG5OY8fvstm8Xb9+zTY2Vu3W1qZ98uEHdu/Wlq0skLVFZdawJQphu78yb+uZvFik2GoqZpslEScpklWNa0TOp+wfWSvAelHAmuW23di4bh+8974rD7OjOfDNo2dSNgfqi1MpkDMpkQOpjzN38mBDDo2Niow1WTVsTpQPlWoXiKq/Rl45ZDFMsof8GpMln0BNTtsb8rt9FnxVNebDXNx8K3PWya1ZVSwoGvDKSeRkZyyeRs2j93D0NGFdt29BX0mBzky9Z93LI43quSUCF5a2smV0z2rDK+Watc4oajGROL/Aue6vqf8138Xya10phWFTTvrKJIzMMxWSyuYsEs55ybhDqn79m29kUz6Nw5TdvXHT7qtvpzOc8y+FyF6YJs68J4Bhhzm7pCcEgvLxLrTlFQOWwZ+caz4KP/yaZhzPMFD7a02yLROWEsD2CO9lYtabiVpbzsLDbm591UUcIZJ+NbArZ8KesqqcQ3zkt1Q0ZbOhjNlBUQSgZ4mFgp53YJE5OaKsLFHPl5fiYifESOpiHJY6DIwsKoeQj4Qsojme1vexMC8uJ9v3dC07E7dlAXTUN7BpKY+cnOrY1zffQtyCiyId63Ist5btTjZriyJ9G1KV73c8NpcOWepG3tK6VlhqyLcSM06svVaI293FvC0O+/aJ5uGNjTl5177IgU/KrGX5dMLm5chuLeQsm5ciH3ed6vBKRU1JQWRFpLwJn02JqGzIVu+8v2lTKY9trGTsx6vLtimnNJ6Ww93IWfzuqu0e7dofzK/ZneqV/Wluw25EC9aQMz+8KNqU1A0JISRtsO7HGu1AfdBpDuxKjoRF9ngi7sa11hSWMqZyJHN6kB+LmJH8FM0kRD7qD33/83/+4y+6YsHsuTg8OHRnF0RiOfvkkxuWSI3t6dFTe376woZR3XRKElpMm9ov5EmfHRctUBvYe1MCp6u8nZ317Xp4yTYDszbca9pML27XIotWives0m/aabGoRsvbqfEDOYozMWVSI8Myms5V256evpTDOHDKpy0m1pFEoyBah3ULGU1hdloMWtcYyhAELO1uw4VWzi/0OhQLPj2XzBfYhCJWFCg1qecvJ1ETqx75NAhinxxQFZX8vDiv2sFR3do9GYZYF9Vhqft08+YNS2qwWA9jEyEAGY3EXOybRdWqXm156JHAskvWiN64urjgdkP7QyzASU2NQ/bbF/v25ctdXUSDCsBC0gQkqBLSgGF5ITY4BuMOGBfmspYWS5qelUMUm6fkRyiYsd29opxV032GjUEvnm9bpSKWGhQQBToWjFAK/ZquPWUXl2WNneRzOO4OiMpmCi6sEo0lbW5+Sc3w27VrW1IvYs0nx25n6tzsvCt/TVIB5bc1ONYRsYhqrJvlugAlbje3bllZzv+VwPL52217qRdZHDgIzghhca8oNv9q562dl0qykZHbzU9aolt0FPgLLxxbRbGyU7pbvbTEFGs/U9bsj9X8scgFB08ljTNeKIKE06fsOBVrv3n8fHJtGT0Xm3JrDkPJ84aY05RYr4BHqoIsptm5eZtfmLElOY/56YLNi11GAj45J5+lYmFbzyXt3vy8I08XHTld0fhUSba4fSigkKM6ubAOoR6xscz8imWkCBdn5uy6FAkx6p/94m/t0XM59qNTV8iR9k02eqn7/r90/XeTpUmW3omdq7XWoUVqUZklWndPN3ZmgAEWxEIQZrA1W5L4JvVdaEaj0Uhb7sKAxYKYGWBET/dMZ09Vl8hKFRk6rtZa8vd4dNLwD6P6dkTeuPG+/rqf85zncT9+HDvSbmaV6Ihg28k44xgIcI+QZXJpy5bzdtNtuX0LUuVTVKA2oY0S9NO9CowijKJcWGX/CMZeNt/egU3juy7DyK/d+tMYvqqUTLoTsBSLTCaSbppVh2dFGYvgWMcBVIlcOndHB6nVIG1rC2+eANhFq3P9zDzA3/dsE+zZGiDrz8duGkuZhXGAYgIrDUQzNoGlSVlkE2X76otT+9Uv/96tCaro4B///BeMT9Kq15f27XffocheYQctl/GjAC9bkr+NRgQY1ZUbj7jH3E1rtnv4JNeNAtI6hEoaagzjDacjqEQUh3dKANlYFKXr6QwYW8CWQBSD+Iyx000ADBhpmtysCaBN+FuPdlnyhrJM13sZXpCpDB29hd9D3CIExkYdG2JsVnzWBzhnGOd8d2YH85B5vrmyyEXfgltFQ2pZBF8+xj53RgT+TNAu4jMrPNqzm0XXUltZu1vMIOogDEH6nPvvzr223wPLXl9YYDtv9bzfEcYV9x9GZ3acjtl91cGaosDBuAUBKVRUTcM8PguhyaS1PEO7gmCtx+L4tA/CQBQ3L1L/vidpMR2BnQrbk4nPjv7+Cv8D136ArRRD2PjSuiio0ZOCzSoxV0X6MeT9I3x467xjpb9+w1iubP7poZsGV3UFlRHSTMMGv1GSxppAIVWigF8uFNz62GSmdV4Ih+bM8Q8f10jRruagTRBO22gxeuEr5jafr2YBO9i/yyDDbmHuK8BuuGjZRefShsh+i/u4Lc6OLO72Ju7Utla9Y31kUmodIVjsWHwStoPyXXu0deg2nP36zdc2jvosWsrYML6yL199bZeNG/jBCsBa21xMh87SuQBVmPUbAsjNomOBCM4Ck1U5CwFcvpjHoIPmS4QNtXpblbU5QlrX3YKPUuHisQJGFgbw7rsAoDL2egatV9w52rWcMpRWAwvFYRk8YzqZs5urHkwSVj/UfNdtzR5XJhlj//jhHSS4PJVOA/zBP9hUkAAUcIDkKvzCKIAat0CmzXFEFFt61jgeoNqe2v/653+HKqEx7ku0CzB1QUTz5PwFfaD8baXeaXpGFYW1Qe3sfdNNwYVgTJ1ewzoErWJphzspk4vAGCVQBmfmj/Tskx/s82xJgGjXZbu9ff/W1gBOu9uGEesskw5KSZleKUsksrepm40uwaXhWhVF7emkwW6vaduwJBl9IU1fYsAp7nP9/tLuH993webV2aV99fqNnRGgNF8qXZWKA2oA5BTg0hTXhI4KwOiKlQpAH3ZnFahiKjbpmI8yPlbrKQDbtXJuhvPMrDkcWCqfAXe0hoAhAyo6a+XTJ59YBoZZQjU0IBR/p7NARiopofWIjY1g/dp7soWtad5ZzzGQYmr2LBhRdeDfZ7IQbNyRvAslsgJGAH1K03aQjhEBSA58dvGdvZxc2LoctxbOqDPqh4y17GQx9cJSS7Q3T59E7eTNW1TIuTVRousNYAkYagpOICXWHUO15xIJy2j6RAoYRqcpHR2dWqoUrdZpWotxEfOTrXYIhKazVO5uWbyUhwkSUJIASihjlWHYQpsUtgyDZIxClbSbeuk2Wu4eAVWG0M5nbG7G+K+0xwGgGUYRk8mgdT09Xh2rzXvW8SZQlLuAFQG0v7TQ317gHhu7iS4Agqn51gFGVHsZKtgQY9fBt1Y6G1+ZbVELeeL2t3/1FUoe26M9Hz99Yt//5BP7za9+bb/94kt7e3FtV6ohBrFTUcMEAKRAOoRsVRtVO4UBtxjr+QYiyUsZkH0+m4SBT7h/iACmirlrxjJ7lLH+BpWFzwRuurbqAu6oM7Gx7Nho79IVIg1BVFT/SQFJ9j7BtnoViMkW/Zni9zDudZSgNepZi2AfjSVtRVBv0OfKJCuiaL1GMB903RrDAEzTEdirBzsoNX4/J8hANluMWf9O1hLFAqQiaP5CnOfwWK47twLjKAIZhvC6UyUB2Oty1CLHuzbh3paNEWh8thuCjKL2/SlID77ehQDO8ygybEqptypb06P/oJju+Ot4Kml5xkSVH6JLvz2+QSX/r39lA9SGTjZdRaBoBCMfqiWpbLsk10Ple8BcKdsskreguoGQpClEPISiChLM/Yd5u8wStrHdIFihneza0a8SLUqlj2pBDBzQVPF2pewCvTDq5uaK4KNZFXqMQNgaNCwK8VtDiHv99gvfkzuVzxvXXTs9ubI0Dh3AqN9dXALQHqTuxkIJpYERIYeK/n776quXdnVRhbUqlUyH48dM9X3ew9S/mWIwvQv765Pf2Jm/g7DuuGB00aqiNq9sSQOnPLzmjbUwn0BZ3NvatSvYydm0Z306upiWM60siVPt371jl9Vrd4BPYz6wLh2yIQDFQmmMTHX5e1xraoslkh2DamCw33zzCsmcVdizJKxDJxd6Y347vn9Mh8TcVFevOSeQ4JD9hQNFHbKjDAZlrjQw+FwsZNocqSknTanoJdBfbdxytvlhtsQepD8vMQ6ktYx5wt8Ppgv787/5wr44uXYL3Y4y8qU9F8q7doXbFFTcf7SSAQ0DCIOuNrJl7MHDJ3Z897E9uP+xXVy27Ne/+ZXFMzAhHCSegk3f27X944Jt7eUshHG+eduArXltyoMpR72PBFUGBne0+/dQV6ksrGNN0IWpjGbuTA1NSSl9L4l6U3plBInv8c7c1MOwpcVriDGOXbus2mfPPnZrDJe1ur16997q7S4AjcPDTnbLFbd5UDW7zms3dt1uuWoEvcHAXV8sUcHZFdUjePLYjs0cFIL2g8/2IA1L++79hZuyUmprocS4regxxnPY0oFbOX7e2Cs+owCmvTcLQEQrTsrwU5ZYu1EngOgUwFO71q56HHKjQJhNu/tqykdZKdBj+h5CQCCZ/dcv7Ob1Ows/OXJZKp152+rLDkElZOMUAAxx2lTyFo6kAXwdp0UwAMQ8MGHtVI8SQH/4kx/Z3TsHBD0v9hhx2ThJHE7rBbuFvFWyGYsTVBXkVJ5CGx0XEBCx9ADsLwBJUXZgE5BbQkK2K7A/ruM561hljPP6YtaebawHs5/PWxbG/lKAs8/TwGZUtp9+H8LExyhJwECHR+n9yRJAUMo+wXO5HBJ4sckZ7/EM83XekrQ3ctO08S/fo0ZQe4yhBzvdzh/Q3rxT6CP6a4xdKlU5QRBJRxMop6X9/d99y700365zRv6YALqw//Lnf44SPbWzWguGqg1yOq8ois1sE1wBP0C4gXpV5YKeMs5QAKpfJ3LRqNcsU8yhVPoWhzwoI1OZWvGdsI02bcsEo+44Zl/Ubx4lFGjsIbIrMKCA8lbG18iHbYMn+qwH0FwvhhamXaryrOwwz3QGq9aJkag1gvsKv52uppaljUnseNa6Md89GHxK1Ajjy8VsmvBZpqN1VAJzFqVyt4wKmtnOxdgW9Ekv5LEHvbDl3iuVuW/rEsoHErQgcHSVMBPDBl4OLPymZtNcCOzA98MRW8S0FQKcIJDAJs3vjzK2HosFCXpg0AzS40lETDX4xrO+tScE04gfohi12cszfODC/D+9awsCWSu0tpt91A0Ke/3ygnsSXMClBZ/3YnNxQpKqNIxw5hXkwl9A+RxXrOqjr7JJKw7xDZROfn/HkcsZyk9T9WGC77Yql2AnO9sVvgec+r+4urAV8UB10JTOnEeNffLxU9vie9TrfeH78bMnnyvtVIufOg50DTBqs1E0XgAglfJYh4Ho8BPJNCTtPsBfr2IIHoD+2C16nXarrvO7kal5Ul67Gato49JSSPkoQHXWOTedBa8BXWNBOZj3EJahPScCcGzXMEELKqcZlqbyA9q7ItY5wajrk64twgAvTj/qjayDfNbc6gJA1IKQSiPjpc7IOwQ85ai7xW/Yh9AjpdpJXRQJVtSvD6x91QH8YDB8vs/nxXA13cYjOemtax8d7FmQKK7MeD/AtAFO1oAJoo//xBu4tP4AwO7NxrTfbDDx2t9+c2Z/+tuXOOJtwNDytAsaPHcIx3ILj/ydNjlpCkTTBlpsp8m8/FbaQypi4IOh12oE4N3DnD17fB+VpsVKKae1q8U1mWBINRRKMg/T8luz3aRNBIK+UrZ8KIlHMNcR7JDOJfwlU1HUTYNnXcDs2y6zTmcXuD6ezF2GkdZfFn0Ad4zD8t6CgHS8u23fe/TEtrd0frlYdsy2ckWr5AqulDx8mP6nT/sDgpnWBW5TsTVHrkhcA0SWKBHtnI3wXYyuommF1dBOz1/a9n7a7jzccfP0Mdjc5eU5wWNhh/uHThFoU2u3p4Jzcze9qBI1mob04/cbyXMAs9Zow/L7PGPWGf+coBrGwbSxT7ub6X5FcoI+bRiOrfcffmVLQCv2ZM82aZ9Neh3zzpSx5bXeUjWFYG6AaywEA/WWYMrajNhwVaB17zyOKGXa11kRKBttjKxgYyUYboGgmCagxHlOBWYFvZVejJvIjoB/AaC6cjkuWQASADvf2duDRG3Z8LIOWIoZExwq9yBOQxvTh1Ivbk2N4BmFwWpz3wq1Ec8MsVPAoqsqwjB12PXuaddCBP5pBOALY8+AV2GJH6Aye2MCUxj1RL+H7u6ZJ75tZZi2VHEdRqzqAdp41iBAK9VdZenzqbJVL3r2+tsTZ/s//PRj+8UPP3MJAloA1/qfSper8mycoLOLItUxwwueS4d76QArTfm6MjTqB8BXiREDQD5XKLp9RupvnZ+z5lmKMO44xCZFYIrgEzMcUsFRZ8yrKrKSLqZcU+eCqJCg6lDJd/zgiwfwD4M9mvnQFHgYdu8JbAg66q+lK1uvoqu5RAoyPHZEZQXBmvLsSt8O4otFX8i2RJAIAqr1t5gubet6Yev/x99ZD6WSQT0WXlxY/c078/zgvm0g4BGCQZhrpb2Mw9uWVf/vX9jiZmKFx7uWO36KEtmG0PggTClUOmOCSQaWUYuiPGUH/VGXYBDC9yd207hCHOJLqAMRjeqgbeMcSuRezprBKWpqwTj5bc5YaV5kiJ15CYAzsHhKn6jGnnbyBSEwmmpNgo3zcwhnJmLfFLG7dMRKKilDX2YLSetfYXO0KL1VIHBs7MeHh3ZnbxdsFkGnj70Lu7l8b/PxxE3ZKr14p5Cyzz69Y3/wi/u2dxx/4Tvaz38+nChbZ+kyKTowB81xNxt92Luk+4afmy7ds4EjeTGcdCpv7euGMw5EojWXOtFtYmNlp8BABmIKOLPmRFtdnUsxcgBQwGhkCMbgdLjm/vGBtYd9wCdifTp3QgO1uBSEoc8IIJqWUGaPdkaHYRBKq1VhMwGUSoags9ygiO3qd1rPUMlupaXFlAVDhwr65YBR7jlFQbXrSG9YgI6gnTDwQzpHC01ydO08VUqrSpjcPdq1IAbp/b3acHSaYONCA58VIGsZvYvjimmpUOH5ZdP+6ksU2xCg4H6QMz6tP71dI1ARO5cnzvXd+7ypl44bzudTDgDzxYg7yvbrb97bF199gZLo2tnZld1cdzA4+mC2tCWMVlNoVfpQR2tGkMkDgosHiaQTF9MA6r17d23Q73CXpV0jSzdqjPLaYUw+HEst094GrSt1YP8ByMJ6Tr8ZzFrrOgQF7Zc5BuByOK5IhM4k8WO4CcBCUz17sM45bFJz8zpeVLXSMvGU7RbLjpkrYF7cVHESgJ17+XH4Si6BHfjs8fMDK+zEbbjoI+VhawbzzRIUAWG/h2BT3IYIwNhQeMMxzDimc6N1uJLHjo8O3b4NZQZJ4XmkQNJFGGfCimUdzKVjc7UnSesz2At/o71QCt5hnkslO1pJHOIgbTsE2sz/9jvbUvpz2ayLbXFZm0KA4t6kEUqsB1G5ur50iSKyD51FI6fqtpU4MkJJAnwER021aYxBYje9IzsJKFXSZTMRnDUlim8t5kpSUH0BjyMWMWxc1XlFilaeOWqc75GgTQG00JIAr3EjQA3wjzE20mpfutNFI2WePYBPTmGZy4CN37+zVO3afH/99xZAIS536L+w3/aiRYCzYMPeDNIWN2+qYNMkvpIEPHIl2oMPArJFCF6UsU1nsm6zqY/7aYYgGsjZyZsqNtgkWETt0b079vzBXQJo2JVBcb4HyVLaaKlUcfXm0rRf+4s0B681SD1jievuFvNWzKRMRQD7/F5FJAfdHr5HsMBeuv22be2mUUGMdJ8+BCx1JIECiUqWJLMobMYnxL1F/rTOsYxi9/y99rDxcZSu0WYIBGOrM/MN/AlpekcVklFsCYKLjjde0a6uCCvjmS0X3Hk5acYhwHgOIFFj2P2w3TNa4WZCMthl/Mm+bSBunj6ENs/4fHrPYt2Fxb+8tvC3124j7RCs88D05zzHshyxgYIzmJOIoQgTFZh90JYr2rWh/1EfmipSMFStuQg2ICxWWvTtVGmYvl3bAqUmtaEzkBREtEDuA/9wWUNe2XA9dMk+ykzUs2kToZJbVHlDwO+JE6QKMRuE+LxUWSJgaUjF47dtuwsxHMTA5Fbdfvr8vj3GNp/hiyPGSEkNQIZLAnj6w3sWTEFkx03LVwiCiaXdu69EmPEL33//r376+dnlGQ+jTJOFZQCI6k0DdorxM2IyjggdI3muBZeTk2vLh0oWHgCmyEwHMDywMnxCi6A1ui2UypFbfH737p01lT/PdT56+MSGMIrXZ2cwkJFtiPJx14lz6zZhsxicyjLHUoAKzqJy0zqdrQXbdCUECCAqNa2qrDpfXZv71FliZpoqG/PQCoCqWbNWGhdBokwHJcO0H5DcLW6hdhRNA25Aq/Uu6kUptEprBjukNuh4ZZkIQHe3ilbMJghGyp8eoIyG/I6ggizWnKM2zzVh9rUu6gsg7aF4arxOaK+O2aX1SGOuRzeKpSsgCzRUBkED7CILQCeM8QPyOVjuBMDMI0F3dpW7PYLlT1wKqTZv7R7u8F3pejquFSkFeGp9SLV0VKNJamA0gn0kbivXNppVi8RwTqd4si6j6+rm2i4u3uPcqDFIggA7HuEZYb/ZdMEyibSFabM2vklVKPXv0f1HaDHUJopD6m3Aq9loWaWkQo85QLkLwKJA6EPlyWtDVgZ2mCAoa4/FABC+qTec4g0xpsVKyjzRuXUWHV4jm9IGX6xAsPFaiQCk9PNIMInURzEx7sqgm6P4tJ6jYJROZVAEeTtAsShIpGCOKcAuz/hmAMIgbF27kqV+BTRK7hBB0Ka4JeM3DG1sepC10VHaegtIxTdvLPDuDCXXsAmMbYHS2wwmNgOA/eGUhTcRq6PK9fciVCHtHcKeut3bdGPVv1K5CLkAbMSt/+m+2lei/RTEEV4rbG9OP09sCnhKqWiqU2UqpJgFCllIVlKHWIUBDc/U2ouh9X0zfAS+ryk3bFepuIHgyvK5APedMCpz6ytzj15S/aThAhDzDGyR45o4eiurGYCgZb8d2PpmZktv1Pbu/wCGO8ddRxYJALSaNtrcliyfA7w6RVN7sabjmUWwseOdY1hz3v7yr/4e22lYGHvZ29myBzs7EAPahJ9FQ9gQBCYhIpFK2OHetu1VCtZr1rg2vyeIJGKJ28oGAL/26kin6ehfPzaiShJyBxHTIWOdLScYS60FEvQgJnN8YAUY5/IFG2N/wo8EpEGLvxMCzJL+mWCzShRYQ0AFwnSqBbjeAmCf3dzYzlKnu84sQfBcA8gtSFGP5+wSpFf0wc2oY7MQGMO4bSAtc3zLw/tad5q70jHEo924DfJBm0Ei58mwtfOo41gQ+2lZ76tXFtgv2mj/wMaFnK3jKMpyyBYYAMjKs2jvRdhqddT1MgjhuUMQj1t3WHdTj3qWNvjhJQoqBR9AdSpcm1OFzcKm6WTC70Q+6S382sPvcDWUF4oPKqYyPisUmk6zFGFx6dtc92aO2tpJmp82p+kHZdA2fQSRcNJKtaE1CwE7j23sCOz4/n7ZPmVM92lrsJi0zFHFnjy/h4i4sE9tZD+PmiWwa63z/Mn/8FOCn0vSeOFbBTqfF0pIW5iUZF8YR8QPGLCJqUqkNqu44zB5NLF/7xpwgB3fRe4eJgsWGC0t1J7Y/dQWEnGJ4vBahCgWwVE8DKaYYAqWozMa2lxvSk8UCFYjgFy1cfLxrH189MQ8BCKJjWQiDHPqWjqpXHePm9rQngotTmojo1LQpB7GdKr2R6iGlhaue6OhCy5xjPb+8V0MVmlrSEtAJhtGduJuYRh7nja360OX+aTFP2UByYBdWQFNNfGko8mI60ScM9zOjCxttiSA8H5/2CUgDqwLE+/zXVlImrvV1N8AZzrHGLoz+sn4QwKaCsaprII7eQ7QcLV4sAOpGTFWfMS0O14HQ81QcpGYz25q2hhYdcUZYzjfj376fVQE7EIyE7mu6avFbGPa6KgWa955iWymSQQm5YN73OKhNtGhdwgaHru+Us0wZWmsbGtrHwWRg1EPHXBEYJlDnPPm8spysaQtVDoDJ1fQ2tnasTWAfl2twYTb1kN1qlyLpuRUqLFJwNLO49ujWc3iIQLDYooa48Uz9gCk95ewZNqo6btyKWsqh20wrGwlb3Ht6mesQzhkHCaoTK1itmwJjLzA2E4JrgtIwhZKo0Sg2N85cIuaKrkiZxIBCGt6E8aoxXYtBqrvlMK7g2LSgq6CkaY+NBXW5xmGOp1SmSidmrXDjOtnZYvA6tK/uTHf0m8dWGtwRuuxnVA4a3OCxoT7KctN4zzEbnXCoAKHPFtraFJKCiLO07mTbFnEIcgA64x+L46teecg/aDsOGW0LfmsqsBK5WseOp4N2dKvxVsADbKyjq4BnyC/BwSCafwhwEslUbBf/GertEscoj2M6RLmGsZeQ7ksgAfLBwRLgYTlCPhazB7AZIMQKG+SPqEtkfjKwtxrgNpXgolKiQ8HU0icytHMsfso5KsCiw8CfiP7i7/8jd1UO5aDnD1/8sS2tXdnhlocjN3hb1XIguxie3sLNb9na3yjhSqSsSsLKBiMoA4gpIC+StOI9LX6BHLNQtAfGh/VJAuGIygCbKOYIaCULZxO0/4lqpBnhtzoACalpq6ngBTX1eK8srC0/qezY5SquqLvpAzTqGTZ4Ahid9rumj+XtA4g6g2isL06cAuWDshrrUUZYzpkSmOiPtc2mw1gqcKbjQ7EWtNjXogIwbc76BN8grbAbzX1A/ey2FHJRsc5GD+2PfNaIQVmQeV7kQDBn+fVjAtBTscHrH0Qzwn9xWvj0y55cI77qx7bnL7QAXhKw0+m426fkM4tEVbIsuoN/obgrOeKxUWmhYn6vLpasyr6gd/TJo2r1kf6kOA191mgTgTuyrrLzQOW6+Kfu0nrEdjvJHfte0+eWWw/YzvPHtns40NLHKLuAzOrLc7sML6077+5sNyb9/aj7x3bH/3TH5k3gUIi6KEDX/iefu/4c6UfqhKnJO0VIKZzH7RjVnP8Gd5ra00CMPTSY91OD4CEZdCYSABlQPTKbIiwfkI27KLrnVkVB/XScVIdSh8Um5OqkOrgMdw56XBfpHQB40rYfrqCERC4MD6P//Z8aJXoqNW0I1xTP2FwB7XCAOvgGjmrjlLV4rmARJvXVB5CO2w9gLlKlyeTaUkBN8WUKxasWMrDUlWcLGHVWtvOL6vOuVzqG4boprY05YSBuzlXmE45lyEI6oQ6BobxcUd6Eo25jdbKXEBQHwUBAgW9Ls96wXMM6BNt6PHA8FQcTlNbkqeaD9fuZlejZkX/cK8A6KtqsymCr1Lzpjj9wb2d27WS+eCW5aVV68jr0nvrNz3UIiqkO7Obi7pLl00litapzVB2GF+kZAewSK2N3DQGdnZesy+//IoxQG1iqCrIGYbxg830l5+x1fHAXd7D8WCTKm2jqR8VsfQAbkr1VmXmNkpTGzF1JowU6IAgPBprrQYWjO3IzNWHmtnB02FyGL8WPBmPN2dXjPvaLepnkgF79mCHD01t/3gbctHCIWIWjTC2qKs84zbucm/IepA+LWTSbn1GqdI6v14qYEhw0Jk1Pdo0RClpHU9lSXQGwwy7laIsZBIOnLRpUWOnYBTm5wgt6U2wYRx1SuSdR7SGtbCyFPb//rV9OUN5fbRrhUjeAuGiBUcht6tbQViHNUmVNQnQs/mUYBV0584oo0/9pv9cIIEpanpVzFFlJjT95lbX6LeAnJ3xF4Fp/r6Ypo4slgLfRKY29yhFVifd+VGZXYuFCARjXQ+npb0CSR3q1KdfZwQ1H8xR640BHjLiCfPcJZ5mY/He3OJ/9ZbngET97KH571RoV8Im/I12ua8WVRQo/RGVgoX4SCnD0PO5LYA+TVDHf5YoX9r59vTa/vbF15AFHbZWtKeP7qMcgwTsG3fS4sVNzZr9PoACIYPBt26urH59ZUtVtBBmQFLUbz5sXdO4YcZaa2LVTgt71zG12kcVhLyoji4Q6d9YebcIIQ2DHzOrN1UxAqKkAA6R0QFUcwjQHPLp1dQPfTAZ3ta7w3tRL0pQUCWJuJsKUpDtERClezyozBEgOpz6sANYvG+DDzQJqozeWgk6Kl8fxG+VTq6TDhkiGqiziXS0hM40mWvanT5Ook5DKMVrm9j5uMP9pB4DhuvbBOY/Y9xXPuwLjFE9t7XUxXJgk00fBYXtTgdu/LXIrmoT2r+ikw49+huwaLGaotD4LAprTF8qwURbFJStp/1DqiStPT5qD5cX3Dm71Lk7OhZcigbKiVUq1eI2E8uP2oqCv6E3LRv/7sxWmahVfte1wp+eoSzx92eH+OzCRsW4xejTOPdbxcZ2N05QRaF2cmGLP9+zRYEAx/NodijgC73w3Xu8/blkp7BxiJMe3D20LKBbrbWEn45pjTAEgbPmx2v1mgXjIUvDJt91buy83zbtTlaRLy32vB7XrL+ZWhewHvdnNhLLZzRUUXKCzBqhLIIYVwGZveJhOzCNSXtke4cHbu7xZgCbjONYm7BjGUoj1dGfaYKdzvvwYkQCj0QqBbJr5/BtKXctvM0xtBjsOgdg5ssllxiQO9q13Sd3LFVMWyyTtHPA5ps37wiYOrEPv5dxMQrane02SwHmqtyrhfokwKYKrxowfc5JTsBAyoK/AvhxCoxOJ7BpR3WTZ7zGKbXes9DxrwQUzW04KeqgRE3GYGVgawwHRq2d22KqmgbyMTADjOCTnzy2wm7QtnaztkaBCMilAHSQkn8TtzffXtrrb06snC/xrHlLRAv22Ue/4H4pAsrUDnfv2Pc//YH95suvCSY3VihF7fi4RPuV3hezTmNsl+c6eChojXrVKaIsfbO/v+NUaF9VQmljF3tQ1lfQT+CSAiOIjGGhkRhGBvhrXPESV3/HlX+h/3SPxVopmRPsYm3t8cIuGl0XhGLRgKXCM3t+J4gD4NY4qza3RcKwT4JhCKamkifBDfYV0eJ11nQi3wxC0mz2aWuTADhzwUvraAmYVAY1o5PfVKxQUyWdjgJjG1tJMkKQjFya9gHWMOEljrmCnc08M/qg7k7ca8G4YoxTDO/vA+DjZwe2Ptq2KeQtmtyzo/wdN81Xh3FrU6qy0HQMQSyGnSUAaakJQEaMXmPpllggCNzcBVxlsDU7fRtzfWXohTwLx1AFIB0CtsrtR6TEUrD1chAwhtwMIV38XSQEsMyUQjuCdPQZgxrgMiTQzC2GL4ZmsFKsKpcI2XiAH+IbmtpYD5oW4ufW+Q3mF7Hg0T4AmrAuwKlaDxtPD8U3RuHlIU0p8xG0lLFG6EaRqGlhhlLpuH1n87/8zRf25uTSKYuwiBksPZgIWhUArre0ARPwA1RzKIgZ/nh1fg5ocaf5AhUN2EMA9Bkd3qYpRx9q9NuT19ZhHDVjIeUmQFTlBRW3XAOk+8dbAO8Y1YDt05daf9MhTl1NbS11misBmX6c0x5NJDcaqo7Nf0H6nr+fE9ARKFaDAEjl+FZaQxEJDEP0zEYojC59iclCTiOmQ+0U6CNhjUUGgos/ir1j1zrITmd/zPBxHbkdBnf6+GlURzlAdpsoiBlk2UIbW9OvWrMLrCv2aP+pJbDp0biLL9yu0ylg+yNhp4B0RsuSNrtTNt0aELixUp+ARdiVTojVlPqc9wMQaO0+j8Y0bbV0BFTKVovpskUlznR6HbDKT5DhHvjvlKCiMchltf465roieDzTgrbwXOuHYEKK5zvvWuOiapHnB6iXtl2/f+PWIDvfvLHW1ZUNUx6b6XyUfNZOshFrJ7h3kuDN87h+Hk1f+Irbmc+1YCgwbsOQKns7DBbyEGAVg1MlSkzLsQBlz+gQqFAGlh7x26vLcxvwUDpL/D2AdN69DSJL2K+K221gAf5gFEYFi8a5XIkDOk+pigEk2/mo4fLee5M+bGFs76vnLipv7QBo/bGbblOV2zDKR9NUtNvNJSsnQR03ADiUVufFoMbzpZUO963y+K5VPntkD/7RT2z7B49t+/sP0Z0Bq6t6a29sb96cwew7AE4fZ9dGRAyAQdaAKJAog0v7U5Q5pLRnbV7USyDhsqxEn0ALAbsmNDQvK4miPRTvAd4bGtnBIda0XwpJx4Lq+lqMVEaM1MhtaWmMTvO6GDJ+ZfFcxMqPdpHNbRRUzgLZMAEiCjtvW1lnbAxhEHhGwB+z1y9P7MHdJ/Zv/82/Jdhl7K//4je2XTq0n/zgD/heIvhlaNnSKtv7bsOiPzSyVC7gTurDd+3u4cf2o+//1A52y/b0+I7d2zq0na2KvVYhQwzWg1MrVTKby1pUKbcQAA/jJ0eqt/t2VW1YOA75ADw1RaecfG0QFTPCT+hTTXVp8R9wUBDAvoaTEQRB/em3h8dlC6eWAMnE7dLW5qZkOGzBpQ9FQkDxRHmOfVhxxm3A/Obb71xmz4P7d3EKla+HXWmvBww2DOtcEgi0WH10fKzIhmqrQjZ6VsijQgFInT3uhcXLmVq0bYG6kyDXoUbXN+e2o41gpYRdpxk72rGYhmB0Ze4TdwvqCCvscIjzT9weEgX9Lf4mGYoTNFXW4naOW066wZ5UkXcK2F0363ba7NloE4A5hywaUOYeViPqCMPWutYQ+5Zy272Dai5vocoeQMACgMPSgqEVJC4AW08ChlorGwJ02A0AER77rf7dtY1byjALwVTxhUDKpqg5pA7jE7fdH35qPq7ZGJn1OlpD076riVsnUPHP0QRVwC8jgMRw8M7WU/zVF7MJLHgEAK8BSM2z/9l//RWBtIdKUuUG4UTT0gRolfvRzIDOflfVamV/SrVL/U3ADa0DxbATATE/8lllRQFA9M03r75zyl+YoKSMOWM4RmWklGmEHN2+X7FAlKBXr5s1lMU2sRj3HGOD6HhHApV/r9pvWv9rNQeMr5JzdCSDmzTBjv3OlhfYywzloYOsiEVu3VfTPhrHaDjtAlRv0HfrkUrq6Uv50Uatc3UYd1U7HjK+XJ5x8Dk13mxrH1PELi5OzcfYpLIJmHwX65u4BIRidsetVb6/ekPggMhAOjR1F0NxK2FGSk3jr3UT6SgBgRJiPCKeBJXr+g3jj2LEH0Vbs/ThZKjzXFTSRqdBDug3rY4ZfRYFP+J28/bGDm78FtCGZQJKMl+xnsiFCOB8ZGktxkPsVDo/kcvbbIOS4dodgln0D5/Z/Gnephl8qxCwvn9i3iwKJArB0v6uZNaqKNIZfr5AdWqLwXA0R0l51f8vfETwz10qIg3cP9yDbQJUb98he5Nuk1O/RyCRHGYAZTjlPUAgGXJTXDozW7X8lYO8YJC8KBWxQA8RNobKcYfNoypcaiBgrxzkJIqhjFroEDxaBCDl8QdiMDHP0i0qqWtarR5yeOi250t9KJILrAa0Z05na9F54wUKNIUA4IW53o//5T+xH/2Lf2zP/snPbfvHT21djtg4atae9myOU9S/PbXBBeyh2sZJtEi64n5QFoxYna5d0VIO4AIDPHPMVxlWKvMQQvZK9inKa8qCrnLSU9M5Knsio+jxrN/0u9bkM32UERTcbfjaABpyKAUSt6tdAYn+9PJvMXq6jSfmHtmQ/fhf/SF9NgfiuA+Mug8TLsA2oymf6x/tntYipRfHUMVQHUyVRzH0+9okmrIkThCHSQWDAGK7Zjr+s9G8tnYHJgvA8Vj2Hf1w+eaKQD+x8lbRTRft7xzb2+qlffv+NeOHt9C3mptNinGLPfOMiE0Cyoa+QaZrDAlKSe6vA5wUHBsElxZqNU1QgOAC7vQfTE+BZETfzMWyABNVMkiVshbf5vlQcGgw28qvrRTLWGBV4MljFiE4BIMxe/XqxN6+PzdVI31w/8hiBIXpCEWBU3uDQfpjYmenV24TmbK0BNBFAmmpWHQ7729urgnWK/pEpddVqJDOxhHGBLUpDt8dtW2Jc+qwo3UQJ4Fh9scpHAS2S1tngx4KLk1g8Lnsl/OrC0AUAPKFbR91iJlbE8C8goCdAXhSClpI134hBbsOYNUA5K4JRm5KgjG8bQu2RFu1picwV98kIUixyIHdXCn9eGV7u/cIaH6ALsX4QqZQFJrGVSXlpYqOhor23etLDChq+7sPLRYs8ByoxJmISpT74Z+M/xXqslZTJWvU2Ai9g136aN8GsJoBCB4UUi4B7Riemn+eg3RkbBUcA7Jh00Fvl+dX9utffYn9auqLAIdyVdVaHfaVBhRl0zoK9tuvX7skDC+gqjl/lTHRbIIOSatji27qGWP3Mf4XjIvKuCsBA5znfT9jAXADeqpSgC60nQcH9MvUorQ7ip9O/Kg0Ams0HLBCumKL8dLy6bTbjwNlR5nmXUJGBnuMRrEfCEEqSRuUorTi//0J/Fkp3THNvPI9bZlYCT6cRmHEIC0pR0g0DV3FjqdaE8X3B4sxxLDjgoKq4PqjXhQtJDuQdJlj0SJkDxq8Ro2oqKqUnQj51y9ViQHVix1JjakCusZbMxNLfHGKctOUvwouyh6lFrQXTAvh85XUioBaZ5JEXJqylJ62RUjhabpWG65K2IzW3AIQoo4KwDY2VvzLqvXbHcs+PKCv8rbi76P0+3KGzWOPsVjcqmCgMum0uTdIX/kLaet5Z66tKi2z4Pk2XvzBN7M+qk3JEkFfxFTaan+74vZOZVM5g2e4RIzlIvjCt31Q/FxAunuwQ6ScuBP3lIGUIpCIVUjiam5SHRCNhR0z0Fxkt93D2GCriq7LNQ8XtnQm437WcblKiRTv67YbFkoAEgDW0i2ULaxxXXMZIcpClXNrJ7MW9AVQXpUlAZhnw6krdhchCInNLDYLVx01jXFot7RqcG0SEfv0n/6x/eH/9K/t7s+/Z96thI38ANdSZSHGNiUIrQcMSm1gN1+f2NXbCwLg0BnsBBAaEWG1hkEzGEj+n/8hEmDPIC6AE8SotAiu85q1wU456Qq6bv7bcQEFES12ra2GsZzCXqoYk8tAk4yeAvq/n/aQEtN0mKa2XLAFaPQfVBlnlNRc2b3Pnlq6UrL2amKf/oOfuJ3yrXbLBTUtHirQ841rKJgsbXsrD8D47fHDZ26Tl9YOQkEkMkapKYTfff21ffHlV1Yqb7vaYo1a0+2BqGSydnx0xwJxP0zunQU3Z9a6/C8Y7BUXlyy+3fOiheUIwUKAOaMfxaQ0ztqQtlIGCYA+6QPG2ITqPinnPxXHcKMhd6bFimvUu8hz+qiLepTRx5Ney9/zW6yQxDqITqtLu7OVtMisiGPp7PsyPet3Y3+jbBuU0p2jfWzE70jFFVJbAVyAoelNld2hoba9t+2SEVSKYwzo5/O0cTGlzdq/FHHERnnxg2nf7YBG07psM03vgarYVRybzFm/E4ERryxXIWjOugSSHIxV466pSMACEOo1+3a4veeCWYvnOq3e7vbXYVTwKjtAUXNVRwQ29Gc6nbW9UsF28zkA/zaIiAz4Beaw9xntSRZyqJOhDVcvLZn22WKQwj+y9uDxjk0AGh/BoVzcsZtLFE4XIrKJ8rdrgF+KPAyjHrtkli4+OxPbxSZl33UCSiSuhXqfpWiHx6uyPyG39jZf9AFcAiM+E8UfC+n7Rshy7fHB4OejqX391Ws7u6g639SUpvbRVBkXLbrv7R26GQPtLYnH0tgNQTIVtRT2keWlabGeTi/sdRy71nTJkvfen53iMyp7jsLAb8QwtHdqwSsJxkSSYbv3+DGBkfsN8QE+M4TPBFQdV8pgtLIp/quFe3lTEeKwXS6jCuIu+OhscQVMxCe2TZAI5Gw7f2hJL8pzk7DYJmW5IETIV7AMYIvFYscLSFnJZQuuFyi21e3itrY9iKhIfWv2Sun2GrfNWim42AQBLkK7fJCQCf6h1NzJaIF6AGNg7MkUwH1TB0cIWPShzl4RdmhNNRUPA8JDl5Wo9RAFk+6oi32rzM6a51DZIrCVvxOxnq8I0jRK1xFJd1PVkHCtv046E6sEc5aa+ix0WLRABcWBz2JoloAUalFe7Z5gE8uN37K5CvcI0V5oq28JaScgOqWEQsRWQt6gdVptBEZQU1cQU0iCCAKBXlO0SkseD1YElB0r549e+JKZyOfaEDOXHJd8jMSsT0TVHgztr4hFEzjj7bTPRNkdgIEeIuwK0Xnc1M5UWV042aA/QqGsrYJs8sNEjBumkFNijmK6geDGgnGMBqBc4KwL7xxJFoO1ojpwbS36K/jMMQLg1bGd7Z1tyxZzGDHsVns2el0simv4N/bH/+d/Y9/7V//EZsW4tRY9G2pOcTO3IdG3hzFpY5V/uLTTX35trZMbGBn3pH3KNFGBMk3HaL1Dc9kubZMB4X9ubeZWQiJ9cYBEAieCFYcFroofPI37G4BJLGZEwLjB2WuhtZ3PhuASnU0gsQn9xmcUPOgg/SH9JYC+VSJzmDBXIcjCKpC/8RLGVk5bk/7xp1NWPNh360Uq/dxrdF2Kp9KVW60mABdxwW27vGUhD85HW4Mh2BIS1uWhM37amKnS55l0maCzx9gG+ZzZsyeP7eDOIUbWt8D0G9v1/c5+vNO0StprbSsTCGF+8YRt7d8xDwwuEE5a80ZrZrdrOUFsYYqRu1o9TkWqVEzgNkkiKIlOYOY9HQtQx5gv6h1UUQ9bSGLAMXvwMY59iD4lKE4gKcmoSpEkALSiyyLDVV3wLOXzduf4kOH2Wb3W4D36k//evT+xPOAhNq+S5qoyHIJwNDsdN/1ab9Tt8GCb5424QpT5Qp4+//00JGCntGlGwaWHl/LKfEo6u41qesG3liZjuIIE3SzERufkEPhCM/ox5KZ6GwSOPYBL5/nXbppcNwSQJi0Bu0uEUQgE7gCAuUQCipXrrP+8dlIzHkGABhhxgUT8YryYWIDrh/I+K+0mLMM9U4kC91OFYB9+eYXz9wlKKoGC8m1DA5cA0NJrIchaGP9UwLi8rgPYQ+vTf80hfqBEl5lSHLhuaRsQ0R4jCKEIDO2WQg6Fp9afvrL+sodthbDDhDvEzM/vYtjmYjy3b797766vvUtKCpAaVPmgWrNj9x88cKxcgV/7iLQZ0Yvfq2y8atH5YNAZ7S0hSMbwbakEVaq4qt0wXjFHwMTSO70B/UCEps8KSnDJJe3xs+d2tPvA9vYfQDp2LF7YhawkLG45mw+xghXqIggBAfh11PRmiRJE7XR6LcAPnw0lrZAsWym5Y+lQzjYDFX4kYK5DlvaneC9rmwlhaI5P+FB7c8hOa2zNWh8lloFoPaS/vPhY3hJxgnx3jtLGTlBmmmrc3blPHzSditAREzO6tl5rQxK84EQcm0YNgA35XNqd8Z9AkeCYzi+n4IKqZavEkDZWBsBSJXMMhzoBlXHHvzR9mYEoya4GAHlvMAV78BmcJsg4aQxWqzG4NaNNftuJlfFVnmW3YPFyifYwBpAvnYmCc0HGPaajIoqVLcgzAQSb1YFWrdY1P6OkIJ66x0yKFpISQ5mu6VcF1RjP67Beay/gbioRhqQp9XzKM5R45ugLXyQZ+jzARVSrKEH0LCPZr2EgytpS5Ot2YPUCX0AjgTFovlzOv9TipNYZcEjtOFY6rub8CXBWTGad5Kzg7EWcWI4dCHksU4jbf/eHP6ejAODFxr738Sc0lgaNB5bOIf1g55pDV2BaYZxB2oWVOtYm4HaneQFkyf0d++yf/4k9/+f/yK7XI6uOO7YA2CT7FYE116m2aA6y9+rGzv76a1v3CA4AidSVB6cAxd3CntuEqBQ+/lbPrAP6FTjFypVFFAqofLXHLVhF3PSIIomCiBxSayuq/bMGgDfWQPYqg8ODc/kxwrXKLPCfPq8pLcUSBSjpGeWAQ9S5Ds7EL3yaH+We6yRssVKwKn074O8KWi9qtu3s5VvsYW5lGLrmfbcre1ZDot7F4EP0dbfTcOsSymaSIS6kEkMhewqzCwKoMpQB6uHocMfG/Rv6hqA8bVmz+8a64xtbx/L21SXBNKS9GBgqBh1NbwE0PvuPf/Yra9w0YH4644WAyv0jBD+ltiqIaDesSlIgYNy044T+1OaqHn09xci/00ItNqJifZqCOjwoEmyrLghMJykAvwIrC8DC4QgoYAVeF3Dpl1ajReC4QHm0rA8re3dy5tZolLQBTqJwcvZbVJd2tldVvl1p5kj7SqEg03FlYHTwD11yO02KY8xwzPUYpYKj6ZpLwCGL045GFzZa1+j1mKXj9xhvTYNd0D6ea6ZD0iApkCldLwebTqKkS7mCO8o5ieJOBkIEjKRtF0oEJgW9JURMGWm8sLMwIK6pHA+BXkHEQ+BdYFupStHW4TXKAbvZ7NtIyVzeLn2rzL4B/qZ57YBjpkp9Vsq7Ar0yfXyAAe5JO1VhW31ye6iUppnqjbYDrY52jHNfzazMUFnNet1lmvkCc9QHgcq/sv4AZrsaWCbhNz+gGiIQtAHV9zcE56EqbBN4ohGYLb7OfaTaJ4Do0eGhGy+Ve3GZididFyKi81C04z8GrtCN5kGttvtdOzlHjajBdEB/OMbnNm5NNkQnKwjtbkF69nastF3Bhxm/bNGypQPbKj2wO9vPbLv0yO4dPbHnT76PKrwLxvC78hFMP4vNKPEhSDBXhYG8ZYJpTZS6zCoPxCSM30UwUk3nqkjtmMAymWys1x3RDoJ0b8RAB1HBBw5E04mSpVMFAuGOZQnuaXwkC7ZFAiqZH3MJJkosCQDKc+K7EhtCgH2Oeyt5JJtM854xZvyeAKJ9UEoj1348lbDRYWHKPE2nIMrhBJ9Rzb0E2ET30J9SBsJV4YdoqNvnRlwIoazWc4CdIDGbjAlaFZRRmPEfAGsoMa1fEtjrHZGcDcGQYEs7pAKFf0rXDooAAE2BgIKbykzxuVQGwoX/begfgqeUuoKmSjFpDUyVzsMQ3hg4Nxl3+XtHiWjj6IUvV0l/LsmzXNMowqoOqtfOSEUfnQusDX8q3CZpKvasufnFBCaNLSi6qky2Y+f8do402kyWdqdyaLulLVejSbnZJ7W6S+MrpfP2ZOeeRXsB21oV7DhQtI+27hoiwqVUKrNBRhVQyi1/F00SsWmTmOhM002AfSTJQ97bt4f/7I+snfBakwfqq3QFslgZMhfngBZBIgI49C5q1vnq1BbnXfee9hkIYJUirIOWktkczG2KMSlBAAbG4OnULx4GkPQwQEGMJwDb9rspIWWsyGk01+v0hebcGOw5xtkGQKvBhTV0tgWA4kX9LBsDHAsvon/EiBVA9LP7rrUerqN/B3As3Ngt1EbKKRugDlP5stUY4Bcvv7G89klUbwA7WHIp5UBbTM6DREXLWB6m6EPhaRFUBfEU4ASQYuCTqTYRqipwEAAcu/1BjeY7+niOlO0TwGFQ6aT96Vd9uxoWLYeajGKEK3/C+oDXv/v//Nr+8ldfAZxJK+YzgAKqkpcWrxUUtX6kkvSeIGrOu3K7YRVIVEJeim2y9Nk3784sgDEH1Y/lHcCpbzH6PpvZI3CYbSkLaB61aXeGDI85UFJyvoKIzlO/IIipCsGbNyc2wvnGMOQWDO4CFt4kgAgwdZZKu60yLbBwTY2Oxm4KiQ5mfFFP9IP26Sjwq5y4f0PUWvZRugGCpXb2ewk6cVvQ5gXsVinZ3nWTYKJMKzNaZx5Iz3iydqwtgONGcUYdFxvQXDPjoaQMHQaUSqQYFVGhhSMpYpJRrhcUWeA9le9x+xQIJDpzI14sE3Jw9o1KuqgdPoI+lGREwOzCXmfKqkxZKp3j/Z5lUS360uK5CptqGrDZarl+U+rnzfW1DbqoNDFP7r3AxjTtBY0BuHzWrNbxF9qLop0uO3xH2awgDgH8aNOir7Dp0Rw7mdplve9Sqn0EAu330dooHuKmLs/Oz+weijGhNVD5Bq0UeVFpGtmGX+RCqaw8q+zi9OrSndOiXri8uuF3Abc3R1OE6XzaeADbKRetvLNlRZX9JwhrSmnaR4n3xm6d8qoGg+aZQvS/pntFZRLYayyRwV/TltfR3fwc4/debCFCBE24yhZKLUft8Vk8znqjpTU6IzurVu0dz/H2/Xt39IG2KRQLZQB7bZfn56b6fUPIWYo+0jkyPf6tqsuattv4sAm/csZU6WAJ4ZugaOoEiJXVzhs2gAwqrV+ZdEJIkQBVyajdXAPoI7BR/bNxe51UL0zYq/1v8WDMfDOIFDgk4qYFfs02aEsCSGzxQNkpLlcaBz/bKj68JcWemUsoWa1UjDSjYoqQS2w9EnTTZDpGV1xbrEI2OF0OXfAPhxIQPE11qnwSRFTwxPjSuY64j/CfHu8HlGyBHSzwm9Wmb6WtPJ8f2mim6r+7hc+1d0GGskTK5onmC3eKIewdsBVD1yLzHFDTud+qFTNoacMaQQcgLG4VHBjABfgvSDChM1VqfQiL6uK1ivjCSwZdpa49vYWVYaEfx+5Ytus1hCPAHLWLYdPaG1RFgM9FkgSUvgNtfADAxEQBR9XYoY+s8qPn5j/cspc3525Ko31dte5gbO8Bndcv39hImSxTIq02HhJIZvUeqoZO5xqSaDPkZCgY4W80nz7lHhvA4XbvjNuYqCAKlUhHCXj5lCUZiGwiDqgAGJq24lm0fuDz4DAeFVsjiADkF6G5tSU1GYFVFyAbo3K0+1/0UwEE59JOYFdnCwDWFJCy2TQNqHUYrZUE83Hzws7atOekqYKEQ8tjXPtI/r2c2C1OOUGrgEQP7zy1pPaEMG6qlZRNaw57djtFCSgiG7mH5kS1t2JmFQH2rMrvL4GzEQx5YavWjeWR1lofqNWndt3uWTRVQT0e27//T7+0v/jl39vTjz+jH9IAKaBIAFFwcpsQCfI6CW8pR4IqDWGoYwUQnk+LlqqVfg3Qv7tp21rMGVA5ODxiDPPmDxcAxIqlk7Q7srLkCr44x2H4nHZ6t9pde3tyajUIRpBAqvPaFRgVjmWXVdhRQ2nKBA3tZNcipZJBXCnyCLJf62j08RibVbVmFRNU1opsdTEBZAl8foK+doqbgsq0Y2GvHGXHJnjbaH7NeNxm3kGrrE87+gMFxxieGILlJd2cttZlpHQjBJAl/T1fid3BCukLTTuofpPIil/Bl+fnIRk7yBr+tiYQrZMJm3phqoOCBb3bKCwAG7D3zglqY4jAUBl+ccY956ZuROjk8Ep31q56ge2UZ5ZS0nz+yfsTl3Go835Ulkh+q3U27U1ZaaprMQd4tWYSwQZDrmJF2Be2hDcPyHJfJNNwojUtxnQdoj/xI+cTqiIxsG635zKxtAFYm0Lv3zvGd1SJAv0l0se9lZ6qXdZ6Xi/gpxMb311DCCBDysy6ggBMaDtISCBpWoXgoSqzIa4hIrGPyskB5uOR9oNgUwBiOLDm+Zd2DQlKxZWSLiW2pn30Lf6orEudXupOe6RtcwipFrQGjJvOhVcVB6U1K3mo2ujZ6XXDqq2eK78kAqqK2VKyAlwdAb6L8ld5fBGQLdqnZCQVJ9WsyWKJvc2U9dZ36xt9guugM3FTPQpEUwjrkr4WyVJ1cBXDlc9ob4cWzFX5IE6A8aEEoa9u3aXXa0KKbiCzQ7ceqASAPZRZgPFWmq+CjDLcNgtwY3V7MqummKaoVc8SXOW6Kl1yzXPE+HcI3j3DPieQJE3PK2VdswERgkECBT0GQ9ZeVNHCg6redbio/TpaX4olwYN4wIYz1dBr8G9Ia2BhgwnKdMlzTxvYyYIAB10C9/rD9gtfdjv9uctxxjDj/pgVLG77saLbM9Di4aMw0XatYXGkF1ezeR9naBOs1oSOuM8++cFju7ezY7GZ0viI/EUkfC5u4U3a/vHTP7YfFO5bDEdRGWJPHLaHlNf55CE+W8GIlZHV570v+2/MymbbmbzNYEJNGJXbbQvbUlVeLNN99wAGhZ98bJFizt68fWctHEiViGvXbevBMEYYymzBYKOMZkjzxVXL5X5PNEUFYC77mlcECmDxYkMyRmVruZ3GvLSzVGsLDB/goGm6mKsdlIzxTBiCSpxoTtyPjPV6lGoYcGdFXEfWdgLwSBmtcIAlgS2JMSwIYh7uoSkgoNUpOFE0yXhtItNcI+jsgrLYgsDCRyC5HGGktFnTVJqDDeMIw9NLS2B0uUwBaV6hbXuWBPy4vFWrV5YQ+wHExBJS2Yy1Gxc4fMv8sI2oP2Pr5qVt+U/t2eMtG05haziWZxYBsJKAcMK+OYcFR4pW2f/E/vOff2F/9me/JqDk7fHj+3b55iXj6CeYx+jzvo20pgZojlTN2f2sICypS0DkhTGgbDdWh8F/Rx/MV6jewMpKUVg3DrFV2HIVhROFAooUkJ0P7KB45BxDab2v3rwl0ON89Pv1xTVsr2V7xaJb2xgi9xuQAK1PxVEEKtwoR1UapepyqTrzYj6kj2DkgHsAYzeARusunWbDprDNPgwynEjC+GDSMKw46kNTIMN5zoYw3lmQcZQyD2Wt5xbBIVo+7TCP4uxz29kH6GjHVMoHTPQyCDAzPtuD/dddBo92YWsqSMJovpmZdkdrV7MypcTGg4mCK/GhircRrquglU1nAAwPAWRqwy7sbxOkvSqVoj0EYQfUuqD2fin7b4SfShVJ8Z8DfFICWVi3UnAVRMa0fQ3TH8N6h4CVqhPMsPOdwzJgvITZQuT8adi5NvilaUcRsNGBU0kCQNi+e//OHb88BRg1568gEdZ6JeAsQvbwwQNDLwCCPPOwC7CObApILWaQQi3Yc+83Z6f29uLEuiN8FWL59uTKMuWCDfiM1tQq6bTFkH1x1JmO8z66c9ei0RR9ked6NVTIlwT3vrOH0WBqu8Vt+lV9gd0Q4BQcpzquuNOwYadqreqF3Zyf2gC/d4TPR9BBJUi1voZsvsGP3pye21W1RmAhcPA5qXjV9xM56g/6VgCHtku7jAOk5aprF6cNOzp8Ynfvf8Q4MEaBlPnWcfMsIG8zqckIz72GGAbs6OCBA32RQ+0x0t4RnaeutdAhWKXpxlwuZWHA2gdxlt2qHLuqWoRjGxsMmi6AaDZnNuWaCwIs+Kv9LWuuj06QrHCzD0qUWvOfKqTPtKYThKDlK7Yg4KliQMYL+ZhDzJQBFo269SPNvChT0M/1t/KH+IfOsgFb1wQofw7f9bssNc1QTbiuknc0CxMF48JRgmA85Kpe6CA3rRlGY9EXvkw6/Lk7nxwUGzLQ86lSz1ZW93VtGtGCHVGdSLtZwBRVDymYsY+37wJGjzESOe/YKpmcm55aE6EimbDdOTqyeWtsKRjNIb/L+7XQtLazxqWNQxu7Qm6d43C9wMiup0Ri/8g2Oa9d3FzY+Zsbd4yscql14DwjBDiJuYvh4HB7JSt8/4n1AIhzJGIdqa9FbZVYWdB2lerQ3HoSxu4nkEwbHbcbdaP1DYxl0hxAhEKwspR7ZhmNSr+ogKGrkQQbDgCyQQZJByFtV4qWy2bd+oxPkh2j0M5XzceqemYHJt72LK0eXaOoYJuog0kHNiRDmhIcWn0Ygc+OxC78BDgcXOsvEa0v0M87lZKbJtLUisuUYpD9SPEZgDDn32MMQgXXEkjX+XmV3y8IAHHUCMF0IzVWw0FrDmR0TkwTlqVTJHd2DqzThwECkqpoquwrOYemAmbrhMVyB1YFjOcEwT4k4oQ2J3bvWmn7mf3H/+0v7c//y9+YyrHff/gA6F7Z5auXtpcvWBGgGyvLhP/cmGABUsFSWe7fgJycR3OyqkJ8NVpyHzF0ABRWk09EeeY9l72iacZIOG6FWM6iy5C1UC7aPd5SymqVACiFO4Jt98b20eOnv9/PgzOiQJTlp4SQDOyYG7tgor1PWuCGvlkAtqC1HE1Rag+M0qZvM7omt9lCjENQSRRJgi99PGcshjNtLI3b9vY+AR97AnA9jKOYl5I/NB+lcjrEbUtnxOq9MNEhpEUsXLuSlxaNYye00UNQ1XSXSsOHwxGUIX+nKSJscy0cCEXxFwAZR43Hgy6Dp1TMEAh0wFoTu1xYramDy+KAzIY2J50NNlCpWvCeAwxvXr60KgRNm9N4eIA3Zflcjr6gz3jWESRLBEyneoYgKCofpM2PUhDjXpsg4nGviF/BbWOheNot0Iq1Xr67tlMA97JWpU0wUgAZmel8UHut2ijX+XDk1uDC2J7KCilwTQCdKX4wQwW2CCxvCCCntSvYOnaoRAf6ReeN5yAos/HQ0hCTDM+mOnaRqM9Nl2zvF20GORHn6k7fWa37jbO58YRgGtm1VEp7mJRNhdpnNNr1a+s0riG8Nbs+v+BeXZfm6gNEB9jOAtYtBfTy7Xs7vahCIlROR2s8CzcroQQcqUaNnwi1FrSz2Mjh3oHr6xsCztnpGWS4Zo8efWT3jp/advnQ7h09tScPP7OPH3/fnj/+nn369Af2jH/vFI4Yz4JVSnsWx7YNvLlNuIHgYGNrSInOT5ovVDB2CW7JbpU95btdT0HV5FJ5gpwKos7ADbh7C18e9SwRSfG7IkoyhlKAUGSCKEbUQSCBotV6S4m+gkRjpCo+GYCwrzE4P88TikQtCrZofTMKHoRCOcY+5e6nvSXJOBjl2SIoTxwZSfMMWmhf87thd4LSVd2+22AUCyedmFCg9a4DL3zlUvhzTJuHVVpbyFX4VeE0PVQ+nDZPTznPOCYyfA7LOiqW7f7uHcc0LIbzBGbOQVXwTYtpHR62T0CqtxrWGQAMI+RixGtv+1f2rnNuoB+GOOV+C5jqezubNa2xbFur31KDaLDS2rzOiNTJbm+HAIKXSxk83LGDn3xi1/Wam0NXqYQlSiQGw1NZ+RGBYYkj5bTqcNly701geGuusxzAMpWZMJreBgyCi3bGS4m43er6DM6+BszFEJROqHNJVDk4hiLQwqacIYQy0yasLn3QgWWeway+OHvnkgpmtGVGlI5kc7bsjiyEAvrk6UN7/uSBVZC4+zsV290u2+M7d+ynP/qB/ckf/aE9enDX7eC+e3hgxThMRY6LQU0AyHnAY1NIyH6hYv/2H/0LG1ablg4BOMrc0UFAOJNKU3hRfcoO0o7zSMRvjfqFjZG6OqhmRtDerHFExkbTcO+uu9YHGKqToV11B+ZLbps3d9fGnoL9v/6f/9l+9+Ur2JCCT8x293et22nZmPHMRWK2TTCZLFT+RFN0Ika3SsvNieOAyrBSKRiF/zky/Aws62IbvuXEwhj+z374PdOxuPqEKx0CMJeSWdvGOTQnrNMGT97BKC9qVkgXLR3N4GQrO9g9cGpIxEIlc2TMyrTKJJPu/QXsSfPFUgbibFlYswqcq/qrNo9qfFXfiZG23nhsbZ59jbpLZAFPfjfk7/rTjRWyey5RZDyE6EzHtDlGUNk4paRzazAVtwZQ2qrARDf07dwx2vlMKkPsF6flcwIHJUeoyOAAm1RduNv9SGjdID2GQ3Y13YRT+4JrngEG6pkDHi2AfmWt7gIb7+OZPCP9lUNhXl2c2cnr1wBnzTYKnPipTobsaT8W7DeHwh+gOK6vlOauumiajuuhAsaAPAqFNoosaa/LbKApH1j2FoAH1q09ACvjNvfekoMuAaQG49TO5VgkwViuIJUETMZtSl/dtDsW5Tnv3zm2JAFMmyq1j0ZZTEv6WYSp10e50sYufam9Htvbh3YBvjT5tzYe6gyXMH0v9r1YTFF/qKli0vaOK+4oi2S2ZE0URqOLqvcSuC3mEkeUVLIh0NB1qNUTa11dWl9TVE2taeEHBMwh5EWbNG+qYFAbMpfK2UBjhe9f1VpurWaOYtaUn76UUaaNkVoPVrbevcM7pnJMHfqxhRpWRqqOqp6MZ9jiMZ9FaRIYbl8eN8OSREUJ5Eu5LUfkUth1BvKWJCh4ULuaktvZum+V4iF2TFDmPW2IVOZTPJJFXaddCaTZEESeQqMgjJoe1nqQ0qlVXSSwCtn7t2euPL8CyXw9coFkjn3GIR1aw+hPweFJ2xYebGQDvjG23hhEmTFUSSs9l1LHV0vUHPYwAHtHgwGkjiA0DNr5+1fYYdtU7/B2eg7CRb+k4lqXCfKZmXUhrPOxZlWULk0g+Zf/+gefK2Pq8gq2S9SUc+/u7Ni90IH9KP3EfnT0semEryHqIZRZW76UsREDctqAZXhhIREdprMkSj9EUiIVifYjGOEsvLLqvGsNhO8YxnPRPCUwA3kwjw1GrdO4dNpHW+myXGPUH5pNMSov7A2jRJjhvBPHbpUVpjlClZYoffTAYsc7MLGarUeqI4M19XQCmN9FW48cGAns47tvOHclM0ZSNXRiJhBzaxaqIqwFPwUnrVWIpfIRfoYtYEwjFMIiuDF/MmQh2FaG6B3Wwjbgq5Q5IMMGoF7bD5Mfte0GAHvzXgd3cX/i6xwmHFLJmPOaxej0f/lP/zEKh18QeIoYxA8++wQm99Aq5bxbi1Ea4L07R/b8+Ue2XdTO9DwBbN8Btc6viGuKhmd9LgPGEZK+qGMEiVTEcvkUgaNg704uMHQAfj21cHACq38D0KK06J8yn1kuCLrrvl2oNAgS+W2nY1McLrfzyPaOfmx//03P/q//t/9gdQJVULnu9GehWHCH7FxennONDH07tR3e0xSjkjMwFQBMY0YQoe9cQUoFFhqummLTecA6QdQGqlTbtsr7efec9caZS/OMAfZKH9baTYlAqhIc19cNe/3qxAr5LdvdUkbOntv/oGilxUrJce22T8aStlUqwcAzOC4Oy98ry64MI9/h/f2tsu2WSy5AqxSNimcOaf81IHLdalufMd85OrRMgbbhICqa58N+lL4wAfhrzRuL5ZNu/HsopFBA04YgDnaiVFbtYoesAmqaiiOQQHK0blGrN6yBmlKG2IprSmlGokEL81Lb1UVBgvsaBXxSb9vVGAWZCNKGEKpl5hjfYhaw33114soUaTPmDs8yAXz//u9+RaCoW57gVqTP0vyukEm59Rf5FFeAOBG5GZuQVC+gInU2Hg5sgoJRTSf5t1JFdHphDNvbLuUNMkkw89iYv1sBPl581ot/3qgKOAHbZYjN1ygcghHXkPdcEYjTiYQdbO+4MjTyIyWRuJ394MNaLxi/MtykkPJbe7YAhC4IUJqeizJWFex8TicqK1PfDw733axNMEr/YEOqkuv3Z2w2SdtoGOE9rre5cokzCVSTq+l1cX67uY/2ZvE57TFTKnQThX16VrU1Ppkvb9vOwZGlcwVHiFWaRDMLmuLRWTBSNkvGStWJdytlbD3vjhAWOdE5NB18RepO2yJ08N3+wY5lszB1/Gu1hBRrunGJguLfRGre4336Uvs8BtiGsrKkLkT0suktt7itNd+gT+O4Z3f3P7L97Qe2V7mPynlmD3gd7D0iMJVQRltO3fTa3AdlsRiv7M/+9G8wRJ9t71ZQqA36CZXIc6sWWyDssVr7Gkwm+AZpl4exX7UdwV+CiR53aqvPkX0lnyhJJ6aTbGMghS9CUJkQpC5pc5DAn3dKaDbroaBgUIyw9v1IaSujN4Y68vM365Xvhe9f/V+ef35894iO5UIogu3iFjKxZQ+ih/aD0hNLeyJWurNv0zSdH11YlQtf9To0rO/KSkzprOmIqEb0V/oqZNymONmDx4ewqpapNHKc6PfZnfv2swcfW86btHkHnjUN2VZkD4NHhaw6GH3EGucMGGBoALQW3QRIIr1h2IJS50RB9v/BD60R3lgdZqOd9TI4BY85BpsXc6p3LYFqkGF6URyqU6Q6O3GuH136rHujhUciczjoMkw0JaGpB7fQDsN1C+IAvmONmbANUE4rAqmXNmhPiAdG1PAu7M2qb39be2+/43V61YXNZWwLFqOT4VSGw2XCva9acLCwX/zoRzaC1Svb6Wh/D0azB4tt269/9Uv76usv3T6Vjz56ajvbW269ZMwgb2B/33/41A4xfi/y28ZTqxTy9gjHhZdZGoa68k8Yh0u7uLyyWqNJUMlhDHBuMZANKpGXUizXSn9kbC5gMYtE2SLb96xw/5llDj8yf3jP/uO//xv7f//P/9GmIKWmQPhjBwxHRwdOtalo5x/90c9w2gtLyk5oo6qMoicgBgAH481bTr5LnfAQrl8xUWuH8uaH0cRWPfvoB49Nh3LJ+B8/eOxAW5s+ywQUP8/sZ4x0hHImU7A7dx/j+GXarQJ69CXjo4urooDsQllVUcZNxQ2jtFnFHQUCDgj4OR2PusASVporn1Uh0jYMuTXQCYAEAYKhStEcHh4C+IoQsCvUpUryn1+fWjgdtU1oBTChdr0KXGmYWcJt0lWZEC1uD/qAICRCT6rMQqWcK4tO6xwFlI42syYIRHLSkKq++lWNYe4C8BoGe9ob2Nedhh3+8BML0gfDEWoEsG5cjezL36gsTIs4MOW+IWtWL11V5fsHu/boeJ8AUIA5Z1xACNEfCT6jHfoh38aKqRgBP2f5lPYzROiH2yQY7TFRvTttmlPA39BetVubGtOwaFdQFNsp0fazd1XuP7NoQtNOMF+6X9NDCiTXE8CpgKJgXHcBXalCjMBANEfQNLOhtUStSSrzE7eyBQHvDFWmzDIfLyWvaC1SJYQ0I6D1F21yLFW2AMMAbFtZagWXfdjrTCFL3MNQbMOqZUNZl1DTqd64oC+1qdpU5xCea94boNRHE03VZS2F/yQzOkZhZN988629efOWAInSYtxUPiei4wKwd+3iT9BPeZ6lQBDRuGkzawslXkcB9iEGwobB+PbI7iMIEd2OL0gkr3kGBcSpeIZb6xTZ0ku2noK4aYpK6y+qZK6FeCURaEo0kyhwrwx+EJE3uNTkaIhxw95UQLNc2nXpxweH9+346IE7Ev0PfvYn9rM/+IcOs4OQ40xqG+6gv8XmUhXIRwYbLFq72budimIcOt25He3ct2dgijZ2t3X0xHRge9v7TmVoSUBqVZgNgoMljDvYzi14Jsg/5GKFk0tt6hRWHZWsbF0R60Qy9cL3i3928LmMQ/N3YV/cOjdtV/PoJ5/80K7Pz90izpnWMZBIKheyoTM9GL0KhW2UwQNQbSZEqt7UHbA/niLLAOpYAOPRBkXkj4LENqCwbk0tM4/b4+JDgkvcPtl/jpEu7Ry1okN9VOJdc9lz1UOS5ERqi+Wq9IFSFeeA+71/8Uf2eqypMJWgxvEZIDHVdqNh2VjKoJ3u3AgdF7qJE1D6YwsQhf1KeUPuEhfcQKumjhZftaikI3tlzDICN0+JUStAqh5/X2WjAZiRgACHGPGML+cd+8ubd/Zu0rUh4GD+IvL+rh3vbcN+svauXzUfDuo7rVt4snQVhO/rMCacUjtw7925Qz9uXObTzs62FQoFNxWg0hpiYw6kYbdr+jZIG1P0eToe4Xlntg87X/D+yzff2pev/9ZGC2XItQF9DA4SEKWvExi6Cg32DEYGuC+WUeshiafxihUe/hS1VbLBKmy17tr+w7/7L/bX/+UvATvNpStDCM8AsJX5VAaUlcVSvbm2O0+OrX99bWFIAYgJQCghQbnzjofCTLT3wy2zu6CiJIYW8vxswdhFCBmrluWPtzDstA07Y3v2+BMbdRXkV1aG2c67HdTs1FqdnjuXRGeyaF+EzmpQRdMpTq00SjFPBSlXZ8g5MuDND5qWkMnrPQ2Upj1ud5B7YfqMnxZRRwRWiJ1y7qcL1ZwK2e6uNkGiKGDYqSRsdQ27Zcy9MDu/ivBh80HkuwCgkC26DB8hiCpRa2fwgvvEUXzD7tDZmMrfB+kHZeNpikg7xFVyxsv3DR228i4d+9UEXH2+sW+wofTje5aEnetI6O4Qdjz22enL91a7ukBdBgEV7U+J2vF22Z7cPQToErwX5XcB+h8iRR+q9EoUspPie4yH19pQHPatYJr6/WfVIm3+c6cr4gQCemUgRrU/Il2xu8eHqLk8Pj23X/7yGwhWkqCedtONOr5A6zw9bE/VG6JP7+JHa9uJowixa00fKkhgtgCipusgaYEAgROVCdifwn7HjEsJJbnoDQn8WReUorG483VNFY201gS5iwK8mlb1b+bc+9qC8aXlS/gipHQzR0ltGD+eYYHvqm6fyMXZ5TXBHa0EuDXaQxtOADyCssxVfqX9G1JHIdq0h8/tQtp2KyW3RqkTHQ/0b6dgVWYo4tScFptFGvScfU3TQYIiyQTkK2wfPyP4K1ACpG4LhOyeQKy0GqwQE9E0JwOuX9A+VfuW+tFmW63f9DpNMEezB7cJPBiMI8M6tls4qwQCR8okBLBh7ZHTbvsgdhgOay0tTOAt8BwH9OWO7e885bmeWCJa5t/7PEfFEkGCVLjAPQqorQPCVAzSr5RllW2B4EeT/C7NeEMAMFPRABWMFKHOovR1PHS1fs04Tfk95Jt2Ch503LRmK5RdqX4ZDPovfP/0n//482CYxkVD9sWLL+39N5f2/PinWie1//rdr+zbyZmdzq7dLnQdJqO5+B7grF3oys2et3VYz0rb8Jx0HuCQOqBKm+b83NjNnRPpX1XPbBJeWXtCoEqFrT5pwaJvzAvg7qdLVlS110LOOoOmY4+aw9PGJc3dKZ1urXWOfNwe/ut/aN++e0dUnGjfDgEDgPFhxHxWtWlUAlnrJ0uM3o9ReDDOTZsgSIAJKXmfgVW1WC2iiSF8OElM2VFqq46IFQufAtqbEB0HM1mkolYnmAwiPtTI2L7t3ViH39HTZrCyYOzQKrk79hDSNPMP7PWwY6kW9313aVsEgOPDPSvmdU61pn02GH/YSuWiY7vatKkdrPVqFYYLoGFMOkdDO9TfvPnOGgykQEvVXucqxgeT7aEsfv13f0X7GVBY6W55l2AVsOq7Ov3VMU90YOswrHneh/Fk6P+SzXKoThRId0EAaQ6RqHP77quvHdPVWtDWAUBy99gW9LXkaySuU/sKdgXL6/Yblj8qmrfVs/iIAK8FV5xGmwfpUfpU6YmAgYIKqm0D6Ogc+a8AxDd9s+xmYOkHWbsKrO0AmZ9irFQzKwlT304BigEArt+m73SAVsceP7znmPh17dJ6sN9mt24XV6eOGWrvhKYFpDJk+gv6SX/TRSFftWrWGvZdaRmf6gVxH6W46oySOaRH+2x06JhKWajM+MY7ssO7SYO/oFJVj6qFH8DKfXIppYUDdHhdbMrzNFFMRIIF466ig17a4Utg//tZa0OsGu9rFoU0aRF4A+NXFVllj9EdToEo2CkQamOa9rmsYYHn+MolfVDHRjo4aK+UtfCdA5yea76+sMDQ61THPuD+9Gjb7u+WGOcwIBdGeXBNZdPwdwnsXBvxVOZHz6xpYCGDgMhVlqZ/lcKeop08FKps7NSJMhSVSRTczGyOzXr5dxzm/3d/+5Vd3TRgv9vWbNXdXqAgTFmkoql1SFj7/HgXlRGzyGhl+/G0LegrpWDryL7gmj4CiJvgwCX99B0A34eY5bhGOax1HPwjk6HNPtpFgNA6JeMyjSfsG2B4zvWC2aT5NroefktQHw3rLsEgESvYejKxQbftVL/W5S5R5BNsdkMgf/v6Eh+YOjJy986xCxpSrwVU4t7WDoE2CmFN8YoDtCGAFrVJ4NDmSR26FQMPXMkfcEQ2OgA0tXlYKli17rTuEyGQ3IUMFvM5hxtOJYs80LfiMQoKIsjqa1WC1hHLDoRRdkpGUXASEOkslgTPrOCiNRQd9SB1K7CWwHObnnU5/tPcjIisCK9+1imdGmMPQI0nujVDLQFIJUZDqBRUTiW3jbrcRaHv2n75ruWSBJdYkecjWEYrGFACZQFp5poj7FIqXdg3m92udy3X2i+zcGtgPp82Z0cI5kOur9NqUbfDEe2PCTNf+HLlyOdn54BYb2FPjp/bdvrA6u8bNqlPLJ/O2yoIs8nFCQ48HFHp5rrqWKsPSahzK1S6g35D0HgBRm2GUZ68djvj6Bj1/u4eLDRuKgam7foqQVHHaGvLvjVXYwvhdPHBwsoApP6uhvHMkbYCdC0ccdPbaQMcOLZftuM//rF9++a1m7JxjsPDKygkUDRK92NETZt7tI/BFfIDMDe92+mt4NrvIrL2jij3XkOkbCMFEhVt1P21oSuEUYjJaiFeoBmAnSu/XsuQorp+gu4U49kgG9UXCS+qIrFrxwWfzcJTe9esW/SsbYXJzD55/MhNt7jnoU3Kd9e0WxTwUDKBdtQrl14lK4r5vO1ubVmXf99cXLp1pBCsRhsofQS/IG2q39Ru1UtohfyElRRSTrYnUROrGc+ogOvvWoRAr6J842nAIqVHtswfWw2gq1drpmNiNW89ISBpd/dPfvIDe/ToEddIuMXGa6R/QNkdONf5yVt+9tjTp/dtfnpt+Y3mrf2uxE1ArOv36kPVD7R5jPDNswAktPd0BImA8cRDIxsWfVYlcJeQ9T96+IhgsHELzzrjXFlrGQDzpoEUZxy3iiVXBqa4VeE5UKIw1tpNHZZUxMmwCTklwKmU6c5ogDoduHTgZn8I4QFhcShN06xAcS2wqvLuinFsA2hdxt6HQwiEAuGlHdwBmCBJSjtVVVO+mWe+hOBg1CiGQ1/Kjt/2rNzHVlSwEKm9xic22ykbIP+nlYL96ndf29WLV7YHkx6h3JXV5ABFQUV7dXg+VStWRWBlqsnxlzj+V+2G1TKoxaQW3qd23q4D6gSPJQz6om2DZp/xX9tWNmEHKN08NqMjFbTWomAhpqxNwSo+qh3LSjeWD2oaS3WgxCKVjeXHJlSDTUUvla2j9OcWfaWjsFWgVASnkM264Kyd5lVITS6Xc4c6aX+WSuTogS5vLqwFiA9zKLC9rEWLOVTI3J2qGce3VLH7hv6voVZv6McTrv+637MWQ5IC8I8TaVsPJtZpt11aueBUhT/bIgsA9grF1dgp2zl98WWvaScEzEC8bMsmxBXWr8PPpgS9NT4sGqGijForVZaR1jPO3p1yvbj9g5//3H7+s5/YsyeP7PGD+3a0u+vW0HTYmZSb+lDTobJ9P/Z7q6rRa1La9NVqTlDSVKqCAIFsBOHT7AcGbjq8S/2rzav3793B9lf28rtvNdpOaQj5l5AqBRV9CUPGM/CHeyvpIc5Yq0qI9hJpPa1YrBBEvMBMEFvBrhSYuI9qFmqqSepbe8B0TZFlDQQfc9ghzNB9lK2ovSYKXlo8dwenOTxDrXMtBVsppzBBM0ogz2aKls9o2uzAKpUDVM2xbZUPwZ89SEzFHQdcLqpiAQTFn0Cxe+gvxloEERKmrtE6ZZrgLBspFIsvfD/7k+efp1JQMoz38t2N9aoNC8H0Ptv61A6yh45RXdYwoGHbwvGwrWFyfhqnwKHoqOKLkvJaFNYDyTi0EUw74NFEtsa49fwqSucOmeEhO8iqLoGlT8TTPGSQz4S1Cgkj+Kp5Y1NlTAHWisw9WLBKQ5RhauWnDy10b8tOLs6RwTgAf7MClPXSVIdgbMLACaSUwSPZ650ubUywiweQoRvaSQBSJdxbT9eA4Oz6PN/dy0X8WzkslqViLUppnND2kQISALZ7cEhghLlrcW0esFLojlUYmN29IGBds3a9adF3VXtKYLh/fGTx32cbOaemr+T8OsNDFuGyJmB6XYKgDCgBcOo8elVeFliIfUYBPgVUlVWQges8jnjCb4+eHgGCM8amwWDGCezKzFEWl04V3NgVQDQNMbbFRwTtuL07vbLmxXs3naSqzDMYxaN7D+zi9My6nY7FuHeMcdNms7kqCdBPzasrO0T2H+xVbH7d5FmjsLaw6z+tieg8fD9OoCCiHcceGIfOGOkTSGrdBWoqYZ7cwi4iWkvwWWWytBLg4ac/xKgE+No4twQMX353ar/59W/t1bcvbX9/3774+hv7i7/5pZ2i7FTRVqkVbVhhvdO3RlfrHQPr0Sdrxna63NiS+44Z75P3Z64sSGF7xy4JnNfNFgC04bNTawJiAoQI9lUoJy2d1YmgMEfGQsRlDfEIaRqUoBv00B9TGPZ4aVUCSL2QtOZRwa4PsjbYzlufwHKFPX39yy+s/7t39hAlOVjcnieh0hWzxW0xPrdBEVtf0GdKH/YBug1s4NVybI18zIZxLfzCyK9RNdcoqlfXdv31O2vVmhbzLux4K2+HlbwhiPEv7EDskZcyiYaQAgURKbURIK9AsgSIRfrc2STYL4/L14agpKwkxofBG9EXHYJEB6WuDZ7ava7fDYY6e+XGdNCUSFkUdXRZrZvOupDau0axrlJZ52PDt6fWW6AOCERjxvuMZzhllN7YxK4YmzYA3yGQaorxOKQqWT6rn13gQz5HdLQeFyPIy8/8sajVUFv1rbI7sa8N67/yJOxb2nlFi7vYyAaSs7OCqPDcIjMuIw4ypKm9LmO8XczbP/6jP7SPHt+3LHYccaoZqyPgesAdHRynSagAY61JWLczHuAW8BIR8X28nSDyYfpUQUJ4JWWgzZ7CHPWxkgN0EmSxVMQJtEFYAVlJBXNsOeZwUf4eIGDJx3XO/hK80wZGHZ2rXeXqz1gs5dZHuI37OxEQF6/4G/7nrqEv/Vvt0UtYdUt6b79/wC3X3t//7P7NM+s9EQq3BqX3+X4bkMA8fE+rnEqx93tVRzBhybCqTewQXO5aqYCSKezbztZd2925hzLeQZEkXd2+GYR1PhVm3iqp6RhF8v0/Ovpc1VIX06FlElHb3kpbqRSz7diujQGmMfJfh00NNI/MoM4wDh3LqhLSuUjKZu0+DufBiVWJUovW2geBzFNjiSAqRaKMhymdp8CgxURF5g2RX0fEKgBNka4nw5a1NnOrdzvitI4F60sLmNq0OA157aM//rl1YgBko249AEWRVlMqAjxXrdN1jjqdTu4qxTANk19bv9G2EIpkNQRoAQp+7SK/1IE62y2w810Dpo6eM9gbGJwHZTTDFnwwz3UqZh6ib0SbkSIx646a2knB/fK2Fb1nkUjQMiXNf3dsAGDfBYAe4xTaBavgpmeWP6eQ1Vrz0dRgq9XintrNG7dGreEW2c+vz+3t+xO3aNjodO388tpqgF8XYFR1VG0AktQdDFETEcyA+2oazu9bIc8zbmG8vJu1YBTWuEnbBiVyOQ64ReZv//53dvH2JcaSpd9n9v7NO3v7+junTjRtUaNfJ7Dy48NjU6nz+uWljTttO9zftsp+xZqXV1aKYHDBiJsu0J6CUCDq6gvpJEAVktPc8GrltQmDXW1PzAdgT0prezeHcU7WVsZrHm5XrBBJuvTYIaCnHdI+lMr1ZQ37mNhOpYL0jrgijNpHIQalej9rxru4tWNd5PVvX3wBaM7oq7eombyVyhX6mgBJH2lxUceVakEwTt++0hQhzyFWqY2LHkZCY57K4EBhH6AZM5XcF3sLevUMYr5+G/G9AxhcbgGmzw6tfWfPztMEZJ77pDuw37x6ieiAGJy0bPLVe3u8vYs9zgBuwALw0853LJh78U22JcOjb5YEkpe9rr2Po5gKAAj+EsJP9jC2zDXtfnVlnbOqLQkOD3bL9uzBkaWwRQUCPbOmddsdFflTdYE5Nitlgt0KAAWKzkKESLcgpHHSlAqeAQB73edU1HTI30zwC53xoYwsBXUdVZuCbQtg40lUYrNnr9++hzh6UHNzOx8CUMGkzc9vbIWCXKYi1oUDtvGfi2HHGv2WjTfYfK9na8hQLB60O/jLMX3cPIMQ0CyV3VDKrxIhIoyFxroHQL8lIA72dsyDOtqEwvSgz0b5gF0lgvY7Bbylz54soubtotZg9To2eUNAnRJQitmc/eJHP7T9StHt1cG58Rf6B7vWFJV8UGsqWhd1JZf4rs2cYvtaC1Hg14K49jtJySmIaF2CbnA+qmKp2qStvhPzPzw+tFKlZOdX5/SqQJvfYxMl1LRUvb6EQyqfM0b19egb7fYXoZCy0LpTFPyco3xVnl7FOjtg1ndvTyBnQZeoIRvV+N2myfNMv//Sz7fBRlPyUAv+/f/v5YIK7RA2KiCKNH0IKNq7g2kQYLmoxA4+q71ZAkh9VtPU8mmRxaimBHMHKNcDSOVD2+NVLO5bHhUTj5Ve+L5HIEkmQzR2ZltbSJV83M0nvz+/tLeNd/a++w7DGMGMg1ZKFKx6WXf515Gl3zKLoB3lKqaT8BbatcvQi2krFVIOLVDXAlexlLYuwKf0Mx9gUkpkbdjpmQeZpI2AjfXEmp6ZdXFyL8Yd4CHmRFSVk9fpgwQ9d0LXp//kF3a66MKYNVeJOsA5+JWTpmLYiugRJKwY/5JAo53YfkCuj0IIzGBkGKICm05X0wFVGzr0w5eL3upc/tNBONpx6kDQSw/n4rZKwtBwGg+MXBlEqoOk6ZWwj86N7PO5Ns/93hKLkWWHK/skXmRQMGIYm/L2NVWmTBGa6IwrCQMRI+I3bpG03WjZgD5p1Gt2cX5mZzC3eqPpGHW1rd3SPbdIOsCZ5fSaPNE5+AoIynxR2udsaEjNnAUTXpgmAb383G6mQbvpjW3Y7tqrFy+sen1lO/sHBLaZXV3cLuaKicJTLJlOWlvsHZa9u7Ntr7752jaMX2m7aHd+9txOTt9ZjBbnCR5JnkFjp2q2Uqg6jtQteGN8XoLJZK4pTPq6FLH5fhCCMLBptW9HxaTtayF1DFMlMNQBhG67Yzn6VXP4SljI4UROjaFcYom0aROW0g11iJmK3OUAuHwiYz98/gzFWrU9Ao/bP0I/lEsl29ku21aBYIqT5FTWHKAq4qixUAS2XXUAoQXVO8d7OGyUf2t+HMYfiBOQdq2NDVbp4UExY3bvyLx3j+0mErAv12O7Rg11T+r226+/RcXMbTtVstnbmjW/fGP3SttuE6QUicBHfaJkEbcZDVNTevCGwNOi779aDO26ELFJGEWGmlaa+N4MYL0eWe3NubMFzeF/+uS+HWwVXcbfBFBscf8WgXSKLy21kuz6HADAJkXiFD3ENBU4XHYW7dB7Dit4bs3188CwY9RZf2wDfHDtCbjfiZEf7O+i0tKWzGTs8qbujqRWppe2BjRHc7uZE3TDGfOmg+bNw6aTqO1U3HzY8JpAoKOAcVzuwf1RKdv+oH1WgoScX0AkwAQBNP4aJ1hF6BvvdOGKC141GjbP5W0E099EwuYN0XZlDAUIxpsIqjMPeZvYIeCX0A567F3HGCj9fI1Pf/z0md052OO922kuZSE54uteEGLapmKsOvxKpx0qc1N+NFFgIThoM6KCgQBUU9yMFD2mUEafafzw1To+KOUhO5ca+fjTj90CfygG+eCZtss7lsnkuB44p3HnBdK42RtNj2kfXgy1pbOdgsE49hFzG3JlJ/l8jjbO7PW7U3x6zK0XrnyNcOnDlwLDh+ChAPEhmHx4/78NIPq72xc/i4zjTwpg+je/vv2cR9Ngv/8cz+pObXX/KS2DD3FrnRp5O2UGSVlCuFEh2ielM/1jkMGEMuMSxRe+/8O/+cPPteM6kwubx68FIFgS0uVd+8zufH/PuquOKwi3nd1GpZQwVi8D37NyMG1PcvuWxsGHKInTDnI4HrIiUXq2UIqjIFJGvrF8QbWCwoASAA2jCU1VBC8IMwegaa92pGvX+Qw5rHlMJyX5hdY6CrkcJI7BzMbsEwLJV40LBnPhgFAPqkKKcjDtMRHLUAdo7l657NpXIkDSFI5/urIwTFA79yVTuR1OLtC7jehOjvK3ujfkC3DUNADXQZmsYESbKFYNQG8YeE2jLSdNW8Je4777tlu+a8twHYi9sdSga/mBx/yaVtooJ99dVj3hmKHWVKRKVhi4zrTeKm9ZNpVxbU4QXMrprG1hjAVeQRgxtg1bnrqyID1YU28wgWkrkGmxa+aY9JqbxGB4cRw8g0EOFj1YLky8FbYGAV+57KPrGzv79qUNeP67Tx65TLUrFEa+UNB8iXkCKpkdt4f37tubb7611y+/Q/0MAL6lqxW09aNHLolh3RlacRO0BMYkZqlKylo9uq0lRX/ypPqvO5zbAOXS32bc96MW9iZs0YZUZAJ2FE+adzCl/wMEOdg8xCCKg0cgIzr8aZ8gVszp4CicA5BTcUpltmi6UemMrauaHRW2ICQxS/A3mv/WxkOde65aSHJ+eAe/A8wBnkIqYdpBHWTcVEobH3R2pUrIEYjPbHyr5kr5LQvStgnAsDwo2+SoZMNQ0AHQ2XJo1UnP+qjEs7NTV+jx2fc+sRmM3Xiui9+9tizjl6J9GnA3f42TgtJ8v3VmHQKnRf7TQd/eRT3WqyRdanOC9yMosiwqdnBet6EWrelLlX/57PFDAmfMEQVNP2p9Y7ERfdJELiAqoMBmBQb8vwN8n5IgAHDtmXDH+goIZbNOta/cOpBqhNUUFCdaw/G56WgQGfWH4kwmXXaXEYjqzbYDoAQ2etOdWrD4xMoffc9G6Y3NYlIW+Bh+v4ry9wQFrev5QwBgOGbxVMo+ylZsWK1ar9txMxfSRTmCvFjwEjI4wnfHjCHGb02C8HivbB6em05z477BHiJDnmkVwcaX9gzFn1MdLQYxBrFQMk4JX3n66CFBRVMu2nypaSr1yW3wdoqNf+uUVyXxaCpv6oKJsszE0qUUNMUtSEG3CRwAWSk48UiX1s5ztsCRWr3uyFd5q2wff/aJdftdtxapkwwPd48cWby8unJZjVIWDVT+KX6mIK8SRtqTopRopVY3al0X4GLYbjqVdPXlvv7mlQPue8cHbmrsVlHczpZIJepL72lqT+/p60NAcTbAQ+ilL31XCRWRGoUHHoj/3f6NCyxa4Mc+tbNfa2NLBVD63X2UvndJIXAT8QLXDgQGvai/5ruIDASDPkLhvPCmo7t8ClaxDrsy3LVWw9VQ+uRn9624H7c/+vkv7Pnex5aZZi07hzECfOVi0eVgzxnk/gpWENFCVgpwX1ntuuZOQYxjhBmAJBWIIdk03++3/a09K5fLbq5Vc6KPnn7EwAOEygTqo074jJw6ECTaBSIWwMEEeDqnPUnQmWOwOiNQRQGjOMpqJOZBQNFcJI4Ximshi0+gLMS8VniMyqO4EuYY5wZn0YKWiihiGnQwwQ4wU2dK8gGFvzci3pcVapoCRFpzbVvwopP1a2+Iz3oWFliKVWUtkPBZIEKgol2Jhc/CKABlPegY1Vg0hUFp1/LGOatSAE9OTm0M60/GtHMUVeOHMedLyMaSlZIF289t2XFp1z46vmvff/jQPsao9rMECZ4hRFs0BdaC4dc7Y/v29TnAf2qV7J7du7NrnX7DOhO/Df1ZO7m8sfbVjc312VrdZs7AGHrYmKaypJQEpFq3CRL4dQCUh7Y++uwzl0kjEFzDxJsQhW//7IX1OgSHdMKGcW1ZUworX1JDUH8tfvql+DBALSh3aWsvATmZDK32V1/aCJatk93enretDg4scKbz87fmad1YSaU6UjwbAKB2jBi/g/0je3R073ajodJXeT9M+4MAlfazZNJ52JLPnatv2KACWQJnTgKeyQDXWqvibpT3FPjF0bGDzW0p72Q87NZIvNiphVA70axLDmjALt80bwgkQVtAHLSDW+m9PV4NTS22BjZDFXbmA7vz7JGbM/dFUHP5iHkJINXOCMUI+MyV2IE9KkPFgRkvOexCpyaiBHHIKepLjioW4I4tANCDs7E1Vz2L3tmxNWAltF36+GPQTMcMaMoY9+dJcHbsQErdgYgDXVgkQVTTwpouktYVWF63uvYOIL/qtm0m1u1sQFW86VfarAw4baTTYUX7uzvYSQ2F2LUygToAY/auAlZMpq2ihXX+MkuwLRaPUP4586P0cHynHnQkwIrg7I1lIV0p8xK8swCnFx9aoD4z2LgSRrSnQpsba1WIF0SkWMpZIp2y01rL6lLsESxpOTUv5MmjVNUeQMXfrdYjywHucQihHyUSj6fAkaX1hlO3sZdL0Y9D7I9g5jCCy6CO1/Jvr9Y7Ay4AY5puClTp5NpUq7UETXOrrp/bSwdB8mE/OqRLAUQ79pfgnGJxhj7T1BjO7NKW3XEXBCId/qdUX61PiYzH01rPA3BFROnuEXgn/9fCvdZH+v2O9fp1MAcC7F8RZFv27ddfuyoUn3xyzwqlpMuAdWu5wI6QXevPH6akFDA+BBgFC33/EGz0kmJRoNGXPq/UY11D05o+yJbsio+BBOCYaz9YSDvdAj99LQWnjZ1ur8tKz6h7yY65v7K5FpoeRH0uNc2Hj/BvXzQb+/zdyXuAEQdWgbKqDgcauI6WbBw2hjbrbKyQ2EISTq3jnVjfv4AZd63Wb9tlt2HVcd98MZ09rIYz6NxMKkH1lDTF1ePfOl1P9WTECLUc3ILtdrpdmxKRNQiSj/EYTAZrJX4gUVEpPGQ8k4Kl+myEoRT/wad21oOVDcbI/rB1xZboDB8GLeWhPG4xrnl/aHHUiDsOF0eZt0cw6LDFDNCBmYhDu06m05S2J1bnMo/4Lom6QaGF+NslgzzPwEhxFg8g6BG58ydcjv5i3DHfesfysYc4+ISBuLJAr2aRWtsC9dvEAx9MY45DKC1Wxw0rPfn6pmFhVM1Opew2rumc6xCgKlDc0DYtBN6WGSHgMfAx7q3ja/OZ201SkpraHKWiazoutcB1pGY0E5DK+K3Wa9s6uY1CXFujO7dui/4aTez09MJ05KcMbP/wwHR634o+TuEQbj6cIJzJZV0wVgVdBfgOSnQSwNwyMducdVxWVeho2+KVhMVQakEUZhg02/j4DjgsAEWV1FeJjzf08TXWWbt+Yx0YmjKLQgDStDW0JHr06YMHTjFUYL8PCJhKBx1ie7AIGwKsOQVZ+kNz9mKYeJWrPjyG2arYpJTcYjbiGbBP3peny/FVq0j2Esa5HQ8DKJYAt4Zc+0iqjabQ10IEEl80bBmlX2ezNgriJIcZG1ciNl4jmenjlMgHY1eHRV5dXVuj3gCYsNNS3mIw52GjjyL1uzpNs9d1W+IrWcY8Dug4Goc9CdSkBLTOp7TKa/r2LIbyyEZdYPcSXDYEpCL9mOyPXVWIaLFiXVVF4Bp3DitW1pncBA4dHBZO0vdSdPSTFtQ3YoVikdxJwMD/oVxH9v762r55/cbO6PsF7VMwnUNiZLtKCVbiQwPCU233+ZPb0/oO97foprUrx6KFYz23UuS/9/wju+k07GUbnz7+kYW2j+x0dGpz39xWqlhJ0NtEVA0BJQFpWUOYVNG2AF5ksLHommCLDYp8aofbiHZk3aa/kNt1/+ri0s5Q2B7tbN/KurUVBtVNXYnebejjjXdpueXEHqHAswDXdOWzl2/OIBpR++juPjZBpxNI5b+qj0Z0o3+0tuG1EfY4JIDrQDPtXdGaiLKeMI7fAypf/J9C7O2U4O0amv7tXnxIU+HCiLPzSxeQS1slS+AXyvbTeU6tps6rIXB4F3bduLKL63OCZIExQ7Fxld29bas1rvkZfFxBGkI+yNIeRCcEiSy46S1g0MaTrttYXCpV7EJTz9igjisQiKudej59qX0fAoqCx4evD2pEv/uwtqIsvw8fuf09mCmM4Z6KELi/fsF3BdQPz60gpQAi8nEbtJz6lbrmu6bvlrz0/mK+eOGL5DefcymAf2PvT1TNUVHaa1WdATGbAFQFmzFAr6/PrDbr2uW0hRS9TWdcAyADLSYDvAwNRjF02U1BOkf1i7pKFYSR+KL0EECn3cA6ZD9Xvs120LrAhw7SvKA6TRlOKnmsFNwCHTxGNqqWl6+QtJ1ffGaXKCZlFGkKRal4a5xCAUQgogGmp21FRHWlVWB92rXsgbWERRBmG5soRZSAps5SilyIgf6Q1XAb0Rkk34pBvT1wqM8zLsIYFizVH6bzNwQHmJEifcC7Y0elxzjzjfmnpyiRuqV0fjqcUB3upV+0s1hGWGu17bu3p86wK5U92y6XTOmLt2rF6xb53IIYz6tgKJAQTdDgRgAnnW6YRv7LyRX8rmsqnT/kcYMWCaXpPx2p6rNIHkckkLx4qx38G2txXw12FwBuE1SUorizt+OmK2WSypxRX8RgkPliHga2cWsxApIagXqwhv3tlG1FMB71prZU5t5uyo4eHlt6wrAyFtoz5MNm+vjvFBDXougF132rw7Y8AEsybIn9A2EDCg7HgqF2un0r5Aqwt6zVuiN7fXZDUNi4jacHWxXUyRwl1aJvJxCHAUGE8QE0VXJ/u1R2KZzTUY9n1OYzZUeJNSqQEPA1lvo3TLLRrFpILJcx0NTBVbNOe/127/5d5+TQFhvCdlc7aesfpm2WCVgcGwjctCwrgqMsv/c35iUIh2GtmhILAYKiwI13l65tc8iQtwlLu+lYAVtU6RFN7WrKQIzVxRTGQIvaVRyzVlDKb4B+h9Jgi6pkX4J0+RpdlzW38oesfV4Vxbb9Ss62IFMpwEpHA2jjos43cWfo0B9iXlLgbrMw1x7AIr94/9quWk3szmelvHb6FywbTQIoAAR+q+Kgqkg7YkCa9Il8UKCiBXAFAE0Ry24G8549e36Pv89zzTO78MXtwlO0K5536KuhVgEbbNxD2zQN5jakDnpAEP/k/9KQyCxjOlFhS542CJlSMoD2Pvlo72KqbKelnWDHwyiBaKvs9m2pAKtL1hHoAR1STV4+n+UqP0wlrcB9Xr27sLfvTu3J8Z49JKhrr4yqIARCEL0QAA/Z0IkwmgocEsQG3EMBRD7/gdUri1KQqf+kTOT7ekeqTRM4OnZCU4UidqoMoXWCm3rTrvGLXDFtxW2eI6SDubouUUEqL5aM2JvTV2BW1/YIzNqHoT1b+mo0a+I7XHfh9jSpfpZUivxfmX29AUpFZweJ4OAXmhqTStBU+IeitTonSkHgg+JQQPkQSD4okg8vTY3xEz/ffuY2eNyu3ejf7hrCu99fQy8FS32p74WJ+lJffQhQ/+13vVzAXa9f+H74x/c+V0eOkJFiTmFAS/NfYxiC9k6oOuo7oqsrtoakXwb4DO9rEw9XgkAG3Pyi/vZ2/wYSkIiKVeE4mA8Ps0GWa/e5yiLLuDVQo+HIwoCKTgnTqYuaVlFmwADHVOmEW6nFg0C11ab9Tx5b7PmxnVVv3O+UraJrKQ9ei81yBHWB2xin+T4YSJJ2zAcj8w7mFoAxq87WVDvdcSLV+xEzuJ2HlGHdOhP9wmARdGIxu/vsY5vwRg91hsRBxtPh/ihKhXvhzFECyW66bElf0w4zdPbFmcVRdXE/LJ82xWCSYhodjPj9xY1NsM50pmi723tu86U2NjkGQJsV4cUcBQ5qC09C92LcBBQxBu1gVhVhVcDNpdMu6F5Vq1ZvdW3YBwwHbYD/yrbvPbRNfMv+6u/fQRTDNoOdhunXVluBpEUgAphUxoXx1Hy2FsyV9ppWvSoCicby6qpm7WbHzt6f4thBC+0XXXZMKZCzNmRjCW5EkO8KckqQmAIiM+51EVpYi/uNPXF7j5E2lgNb+EcW2tUJgFHAnf6TT+EgWrh8fXlpr65r9tffvrJvLq9d9tT3n3/CWKGICCLLydBy8Yhpk1X1WoGGQMK9lAatnb86xEebveRc3V7XVLBTU1hSk9ORUi3XFk3wfDi5HKTB84+R6seP79uTZ8/5LM4FKz6dNWy4lbQFtraBUXsV1GULDEMagnU/VLDjbVhvQOww5phYGMV7+e07y2yhTlJpa1+2zVPtWkUZLvSnapXhmTysGB724mx2aV1UZL2UsGESxczPAjPwytIq+jfCZgGXEQSgcVp1fV7OJ6wI4Siq1DoBrAuIX1ebVgPQ+vIV/lbqVWnk8ketT+orny/Bvtd2jpJ68/7EWtqNnEm4ne5SLrJPLcaPIXBzAFb1puTvWrTXdZVR+fz5fXv+4NhOX53Zq87ALsMpG8cPTQeLWaxHAOFKWlAUtqDu8RAz+l1rDkEUVoVXEH9bQDb0XiGVsoLqdkFqFqOBENum9NOp/oxnXPH7DeTPL9zADjXNuqEbo4xnFqfcJ2Dd4f1Vq2/fvjrhvl776M6+3dmp8DPBJoBy9oZR1CvAfWpdSF2z2zPVoPvg4/Ip51f0u5vW0ly//A88GNAXdZRFtV536eWqtKAML1WaUH9o3aTRG9plvWWpQswePD0wdzwAbVNfBsHCCcTm5OKNlbfz2CTXaVW5V8CdcaLF9hmBXhmX09nwNjBAvBbYu750gFW713T7TFRsNqfyM6msG1dtaHVgTyTSd30Juz4EAQUJAb6Cg14fFIt+J4KqWRgBvwKLiIN+1t98+PpvP6/39W993Qaf239/uK++Pvys9/GtF75/+K9+/HkAwxeFWKwmVirneEAdqF+yPaRmF6OazXEqfwSHieDcMLDeCGapEhla01i4lF6dta1sJOWuS10IrJVep9oxKl5HGHZTN8qiWk0ZOP5GO3hVU0sdJVDVQpQCQRzWoWwC5Ym7QnL8/vHPf2iDcsLOWzXnoBM6XwA5QfXcljPnQRVMCEweBl9ML8y1FxjyGgkvRbIZAhA4s9qp+UdFatXb4vJ0IgGEAVBQVTmLeKFkH33/J/b46Sc2gjXUZzhOJorjaKMe7HAVtLKnYnkY/IP9iOWQtCtkbwVnC+vsFhSNzmNQtdFau2dDmJkX9bBVLFtFBgJgqFaUGwgcR+XPlb8uVunmwNUgfqbVDopuDel2DlwS2pWGAIi0rjWgP9XvU547U9w1f2bL/vrFVxZBDSkwJxJJq9cb1usgm2HUqlyrUuVyDgVpbbjMlvKWymTtgiDyEmD3bwC8m2vzZqNWenpsczRn0VK2n9izb757aV+8/ML+7s039k6bS1EmY5TOd57ObV6/N2+nNH+46pulMEzUpArLJbxxg+aa9mxoN22jP7JL2tSi3UMAxcuY39/ZtQx90mnc0AU4Oeqyz+c0NZRMphkjgP/8DBsQQ/NYFWIhYpLWIjFqVmCmPgoQiJXaqzFQiRSdEqi58DhM8vH3P+bfOp54ZJMQSgq76qMSdLpnuMN40WddAlAdpdSr00bs99e1K/sKddMHVKZhbBvgef+7l1Z8dGxtFFH1umlpAnqZ6yrYK5FAiRXaVS8n1nCOebUhZtcZ/IagpSlJPQcCzqKesBXXsEjeb2GzjfO68xkd97tfqriSIk369jdffWffvD5xZ0H0+joGW76DHXEfxza1VoGNX0BcZBvaLxJByagmWRBSoikgrY3J6PVdSkbrS1so5O2dLZgyBAPQzabidu9o16bY7msU2TcEm1q5YpHSfa4lMoXi0bSn7JLx2hCItLfESyAJAub5YNIyBJwQ46eF/SiKGtpoa/pqqjVSbNNPYOz5g3ayYZxLIhsRC8LqdSyutgfQQBg/QYTnyhFcdwG0x/Rt/7xmb95e0MYsikSnsZawfz/Av7GzKy1u30CymnZRvf1ZlXI1p+9YtCNomsqmLfSHDoLTCZqabuvSnzpGOABJ1tShprlEGga8r2nyaCLq1PNZrWHpQth2jooEHFSzhd2sgEjMdDG2q8a56TTQevPaqjV8aA0hx88IgQSbIMEbBaxAia266XTspFgsgLMzntePTV877CsXVVIo6ZJttHal47JvARyLos8/vPSl9/X6EETcs/LSiZbakZ9E1dwGDgWE279TX0h1KJB++NL7ek9B5cP19bO+9F3X/P8FKH7W793U1kc/+fRz7ej1eOeWTMP+YkmLxXNu4SiZilmvNbJ+a+UOj0onApbWdNFcG/+QZABjq9WjU7QnhMCCYSqILAF3Hdo0H87cGe4eDGqmOVBlAiBbA+uAK1dym1pGIwFydU84FIaZA6auhwEDDGiDASqz5dN/+As7jwI+Ex3zSJAhSIlxiwmJyWtu3H3xd+vB2FQCS+WkF0MCzQBnAsjG9a7bQCkD0W547X3QwH7oKL0vJ9I+gOzugT1+/hMrZrddiZf3rQtoo+bfI5bFMP7Zsz+wX+x9ZqHOtR3txe0U8E0TVKMAcB+1lMynkK4p603XqKimtQFD1TZSddqKq2NzqyqcGUh5MXgqgKjOcBvJaAcjxXt60T4ZkPoJA/Q7EAUI+HudJHnaqPN5AHQTtmoD8I7E7RwgFlGUoeoci2sY/RDQrmxtwZa2bvew8AkpSlWz3drddlNZf/pnv7Rmre02cPa6bQvmI/bZH/3AMfv6ZZc2520DyAzjfltmEwCBx4IooKMnH9u7Rc32QknbigOuER2AVTV/KYyC4Sk3QUt6E+YFvH0E+Q3AoLP/9dL8uhMqvB6UtywOSE/HfZvSD4PBxFVwDkIaju7cN2061DTJErkgJRvjfR8BVScHOjcBHKLYYZh7KiCrppkkHd0jemVZ1NUalTN23Ru2eTJm9UrUziFRSoltY/dNxqKNevrurG5//fKt/bJZsxe9hl1u5qaJm0gu7UqLzxtd2/reY6vB9lvtgRV72A2EKsm4KPderF9lgj6wyD7q7iQXtpuIAA2cHOGwgMcapRkmQFawTbHmm0YbRSbfEYNc2dH2LirLZ9eNpnW0KB9NWQCFJxIgHyAOAFQxC2PvY/q2htprdvruPVUJOCwXbTubcUUJlT2pbEX+B6mjfXSaNu9ub1fc7utmpwmAZbF7FWtcwKj79pYxe5XA1/fKtvYlDRlocx+kD0WyBvi8SgHGHkvbZcM6bK+wY3vZLUsvAJ7hwFYKChAtboSpzyyIUpcNvSf4vFTaez5jPlTFGlDyy4+lzAEOHaqnmmdx8CPWHdsWbb7P7+vvLu36pmn5TM6+/9FHKJ2stQcLe/n23Gr0nUrguBJL8h2tlcn8CJhL7EpTW1IfUnCqwqHNmyq4KLIaCEVcdprOq9E+L+2613kyQcZGyiuUiNhNs0ugQNmXwQGUpaa/ItGS9XsL67br9vb0NW1pQbzXrnTNYNCzMqS0UCjy76Rb35TiS3EPVbjQtHoiznhq7QjsHIyHtI/gRr/tbB9gx1rgX6IaIeVgoauF54jJbRDQl37+EEA+/Ps24Bi+03P+EyE48ogOY2+DjALF7Wc+fOnfCjYfAouw8cN19L7+Tl96T/e4vY/DmBc+f8L/uRqk0/+0qBmPpQGQEbKsYROcqn7dtfOzKg4qXkXD+cvNJmDNOuyTQDETkNMoWaaMUmxZJd39BBdFYk1drWc0mp8VIXTWBz3lWLh2fEbScQcEPlheIBoCUFZWKpVhmBlXiiIc01nfISt//NDamZA1ARhNZalSrY6tVUrnArDRg+KWWm8z75R2wiw0FbAmkAT7GC/IMSboqajhrfzHcGAd6izNCUvyaRj0fY5hBXMp++Ef/NSVCelxz4vBtQ1wPNXMeZIr2xNPyV7+7y/MvxzZnd2c9a4uzdtDrSGjI8h3nX3x6s17++bbU7uEJUkx5Xhfp/xtFwqWTCRcoHRDL4PnPxDHDZaMXMpEc/2S+Fr0cr+nn1VqxWVK6H3eGvMsb6/rpgN8gHSeDQOgv3QEqDZOKr1xxhi0YFETDLhEwKjs7ri0RPWZDEwKUCUrfvXiSzs9uXLrGErVHIw7lthJ2w//4U9o4sIpwGv6MLN9zzq0dVGAtZVSls/vmId7XV+/t6NlwPLhkjX8G7tYNFA0EZf5FIjGLTXm+SAmmrLR4u94MAQQURGAoaYGHHMVEAEygfUMe5wxjDw7ThZDjegsfJX1EGsTaZGK1UKkNoCpWjGP48Z1DljB892/xZaXjPOYvlsATukK7RxoPLT9IWYnk44t97Iw10uXLl5tNl1a7JhAd90d2LsmSo5xmAIkMy6oxfad7T2rnl7Zj//gM9s62gJIBM7o8yqB9rJtKUDeR4DWgn8IsjVBxQwIFtfpoL2OQYK0Bsf1fT2kHNdeY/e4sOXQUksptHrbIih5VQoYttu2TzBIEfwW2IR2kL9HIbx+ewrjbUE6UKmBAH4bd7XwdFjTCPsVKIbp2wj2qgSOBGw/Tjt1nPMtiMAmsZ8w/SbS0hn20JxLd2SEMvm0Rig8uOmN7AIfOCtlbXmwx7glLagkiBXkBWXlrWQstLdj0UrJsrmkjU/ObNj1AV5eq/gBzpr8Bn8KoSi1VoWCmtHPf4eSfA1Yjmmzb2/bjOCsLDSpcB34Fgp4rYyS2qMPnvhjdugJ2jHgnuX5r04vGdcgGEKwQL39+//l39vXL187+3S1q7ALFYukmabirTc3Nw7QVbtvQoBRhhnIy79XLjtqCFAPxnOraw0NFVetq2o5LxRoq1kH4AduQ6sqKtQIqiIyd4/3wCb8TSCuKU9ebvP1YmQnl2/oz4YlM5r+1UxB29lrUmcNwX3rzStLpUsu8yyG/wkS5wtUSXnXhtMBfqDNkwsrlw4h7Kg6+j9BX8iWXSkih8EKknqM2yktfUk2XKcHAAD/9ElEQVTB3359WN/YgDO3hTc1dalSSipS+9XX3976D+Mh8izUc2u6/Czb0DTgh2DxIXjo5w+BSt/1e+GHw9316oXv+PnO5zc312638BLjbmO4kntiqTLEESxbqaLK3tCEJbbFTXkQHnw20H4R2CBBQPN7WAms0utKkYyRU6rt4uoOIfdVm8UdL0vAkaSCDiFjNeAMJiA1Y3iWsBqikN25c2zlnW0beKawgqhbBOyGvTZCEaksiTtHm37S/hMdM6ppKqkqdacCVAhD0WaoSCFjs1bXUiMClw4JggH6GTi3wEW7pBAE0GK2mu93i1M45kTVh4teS+7BTLjoty+/srfzqq3oj2mA69PRPy4+tB5KQ7MTibXSFGsu20SL5kol/u7kwt6c6ShPAJ2AkQgF7WBr25VMKcNOBIKqvXWbmoqB0B5twHQmwaApLPqR/LcZObSS9klB6GvF38hkFvxuihW+veowfshljExqTcGmUshZKJm8LQ9CIJlpZzDAuHu0Z+lSHkdvcw+lMUYtmy9YDMb62y+/cqcRRgHAdCJu7XHLfLmoZY53cBaPffzsLuq0h1xXAkLKFjEAImEosKldDqqW6nXtF96kPc1WrLEc2psN6tGdvYFCQBUFa6hV1KJKYqxBMdU70zSCnkyn8KlS8Wo2tCOCUynkJZgQDnjuCZGo1dauYmQ4r43AgACjVEV3FrnmfPnsBGKifH2BobwsHGZwcLQBr55vZmNPh2CEMo55bQfWrbMkaom1zVJRW3SGth1Omg9m21QlhHQK4Gi7cyQ2cjbG0LjuAvstl3esdXZhx08IoCjjJKCdg222vjsx7+uaJX2MLUAljbSgHa2Yz977Z/Zm1LGmrjddWkDTkcOReQiaKwE8/+UJ4JubFnY6tjD+p/RgbSQtJhP2AODSus/XX31LX0WthHJLQgCUQhslICpF+uEdHcYUcZUCpMZ1tno6q1LqudspTHDAlejAemgW1+ENET5AxY+6rA47rnCfipqOFOAwtx6+9gqSOXtwZMs4KnqdtFIqb93xlXmOURIPDmyTzsLAgwSQhnUgTuPZjmVTzyyNLUaWbSvswMY11TuYosCCdkn8bCUgivGcRbcOLFHYsnyMMYdsbPEsPuw3Aal4zLMdT9a2SzAML8eWxr92lgAg/d0aqbx833gqZ9ePHt9156IoOLw9P7OTqwt7d35hFxeXNgVA48kUdrSxSxTFBFK7pr1tSN/7qyoKsGN97adhDHR4lXadj+nrEGSoWExbStlZvqC9+O03BIGe3Tk+sJ180SXq6LiJMeAfpF9VzHAw66Nq6zZZKSAMGaMw4xCFxGHDYFChELB669RqdZTa3Gff++wza6L6JhMGhOA4nLTx5UsCYtoK+UPGKYD/jiBL2huEWtPHNIaMk8ZQXx/WffS1FBbSd/q89sEpa3YAfmdyGYfTCrZK1lB1b51IqXVopS9rukuzF24fiZDGBarf34Av4bz+/SGw6Ev/1qzOcrV+4du5v/W55LcimF6q/6/GaL5Vp3sd7N61d2/ObD5ZAnyq0wPgcX2l8kqOhSTdxZhx5BXOrTUKse85UZ5nBYA016j529t01hDyTEady2UtD6DRfjf1IsfzY+nayCMJqhPShgyEA1Q+k98tWzCfsrNhyzZ0TpTgpDl1IpMtxJ5waLrTZXvQ827BPkbnzZuAQnvqdlUHCHCqz6U8aIFoGINUx6jjb6chtBkScEKWriMoI8AkDPhJmVe9I1vCJsJemNVNxz7ypO35/Xu2RbBZDWp2ffLOTZel6LPmYIYhE0Qm0lcrC9LGx3z2h59+ZrsEE+XvezUVQxs1QApkKk3gNrAplBAlldfP0PIzA8eA6Te3fa9w4rEVQKx5f5Vt+PYU5oSEvZ33hZETVFXNOZxNI7XfY8wZAsTQJv2+HR0fWpL3tYNdGVspt4grwMm4Ug2Nm7rLmIslY9YG+HS0cWgrR/AjYngW3NNj17WRHR/ctQg/e2Yj23t0YKN1zx7R/v8xc2w/OfzIrlGzXywBpgCGDqPS8cZ21SXYaopz4QxQQc8FUyep6WSee9Fr252CTkxMWIhHd3knvggOhoOgbFeTDeCKo3fnOKcO4Wm7qskqQaM1Ju2y1zSnUqrlSFPGq8949vwTlEXbbfpUOumEwFqFEU+Pt61OX51e3dAWQApm30fldadTa9JHOpVuw3V0tg29b6FoxAqJtNVevrGDnQMLrgK2AOzO35zbya++tHhvaVm3URWCQwC9jmzsZDW0C1Rtt9ay2VXLDJIF2kJCIFWweAVaTf8WIVvr/sjt81HZ+gEKV9MwOkLgWHWdRlP8LYzN7TsQ09numqrSZkxtuHx0957l6Del6Tv/5HlUNl2f82Eboh+3G0cFBrwIkGLtSh4ZY/dt1J4IpdKvb2hjKJNz2VTtraKNdws2wZf9C5SlJ2Zj+tN3kLOV9kwoUWdEdEDxLs/6lkh/atvBimUTLTuMQeS8qKs+2NJknCI5s/27ljh+aFv7j+ze0XM7SO3aH2zdtz/evWeV5draJ9/Rh3O7A9nywaCHizF2v7In+NYxfDbI88rnt0o52y8XTMc33314x6KZpFUhwlPGT2VzioD97Rn42ly3tky+TNwM2F/8za+d6nj16q3r3zv37tDfflNpmL2dih3t75hOB1QkXUJOVPAyCbHShtjleGgJ+jCstTcf6gACLSavjdEKKBPG2of68qiCNKRX1bcL8fvmmedsNJzjm0OeZQZ4ayf8XUhREDtr4+I+SNHIOv1zq1ZPrJgp28HefVMNrurNuZtmlk2rvJIIgNriFtvBgw8KQS9Nl9VqNTfToHa1wYUugTaZIpBC3PrYlGaR0vh9Eru63XrBuMpOuKbwRpgkFeQwmZf+rXt8CC4f7qcv/Q68fuF7+Nn9z/UQMi1FL22y0XepCW2DP317buenN8jN2+gWAHx0LrUYoEoQKIMGzY3DLVx04+3bxuGseoVhW0op9AqNIXZaAFZ5bWUKic2LH+kzWsxSxogyJHr9rgXiQdvd37bZVDW1btODd3dhgquxA8qxiuABRPKJIB2jaKoAxNMyOAQzvqdKBdu0B+a57roy4Np/QM+7tksJhEJhbEW7XRlY7usF8Jc0c0r77+Ur9oPyse3m92zJ51QocpOAyaJKftDk95e0o4tKiU7t/Zuv7fr0jOeA1cHYX56cI1GXblopEPS4sw7+8Kd/YEfbyOHfB1bt1lel4Wa9DgOuWx353Wm3XCkFlS/XHLab2ad9PB3/8S83ePQTz6ZpIC4EM5zYb749sS4EQEFGAVFzrAucKVsp2Zu3by0JI1UdoBlAcffuodtx3NbxrGKzOI9KYugMcrHv+vU1gKM9KSnUFwpzK2vzqNeKWRgO3/eO79gJNlGI5e17BIy9/ZK1vF1ArmdP+yG7v67YOLlt//P5t/Zbq9sqF3f7fALTjfkvOjodCVvVWe2AAcFTS9E6cU0LjirRAKWxBQB/zFhHeJ4gzyoD8GF3Ots7Foy4khgeEJChxKCVL3+bNKGKrFGYlozcT78rgWQKi/um1rM/hU0GEjmeo8g4EUyw0xFt6ByU7BX9cllr2g0OHUedXQ16KMoTB7Ji59pDpClNkYwEfeeHMNVen9rlF28Y9yp91rLGedVGVQCBgJchiKS8YRtE/fa367b9rle15mjAGCpo0ucEKwVPQwmtYgRYTU/wTFoI11TwgLGKYqsqyqgadfFExHaLBSuF45aLpd3n9bypGEoE39HBVzooaquQJwhN3ZkaQ8ayWq05Nq5UaJ+b9kCJOEvCnri9apdJMXXw4zEA0hmNrArw9CBpvUjMVeNd7m2b96MHqCpGKpcnWPhsK7llG/xzlKR/sBGPiBsBd8Xf+vsBGPs/cLvyS9kbe3Ycspt3VQsN6TMd/YtS9t1D2dKf5a1dy8ZTqJEEY720uAclNWvZQ1j840LadLZ4gqAcBujg0RYf4acotvZARwVsrFRI2UOU2kCHg905ssMH923/zqHz79uy6hAYyG4En4vRnghjJ//UcdMfP/8EoMd2UL77B3uuTJGOlVVGaoBrB/1RlI8OR+PeypaMofTon1IiYTkI74rgFlVV5od3rUAwm0+H1h02bONfWjKNmm813NStDkMrJOnHuTIrWxaOcU9wT4Fkq3iXADFBnVxhyGt8MGqv371geJcukOxuH92S7xDMH79W7UDRSAVFpybxDWGJvgTyen0AfdmHpu4dcebz2jd2fnHmgqwqHkixirRqzUUbiN0GSAKfpjSVKPXhum6WxuGOfO02iPy3wUXbF3ClF77iUelzLfi02x0HxgooapCyDDSFUL9p0iFa6NEi+y2TVA16ZXqpPLVSB4MMtJhegIDh4xWGIfgYgCBMTyUUdNRorpi1/cN9F1RSKkMNQ1NbPVxDx806pSKWxd+FAR6l5YltqjaNav/nYIEVBvezaMkCIwIeYDv28ppNbtNBtStT6wp0CJGGQGFI6rJ52yObv72xIExGWWY6yEe7zhVIlKctRqJNSkr3dNknGN4Ah1/HAwSivM2DYfvrt2/sMsC9gjNLR9N2L3NgSZ6t7u3Qyqk7/lZlTgqojQnGOQQsVb1XRfbigPXzB4/s2d0HFsOwb8sViJQOUQVNx55VQl2MIUSfD5DU5+fvYd+anpAhwCNhk4KAMQFyjNMrW0cF3nRY0wig+/XvvrMxTISL81KSwu3mMxWaW8JKdBCPylmv+Pw+DheNx22o9GuUUYp7K7DIMHRGd1LqkHZHk1HjDlZ+tGeb8NoKgOLB4a7NMDadQd6rD61EPzT592njzBL1rj0YZqw+itufQTp+vWpYtzCzNaCwAQyC/YVFr2Di2JArOQGr0FHKYtiKl7JGBRb1j9KUVaJmFxaucyEUELRjWECI3WKbPmyNt3mFYwAp9ubWKbAtdyE+v/HNnGrrbyL27/7yW/urF2fW7OIIjH8Kpg1cWFPpnNtZew/oDkdLuzy/hJl7bEiU0RnrdL4jR/yAbfAz/6VRqcvx1LrnNzaudq1Tv13cHXQAN1TFkuuLoKQ9YevRZ78NjW0IEKk68lzti4etsrPtyt+v0zHAnDZxTylJw/alOtfYd2gNuWNsJwSGVCVnCRTiQbYAaVrzvHF3ho2UiMBPgSJJMNkuF7E5HB2Sos2vWlju8xzjQRfgUsUI6XD6BptX5pwCyQiQaWM7PciHfj5vd61B5/a3KtbbLVnse8/tDJAfZQEeWGxwGbft9L7pOObGpGGRJE4MPqwbfVtdNSFaO/bzT35s3eWlPb0LMZtd2fm7C/MRFN+NW3YeR6UFaR9jeVk/s5PTl9boV+117629ar0iUHssi031Tt5bn8Axhcwu8jlbJLWNFTKDP8dDMVTTAP9d2b2DHdORvh0Ut/ZC5SBESYJgB8Uxxw+1Y90PMUwkE+aF0b+B8D179sx+/L1PLR7wW6NZtzxEKxVPODUrJqyh0OxLiEAWBODDwieuo6SEMtdPgVVDCF9mr2zT0MrmK1TkcozvLa1R41m+fWU359c2pV8AJXCzD1aOzR9dYisDN/OjGnWj/oRfzyEWkEPGWZhXrZ0TMGKWDCcJVozH6Qm+SRvAIdXlcnbI3wujdZ0PAeTDjJLAXkk8UiZdgoeUq3BY+6mEtZpOVhZbHfLa7XSxE6V+z93mxz52ovpewkZ96Xofvi/BSH3X7I1+1j11L72wsxe+7bu7n2tPx5Doqa3xmuZSxonKDqgUhwrDaYpKvat0QZ20pv0H2hsiVaFNg3McSAwzm0/aXM4uloXRJrMp++GPfih/dLs879w7xoC5noARphWKBAhMms6CPeAISucUECjvn9sBNXQtwUF1+6ewtINI1n5aOLR9P+zLE7H4CsAnaGgvidZwbitXwvs0vQYAZLlnsDez+UnVBRI/AKfpJF0TX7Mg7Fb7N7SO46oBc3tlQi3pxxEAUF00bAJ7iB7h+Bj4RA61CNnCn7JAJWXzAp/H6VPYSxAQaABI7y+uYYM9S4T8Vsawj3Z27Pm9B7aNLBezwhLcfZYMnrJCdMzvTa1uNzyj0jtV9TgDiAf5HpNS02cZOJ0xfn594wKCWIICgNjGNX/3Bex4CuhoDlADLAfQ9JTrRD7rhwFPZQD0+969QwAlZEMUTJiAksxlcLKkYxcqJ38EO9N86mI9hW3O7Gf/+KeWLSctH43bLuAyxxGigHckUbBv37ftPXirpIyt3sS251GrMy4DiMBy1bFN0WsTTeEtccjWzAI3PbeAG6LfRYknKrS5UEq4Ej20/nGr4rSAqZpGH92/784ll8LUYrqCjCuPjo14ArAvbMyHk7vic4wNA+zsC/rtUqOXfP71ddP+0999bb3Rgr6bWFX7CggEZZ1ICOu9yYZceY72VdvGnaGNpNy4n6YbNV7aPKn5ZykIMcF8ueTsv3/TcMFwg60mc1mUEIEXJbVOJ2wR9llUJ/QR9E4zEAEGMYRRLWmXEhu2cwWrNqq2ySRoL88heMfmlmH0GG0OzHBOlLTWO/oEnOh2jgA3s7ulihUhU5iGY7R4tqtaO9QeEchZwq2P9O3s/MQabZ4H0iGV7qFvZhAul5Go/hN5op91bHQHnz9tNW2BL18TdC4HA6trTv/ukU3u7Npwu8AY4o+0lSsx2KjT+K4FxhurtU9pw8Cm72HUqL5gf2k/3/vMfnwfFT97Y9ns3Krv3tougfv8/Xs7BxtuYOsTAuGCcZoutV4xtHr7xhrDmlWHTbdh1EtfjsGgBsrhDUrtt/OJfQHIaSFcSi9NZ437bRRNBmBPYj8Bu9LakswdG4/5ILGegCvsKhUoPItAdG+aLexgYP/kv/9H9vTowGw8dMfzShVrCszn8YNFUcA3hg/5UTWMzUY1+/yuwrDIRwqfUdkQbcK88/2ndtq5glyp9heqjv5bzyGSXYLGJmDPHn0EMUuYDiebzUbY6dKtUWjLw3oJaNiM8dX58lrHmVk+X4GEQOQY2gT+5veFXOanprxEaAb4mDaiapuEpq60B0w2qaDxQSn8t3tLdACeZnfmBLn5aoLqgLjRbs0K6QykdDLDdWIEKnAYXE+AO8rUdaSc+30IUrqWvutLP+v6uq9e8g3I+AvfZDP9vItzuS8+rIVrZX9IafDkOFCQBvUJILAlDFd7HzQXrY1gUiXanc31eAiUCHIXWLY14KvvqpAZAXSa7SaKBzZyibTCoINhAF2yNYF8xqjdznIUBjd0YOH+45rKANNDamdnKgjbiKaQe9sWw8COPHG740/aXiRpGQbYAGadfbJRMASUtLtdnZY1QOq0YeseykH/0WGq0S+pKPmnvS5qq0bPARTBTDJ7G6B6uF+x5FbWJQBIPo/nUyusYvYonLdMgE4ctc1TBxwBoDYq4evvXrv5ziTGkgMAD0olF0h2ckXYTwRDBdy4h7JvQtxPjv3Nt1/bl1//DoZQdfVtup0mRgTLRhlEMRYFEgVKHd5U7+nMiSkshmAB69Viax9w/OL1e0ghRsJ7mrNhnO1gbwfG03eVjGO5tJO0yoI6fvoQA1Wa9sQVY0wQ7DXvqsSFGmyqkM86RSBFsggt7c5Hh5Yvxu24rMqqABHXVu2xOYz79KYL2zmwTDBq25Oh5enX+4+OLUq/PCymrWMTazImvjmGXR/xAmhpXxr7GnSH7pjQH37vJ/bgziM72r9ju2UdVazS3Jf22ccf216laIteBwaY4LmUqgpL5F4CB2z91mRhfCIl2itiWttSbSrat6GvtXP7TbVpv3nz1tWP26wnLu13PIFI8CDR3Yp1kmGYMUH8tIb6wQaGM6c4iE2AAdfBST9MhSqI5SEn2vU/hPG66QXGUYkpeYJDHRv3oo50MmeoC4jr93t8HpBQOjpXssOdQ4tAgOoAPYbi6sGpvdzAqROlwAZlp9xjMYDIYRObOIBB9Pho58AOYin6pAsBUhmbqenYUzVWhf8a1Ru7vrxw5YuU3aazM2Q/UptafJXdtzva90BfERgF2Av8tj7sWQw7aKJKrsVaKxWbocbXRxVbMo4bApyeSxtCbcK1fFtmfZ/1JpeQt4YtuecGdr0f2bb/04/+xDzrlsWTXbuZ1G1a71se9n3W7ts7kQdNj0UhLkJLL8wWrGCo6JwV8Z8AAcu6pL++5lneE0DaKLM6JKAHLrU1nQ27fhbL24Y2V/YLqAWPpcAF7WDXVF5e0z9cQ5UW3GZC7q31AJiifYWvffrpc/vZD75nWU2tQ4B0VOz7d6cANtdC6ehETU0/KnPMQxDRQVfityqYqd3mmirUdFikTICNANbLIWBdQ+UJX8wy8ZRVMmXLxpL25N5DK2RzVirvoJ79TuVqvVI4F0CVTZdo/knbwlFhK7Fo6cE2GdNeyyKQpLgyHbGlDtiQTubBy4LFUU4CcJX1+TC9pH8rdVff3am0vA86OUKuDZI6AkQzFVNsSjNEWr6QUikWSuDAQqKJIAJpGYJdYK3OcP+QHaav2w3SCiS3//4QqPTlApfP/8IXyyc/d1vm+aCcS5kwisxeHenaGQOuPlfOQjd3p2xpfk2LggysAooW9bRQo1tJOimNWHOSisLasPTq5A2/EUMknhNAIkh71Wa6rRCsOWNeGJX7zv1dyRACWpjOyCh1LQ7jUFDhmlkM4iiHEXNPGmBhnqXAoN8NJe3jWMEexrP8G/YBy13+XlZm/RGb1To2qrVhKVrQl0PJQPx01gqQxuF5drVV0wrAiEXpSKkfZTONkX7JIb+b+2w6atn/MPXYxxixP9i3wHXVolMMGLn49qxKsBwRc4IEvYipOu5nT8VIIq6MuZ+B1p4GHlP5ARiOzouHydAXOzslO97ZsiyBQ1MTtAbAxZAS9CFe1h/17eSyCpse8zdzQGIM67zgs6hH5PpvT86sDRmIMDZaXFUph62tMgGCn3mubKXspsOUSnz46K6zB83350pZxiPo1obGgM7NDQabSlkdkNQhY3BaO3p6gDEDbRipAhoQ7OaYxXRM5U8ac9tbxS0NiB4g3cvhqYUAue8ur+xLwGDGmGvvkKeGvO/OCNKaxvRZt9W1cnHPHt17bnkcLxFOwSRBFWT+Y1TT954+t//lP/w7SxPED/KAmqYtkbbK6fcY9gpb8QIYXjFr+ki2p/6l27D0jQ1dDS6/1aYb+/X7U6fG3NQmdjVbbaw1W9kNgSa3s2eNycBlK66xcZ+8ij5W9p5bR9A0mc5t4G0llCgpQTahDWOOrTGgYplbEIaGSqHzu7UUOsw5hu199PxjN+3VHHXdesjhnYfWvK7h3GN3lPMaUNoAjj5+9gJ22pewDum5FhbG74oEUbfvgHHOQ+rK2Mh40MT85wAPShywpUtdZqWSA2TDmtKc45sCFT9sXEf/arOqNrSOYaVr7wo/DmDzQZfSvCH4llBov2nUrX28bwMY80aM93DLlnE+p71jSswfjmlnGs5WtMa7MX703io/f2J+7aeoFADxH9kh/nliNfsiXLdvxg0bLjzWB0fe81ynkIgQwKp9WTqvXD4s4kOT3QyBAGtFG3W8w/CmScxCYWFvchhPxO+O/xbR+zRRtOPtEiQIf+HzYQBTpKveGtjFWQ1fhawRjLJJ1ICSRho1O7+4sAok6cndY0tHQta+vrZ+u+OmBPvdjl2cXxKMY4qvuCTADMHVniS1r4+/q8injhyYDDumYmpx1Fofb1gQjEZdiBe4plmXGPaZYpwyEMHtCiTUi+qwll01LlzKvgpUKslC2WW9KeNFMFUpI+2f0S54r1/TX6h5SE8hlbYlCqqPb+8dPrbC9l3sn8BaVdmf0O8BnX6jD6SYpQ40hSqSpU27CwLvVNljqJFmc8jnsR1IkvbP+HyaoVBqcc4lq2w8Q/z/jD5Iu5RkBsPNEH3ICNO9pHgUQDRD8uFLGD6foUgOHx19rtV6PssXYK8URBhTxB+zVp1OwzMnOFgsHnOlOSK+sP0f/9m/dAxWp9pFiWw5IrXY/cGdAyJnEqkNw4lHbDhG9s7HborG1UDigVWPZ0zna8B0+NCCh1FUCwoEkXXKBNPeDs15izkrDjpmTjDS+sxRoSwUvjU6HlbflVasjYAJP4MJE9iKZiwWCLsdoV561dsnyl81HcgrW0rrDso2m0BP9dhapAZbeBGANC1GcBKoNPody+XL1q12cKA49rO2T1cR+/7BXUthyAtUzhwm9s3ZubUAeQVbnTOyg0HFAbb9vW23HqG1GD3LrSzEKegDlV+XQtEeiADvBXA0pQn7JMNhnVEksfpEklNyVrQoX8zZASy6XMzAoOKMFbIWJfebt2eADU4ukKbvZFRadL5/dOzKs2wfHrtzrHWK3tOPn6NMNJ1HICnmYSgiDR5XnUC7YL20ScbRHncttZuxBx/fxeDE5LUgN7b1YgCowu4BAu0t6V+vLbkOWdo7t+WsTcCr2W/f9O1vb67sKowkR9kE8EdPjUBGG1zZFpxD1Y+Vu15QGRuk+zVGPJ52YMgT+4Mffmp/8Z/+s/32xa/tHs7/cHfHTbsqIUPsW8kIa5xEWWTi+T7UoQKyijNKUcu+lIbtwXH62PKXgIiYt0riy9FUYRjTcQpAtZ1GKFDH1AW2ArQ5CkfOIioqT+V9rRdqKjeKyu4oOwmgEvjJdlQOJVcsumC04j6qLab1kkar49ZbbpoNmyoSFbhXcGnd2g3Or/Ur7AGb1mKPqzrtbomjjoYWpw0JALWYzMCadUgUwIgdpRiv8XzgiJ9T8wQ+Va0NYPsBf5R2K9mCa23kb5Amgrhq0jXqdfptYfG06lDdLqj6whEbYfPeWNRen13Z38O6J9tlm6ICfLmchXaKAB02iT9sIAeaYrRA0iIjbGvO+9a0bnRus1jCfNtPrHYVsRdffWGvskM7ya9tyLNVezO7gERO8OeBFI2mY/jPKS2CoRsTnl2rZkq8EckJ8EyLFrYYiRNkIanpsK0IuDH66U4Axo//P0IRlLB1pcL2uc6AAK7CsAqgI4hXp90AGC/t8loKrefW0YrFLH3ZttrlmTVr1zaA+c9Q0iVNgeNnl1dnNuFvF9rLoe9jHas7sHgsyCvsCO+Ke/YYIyWi1OqnNu7VLJeJWTKbcAkunrnHujrfHz8KQ4pGi6adNN7abANeEjivq9c2nHbxW7ADv1pgiMlUju9mOudfxzrEEkG7vHxnachxPJpHOewReAKW/v+y9d/BsmdHfieW5b2vW9ff5313v/bdQMMMgAYwAMZwhuTscEmuuMtdUhqJIsVdKRSrUAihUGzoL/2jUEghMWJldlcRokiRMzEccCyAGaDRQPvu9/p5c70t760+36x3QSpC9frXVbfqZ87Jk+abefLkKS275y29GcNQaemDtgvwZBP0iI8TtFQ1Be3HIu9//3DH2p2Gz5f5WhY8j8GoDl0eWblcwcA0ABVaU4KVhp8r5RUHowK8MhjybqSf9Yx/f5Jd7zoEVnjO+6F4PvZ97YYnt0fxaqG9l1581UqpIoISsC995SsMjModK7smaBmstlxHTcwoL7mwoB0DE7aK0oxE6cCgj+HQXiNKH5vhgmVpnKrc0hAEM6aYOQ3RfItKLcdBaVp8KE9HE0oRlL0UrtJBtfeEPBxl68jiF/MZW8J1VNYPrfdQm7vpiosjEF5xF6QZ0oJEmLENg8GXNqrifu4eufCEYWS1QWmdPYRdjKfwmerRKGtMpmuh2LXllYChv2x5qWeXLsMUsV0Mx54tooQzDOB2u2UntYF9+vljn6BUGXK5pVLiLz533W7euAyCkdBqgCE4AimPT56A5mW0QJOh8BTmEM9G+n3hmErya5Ge5m9kVEULpbbKYCZQZNpzQXtNZxB+JUC08IZ+9OFn9AUh5Tbad1t0ZtxtAaa8g+fSQiHVUdwjnnP55vOeoCBmKaKkNdclA9Rpdqx6WHWFqSyunca+nXvpoqXKCQxu25q9sTOnqhmrCF0wnrfeJG5b909sVBOKTNqdJyf248/u2+eNhtWLKLQlmBNax3ogpcO29bUAD0U7pj+aK9Hr/v3b9vndT+zeo0+siSH6zm++bU9vfWY//pM/teOjPfvqc8/Z+coiRgxlLgUkA6aZOIRQaZQTBBKV7GtTtKGaJhNlKBWWmgSi1oKHP1ZoC4KEMglfMBpF4FQhOJnO2CAK6TnqKOsAhm0m4CHYIqUHvSRA2sNdxiXK9VGMb6uDgYTPBGjk4c7gbYXk6niKgRg3w4PDXlh998ROGh1GGZSIZzhbUy2piI02D0x7x+SSJVstrNlGfs0KkaKFhxHLRjK2XkRhdFTGu29hEHU0lwYJNy0G3+cTGA28pCm/KTypbLKx1kWA/Cd4X7MRgGUWRQHKgHRQrqBSeT9cq/0wgsioeENjHgH0HHGOUn0f4IVuw1stZG2KUQqqgCeIeoqcKl4+RXnNkBX0oeWaQXsuUMDIhe3ux+/aCG9z9mhgi1X6XQhY4ww8mxhbvDG2zm7TmjmUFzw5oU8Mhyd9OHJ1SwwTuAhrdCXHGGx4cIxhiMHjAmEz9I2y2mJ4GknGaI37/cqlS1YAjClkud1toBAxgkowAJhKt6jSsDan06JneTGaN6zVjqxRP7ZOuw6NGCCQubJChyPxEPeGtrmMUqnjnkyTxXgkE0oGon3QJoAs73RGdr/eslQJz3jWsvBUsokuwTvU6vloMGPxcBYQGLVMIQKn1q3W42D8BI7Fq5rf6/QbgFNYDDDkGa3QQuBCiwZHkzYeZpP2pWk3+jWZtWq97TKu++qludJCvoDOVVgMmqHD5ltdS7Er87XJ2MM/KHvt97O4sAxNklbHeCqkqNBoBNC6i6FVafsc3ptsgBZNinbytqVf52GzefjM55OffaeX61/Om2lBYiBmeCQxe+76czyw77vVrS6vQGNdgCuGBbt27SLIpkWnpraM9f72t962y89dgCCql0TDxJwoOTVujJIq5VVeYWjFUsaSWPNCjkYOYGqQYg7XTp1zS4eS0US7Mr4KXBOkgQoBxRn0JEZqZalsayuLdunihpW5l1b3LuBxKBVYG+bLjUAe6AzKmUP+hRCaOqiV7ycwiYxLa//IVIFUcCdXKvjzFe9tNOgTHpXWlTCkfm4c5PjNL67Y66+vWnS2ZW++lLT1M0O7tDa2s2t5O0d7JhiG+4cN+/lnj+zpYcdaELjPPWQPVDVVdYvOn9uwZAZEhackA6aS/Kc5376qeMqg0/4wQqoUVwAX7QIp4pUpTquUWCl7hVPGKA1NyGbwijLRpCUYNM0XaHXvMZ7In//iI8aKAeU+85glcED3o297uOUjJKELPRQiuPb6S65c0qmE5Yo5ZzZtb6stiGtHVfcSFILc65zYxs1L1kaB1E7qKCV4A8N5cjIAYY9wnev24Ye3bVfbzfZAbInrNout2rSStGpy3yYV+CcF2sawxdEbgWMUEYpAekPuuj7IoKsy4hSDoCqqf+Nv/TboLmPv/Ns/ts8//hgBitiXX3gBxVFwz0v9kqJQ9VRGnPchNNdnxk5mBhpoMai0lTBuH+ZAjaDM27a5f2CRxZKFEJIB4x4O4EWUyhYUQkuqTpMqKXMphkTgQ4Y9MJinSk4BHVJzwULeZvCgwIe8Fx6GksLQMFaqDKB1Oj3QfxTaynj2UaLRUcSSsJc873Alz3MR9Cc1u3LmOXv5yit2pnLBSsG8nUkptFm2DdDnWmXFvFJxo2qNHIaH9k1RNj6/iKJdjCWU4YAy6mJgp7azvW+H+yfwijLh5Fk2MUIDQNgcWWpBXA4QFgV5zimlAOXckBzS3j1AhE9uwy8dwEkwRTvX8PzXSzbWRLsSOfAgfP1LvWfBna4t9HPcYWqP739gY5UB6QTsuzev2U6sas0yYzKuWeIEL7nHSGWVjcarB82gmyIINMuNhnt8eiG3zhToHM1xygObRvHu+NkLQ2rJALKZ5X0DvthAcWYZ7y7K++HRvlcD0GZ2ApWSMRm/JnpigJKX16d6ZMrW1OAKyAqM+lwvYNO3IWDwNW+rkOJk1MP06zwF9rkGeZXMG7L3ESDgczz37FKepoqnUcjwscK+SnaIhbVSfcp3QcuW4hiyBrpIi/4ANchqvQFPQGd5FSBe+tfjcxO9pcW0AkhzgDXoqNpICSBesmrz2PrjnntWVfSL+EAFZ1U/TIk9epdhkefZ1mLKnu5FPzj6vaHPr3RaA7ycffR5HqNbp2/KCBVvRNyDy+eK6Km4aWMwzc14tQj0pGgpz8RLVzE8p97IPLoCD6FvGLL3Q7i6XiJlfvKAG2bszTdftStXL9nO3hOIq4WIA3vhxjnQkNmF9YqtLhXt6GgT127LSyUrM8RjzDyprOwRLHq/1+RhCBpMW8edFJPowWUIUy4vuLsugqo6riae6QHKdmI5EFsGjyYNOnjpxRv28ovXQAZRO7uh7VMLFoIj69UWAywlq9sKx0ipTG3AFz2OPj3T9qCabFShwh7WPI5Cj+I6Zgo5GGXoCxhLeEoKESjldgRyCXJtJhmyb765YpeeX0LJty2IAY3n05YOxC2XKFh3HLZHT+v28w+e2BYouwnzutWmH9q6U4K9f4j3g/UXIhT6LeTyFnXjifgiFHNFRdP7KFC59yAiZXFMlF0xVsxfnod6yMDROxoMAoVhcWtjfKPfMBu+jmavXrMff/gxgqB5rvm9ZZBUYkX7yCt7TuEWeSMq0vj8KzcRKAwJRk4naxdEleUPaLJyd9+N10mjZt0wChXls31QtaO9qh0cHdsBLvvObsvqWtF/vG0rs2NbyGgOIYRBrngYp5vo2Mloi+eiMKQt+F90FLQRtMJeuK4Y4WoLySsTS+tpVBX1a9/4ql278bzd/egju/WX7+AdHVnu0oady6btQmXJw1YKLUhxOw25r/xnX0iKEhSnKY1b4U4xOZDEN0Eb4GVHZhGvI6YyKdG1snulmjOrLC4b0NOGGYR80KYfMJfQgA7+C8jDxEv2LWxRRkFl0NDmGYoO2EhbhCjnfZJXH2Ds67sHbigDTbztQdxi3ZDlhvQfFDotJS3JOPX3alZM5i2RSs15Fh7QmATS3AMNpjpLDx/ctmEBhYMREV2DWukOWhZoWksA0HimQm2aD9E8mbxbhWsL2axp62yVv1BEIIE8Kf3ewQsgTQZY4cEYSD+USFkDT6uhVfaptGm3jE5C4dSkTcsZxj+J8YBHQeEqpx+CnwN495PdvgW7OXif/o72LXF+0b71K79qreGefTjdtUlJYOEEDwTvEMPhMXwMaHDAu+ZGRVc3HBpH6MpYinPlHavwY0SLT+sNDzsqXToYF8+PvWjjZQheQm5OdrbcWKZA0tq0Teuk5qU9/K4o25FHCULQRiVMQkEkB4DmtbyQIQENVZLQfjMBfpd7ENV58JfP/cJLquYwA6wMUfBDFO84kraf33tqe9CsBw9eeeEmYwVd4HN5feIBgaOh5qECCq3Cf4CQYm6J9qet2xlzjFD00AV50zxpKgFQ0BwibUpEtQ4qa+36yOonY5+PmwRb6JxD5Et6IWj7GAPNgW49eeS7ZhbR1210gGRDHkMGj1LTDMqIlWHq4tm0m8hsvYoh2bLbn9+xQwDj2to59F/Rnm7d9dX7a8tn6UcIXgl55e884G2+j8kp+D0Nbc3DW6deiYwydH8/dO3m1e9/4Qtveky912+jYOL25CmNnPYhSBfr2rFsJmxXL6zYYiEBIoY5GdQ8DJoFGZxZW7EkTKkMEuHNNC6hKodWKgVHRGhBny+Rwtbkth48n/NAEGDsNIyr0tZlrjm3vmTPXztvFYzRxuqaXTi7gZdU594tvBGYQEaCwei3QQkTOgfylFumZ0A1sMMMBMo5MMIINKkyLVtbm5ZCGcRBBMpIkGXVvgGKoStzJJNJgkyV1TGPvYdhgNfewOgsjmwhH7cTDNF2c4gCX7D2fsTu3GnaRx/sgoAm1vaMByUhoMRAwu1uH4UX5Pm0BWX0+Mk2ijZjF8+cpYmgEvqrtioLSPtX00jcfGg8aOGttU0lpjt9Zcal5yme8kbw5KbDri9mmmLYoiEUAihcTDJkHJ6eHNpPPrrrHorv4cATlE0nZosgWJqzysBscRR3AW/w5ksvWKOtrYmVcjuAsdsY1YF1ml2rqjQIY3NwcmAdlFCDtu7izVUP5JrXrd7pepZHvL1rX6k07G89F7YXMsd2NdW0ZXtqudFti3U+t+UgKAgXXPMqQ4R3isKZaFtEUJYSMXqtmhsApdmqz2fWVzEkb9sm9Dp+smU7t+7YMBK2zLklK6NYrq2tMc6i3zPGliJAqDTvpMoJcuUVKtP8ls4Tsw/R8loXofIw4aG0CwKQTtvxrGvhXM7GKMRiacFChbQN4rj/KIwJ4yFNJGUWQNHJMCg84oYEtBrCkCirSl6LKbQFjURwzatkUMQZxk177CgMJEMS6uGNjGKAmKB1U5y+nrMQAt19umORfMraALSt/rHdObhvu6Nju1t9Yg/3H9nm/dteamOaVShUI0r7glNrhScYnonl4WdlQkVQdvpV3msOPkvgeQq1h+GRkOQUA6Lws2+RCrAQ+NBcks8Rwg/AZnhIRUaRKZRqO5OwfhzvAVqOciBSGeQPH5nVul5HDhfeZvDtrB2wbo1xHOEVAxjOX3/ObhQv2U/+8i+stxxHeTY5t41XgaFt4eW3UZQDAB/fgSBt0mpBI/QF4+9zJBoemiZIqBBXsIkUI7sxdMLyNGo3RnF7aRyz5wEk1yxqa4UCv+FhCeDBZx0QtkAj6oC+y3cXqNN+OnXbh6e7GEoD0KnWFk/js86BHzAcKn+jXT214dz27p7zkCdRcJrrL8DtRPdFwT/cA0DeeWCjVNLqsEB3HLSF0qLXaOs06+gOOqHJ8ykAFN6IJ3PWqE+sU4cvAaDxaNaaCu8CapP8Jh7W/vGTQdDDYagAQFbI9jabAHX0wQTwFWkCSpVQMeZaPKz2yLMx+60mABsvS6AFHTgEbMwzblMOzDQ/dPfBLTt/btWK8FogOLLDk30PbUnvaUGiFmFaoGMtgONkFLCdnW0M0hhdq3R2gARE8PReeed8llz5tsTiO74/nYTHqLwf+p3f/dXvL5QyVqse2PIyrj/MmsQqAbtsqVKypJQwwlQupkE3M6ssoYTHTSsXUhiRRQgAA0xUEytil2h0pZSw5QVQkYwHI6uaXBfPn7W8UiSxljIYxWzcLmwsenG7QjJji6CKFYzHFQzHMko9m+AchFxrVmTplWKsGktQw1IYgQau5QSFq9CQwhlj/qGW+b+AIpiLjqocgHZgxBO2M0srNkAYEjCNjUBUKIyl9Q37/N4jT//LomCEHiKguFBsZG9/Z5kBEc/XcTVx7YcpF5ydraE92Wpasw0Sa2kbStoESwoda+8HrU9AFBioEK4oSAREkQrjWV2/znNxg8Mou4AmdIcWBplNpx0MdodzOxggBgXXUvsoK34d5DvDLZ4Omyh77ZuNm4rRCqAglGStJIIhxuPDzW37kH5oMaMMtYTRN6uCp4WsRHetadFeFDGM5sXnnvPNeXBQfUK43x5Yq96xAxC6hClNx2vQpIWx0qRxB+72Etyadxo1uCZqhfGxfWXxDsbjkaVmu7acrtlGvm5r+WO7Asi/tJCxdcCs+rLbZ+yE4A/xQnowHbRHJ9v6hTN29YVrdvPl5+2Lb75uDz7/3B48uOdp3AdPN212puBp5MUehmTjPEIqukjJM+4oRc0VaTjliSokqTkMpSzKTRDKVCkXLQ7VYsH+EK9HyJdx3kuiJDEwEWxGvlSyQAr0Bq8GYeT2AIGFzvJnNEei8KnmnKSEBTtlgDSRqZx+hRyDfI+OQT0LHCUBXHk7kSHhm3B7hmFNWXyMIuekwQog7NKS2cdblqmZVaFJC1q0MoxjZOgx9hFeoEK0w+qJxUG88YW8pfGoStBRpdTzKCz8SAzczFa01gEAgJTTRugCUTU3IOUQVJwU2ui5qoIgLlXKuBIplBygFiu051tRg1wPOXHQANTw0xEAUskKEYymV/C++8hUIn6G8p+cYEgUp5+iYIcZdHMRGgTsbB7vvd+zj279OXIK8Ns9tADyFoC3AgopH6KoDo5sKi9Dk+woPnlWMCjt52+UobbWnYM5DGGjb/mTnr1eLNnL6YI9j2JbS2dsDUAWX1qwBrzd7QdB7W3LJKRjlOIKgMCgxgFRKgAqkLcHeHmydWIdFP7SxTMWQc+kK2VLLwAgsikrAIKnIYBstmTvvvehPXj4yLQVcwo5yeIJKjNK+ylpTiqWTNuHD4/t092qxQFkmodrNDrQLAatVtAdJesjN8vLi/RhbIVSxfYPWoDJE+RHdbbqDMiMd83RDOwQozSARzsCWchFGi+wWcXIdpWUg3eUCgMCAATa/ymZcG9Nm7ehAOwEA6ltuiN8VvZgVJEHjS0ezsnhE7yzY3TUCVqiafl8BiAk331srU7Nao0DAEDLimUMSRR6c40m4jWJv390COjP2XJ5HaCBLlLIjzZKrhgW+iUoMvdE5JForKT7BsPB+6F/+A++9f04Cq5STtiZlYK99vIVFL3i9xgUOqf4qBYcKr5IWy2bU12sKcYm6ZNb5VIRpV/0uRO5WWsQUpPCmgg8s3bWY4YLmpBHEDNcc/XCeVtbKnuYZrG8bEvlij13/YqtVhZAVprUBkUhMCpjISn1sie8NAklmKAVmY2Tlu8PHoBBpDj1T96IMJf2Yx5C8B7vqBb/tgaSOsbNHmCAt1sH9ri6D8jqW6PV9pXRWmU/NIQyitu8UrKLV9YQEPo+SQPgitapxuz40GwPZK4tPHsogUZL6Y9CIBAFwshwKTVXf6s98nxOaOu55VV7/cZ1C00xHFo0h1j76nvFZjEuWiSkDXyCGGyDqbVX9wCDMQHVK22vOexYrS+GRakJPdHSqFCx4uGc//s/ede25UmgQKRQNfjzhUlR2qDJMwwJXqJQSp6xKa2uw1A9PDvNfcBYMGUTQ1KrNX2CTuGWJghF9cZm+QSGFAQFLYFZvLcwqhHLT0/sK6tHlg92oLNy1RXDz/iEvjYFqp9o0r4Beo7Zw8azdOtmx86trNu3fuMb9pu//Zv2xa9/xZ5/7aZdu3YVj6hr77/zM5+vUYLF4e6OxS4tu+teZtivrqMEUHpCm1qVLcWOnnVG1j8aibDKS0NghJqg1QChHdLuPgrFy4pD1xpo/BBN3APtZgNxFH/OcJEYM7OVtVXoxfnQQNvXuiOAcQqhWFQxQQolhEerzD73LiVZcBdyRntmniVY0qTo1p7H6kMxFP0wbOke6B3eWrq2Tv/XbOeHH2BkQjYEWU40Z7GacR6Vt6pJ+xBIOoLyuxRI281sxb4cyNsXQnl7eZYGkcft+gg5RTFNUQBBlI28UM0NiocU3tLE9EiGQSmw0EWhPh1Ck5InLdhUWRmt4p6KTvT9KXLVQQmfHB3bIaBQdIyCSDW5Pq4qc1MxftGeLtM3nCJktGSlhXMWgq+yKNqDvQfw4cfW05xpC+CBopUOMUUqGN8pshZUeBJj51sk8NKcoeQBdxwvR0gd2ZAhqfdtBfl+bnEJAIQxBdCm15bt/smR/cWHH9q7n9xGHpsWB1SmYlMr0j95HaqhprVnMiQKHRXLS5YrLVkb/aVjisxUFlZQ8oumXRQhmu2BwrcBLptPntrzN27Y0mIZUBCFN1TLah4uTkhZgmp+enfX17gk8YQkW5oSOESGdo8beP0LGMWQ7eyeIFctLxw77iK3vZYtYfwyOUBZF/0RGrteEgTRDrOZBOAEQyJQJ50pXXJ0cozs1w1cYpmsqmJj2NEPmgyfAW4qBYwVMpdLla1UXrFcrmwjDH3reJv7NDB8AJXqIbyKge00TFtBa6Gz5qh3D3YBWhgnVUWAt+MYSBWkxOlA/mZ24dw121g+64UxvbyK6xPNtcEvMv68FPIS78uYeDHJYOj90P/4H779/bWlPI1LIrhVrFHalkrKEml5gzTprSJwFax4MpWhQXLL5vHECYyqWGMKg9OBUQSBop4BNfU6NZob0CrOZv3E0zyTPDSBQGu1p5hehdW0qnqeAw2a5jqlrCVwHVs8X7HwwkIR/lIZgbidnBy6MglNUKgdnq0Jd16IyhyZcmi73S4C0AHtaY/uGi7gUxjwQLNnF5esVY5YLx2z5qgPQgVdn1uyGYazHwOlFdIWLWZQjhq0hDWOGPBOAtcvhnejGGEUC1+w7e1D63Rkung+wiido0weVeKV7ZegQHcaNrEFUNBreCTpKIKokBRtk/uufRk6ID2FwLTJUjCSNFXEjaKfVCBG28rOUGTKpNOaHq3eVZG4oNxnKQDovEsb/vAv30FIhs4Up1VwNej6W2FEdBOMhvbEkM+gfSpfZDwHtr+z42sPqtW6JwhozwK1jcbRdwQ/G7WAJklppxsS9VKaBCVTtLp9cQWGov3HNYX0jAPmok0hXPBSFoSejtunWy3oumSvvfKa/c73ftu+9Z1v2OqVBTyAHMI0Ly45xgP5FOVw79Zt+C0CEovbztGulW6csQFKrIIh2VhawlBqTgU60X8pG+kg9ZUGwzfcSx4Jnxkk3PyZbyKlEhPDpuYfJtZORm0XpXOMIZ6gtPKhlE/AqtKB1kT1MS43r1y3QiprKj7aaaMAuafu55geegbgVfGnxlUeiWL/eqSQpvh+Ed6o7x9CLtQEnvUYKxPAa8gsZe3apbOW6TOWkxhKdYTyjVk7PLDhStZmKJwpykLsFAbBL+917VcL6/bV/KqtBOE5HpJGMefgryyPjOE9N/MAsyvr0HCesjyDhyLwSRB/lTPoFzxD2+c0kzqEbmFNGiNnjCOqge8ETEL2zsG+jTYWvYpuHbkZI19xDIk8fa0dUf+UYqwrVFDS6Y4ig0mgV8jeeH7Nth5+Ynt7d555PBy8C8HqWrGO5kD1tRJA5DkzaNyHNolfRS+FlOBjZWyF6m33xM5cuGALly5YB8/gR/DIh5/d8jVOXXhQ6b5PG4cA1YDdSBQZYzw6dBOayQ2JG0/0Ta5QwOAt+PymCih2Gi3bfPDYth5t2sHmDvJd9+dfvXjJKkXNZc7QUVBRc0zIYwTvLxKM2yZe0l98/tDGAJ0QvChsLoPbFYDEUNbgnwvPv2T7NWQCb2rUG1kGei/l8WoCHeQbgBCa2NrGsl2+ftniePtXLp2xi+tnbffJkR3Rr0tX8LiykqOZnTuzbkvLyt7kOsaw3RzbsBOxhdyavfLCFwC6UUYOmcdbOKkd26hbs1Ju7sX0FA7XOON2T0J92zvaRj5UfDJuuzv7tCeEjk17ooL0ljaOS6alh+N2+eI1H2ONkbK8lGmql+/miAE5TQGeeyTwBZ+9+u/v/vZb31dOv/YzKOWx/Im0p07GkyHLF3D741Nb31jAZcMlVDG4Vt1XXftGOrjXfQZUBRtjymWja4pPRsPac7jAuS1HP8rT7iEsisvqe6GhEUwTRZClzJTeqtXVyiaSBlYGhBSh78VBh461K6LMhf6GKbUQbYZQat7QM3X8NxAYn1UGuw1TNbhno9u2BsbkuD+wHdBt/rXrNllEeSxkrXThnKXP4CZD+LbmFDEksxIopZRBmZXoCZaW5oRGQQxHzZpYa6HADu09OtJe4ZIP2oHAKG3YV8hL4cqwoGxkydUyrbN5BY9kITWvH6ZsCil3SAyQnoE+GnYbBg0zyEkU7KTRtlFd80J9U4kazQf1lHGxv+chC+2hgRW3IfT/Kdd9fPcRd6WdDKhqVYlAMiSaAxETCLmnMPy+iRfXLq6u2e7mUzvZ27MDmPcYd1r7lShspPCZFJPq/gTwRqZxUMhUhg8VrfuiP8Q8yVnLrhRSIP+EjUDOnXactiYZP+062PS5q2EUD3PxDXvrG3/Lnr/6AgYySd/NTrq41j361FfJjgnKq2E//8nP7Hj/CJqj2FIRlFndYhtlGx5WbWkQtdWVRYuAEjU5rzpiMt1SjtJPUqAThF0I1MvQIyQKafVd38/LsPQ59wD9up1EAQ+7FmyjlMMqQYFxEi2hda/e9E3Qrp2/gid9Dv6Lc/+QzyG5wMCrYejne+njoWixmqtnnuOaHOGP5lO+jWoXRa0wmkrot0JDvPBzViqmbfPxptWUKovXoWq8jQUMdQGEDmhSiqqr9oOGXZ8m7BtnL1kW+ohnBqB+VZKN0I4hXm0tgZC/fMnu7AMGDk7mq7lph18fQAFiRDRPFqJNkMvflfgyQWCGeMaSpTnWRmlhvD84OLYmMpGaBH0P9wE8o8l9hb5meN7y+ILymqEvTXBgN+M2+fR5O7tSsIvLMfvgJ39i1ZZ4VCmoc8TqAFGf6Ic8cBmPYGy+pmoiCCxDy+9exVvhE+gSABxNMWgXNs7ZK1/5km0CQu/SzwE8Xaos2Qbfezp7R4s8G17ddgVvICnvjPsjtQ4yNCbyuBTyU2ZRAu8vnYyg38J4AaB5gEWO8SmkE+61J7x/GB8UcAz0rpRcLf2RLuwFE/azJ/v20c6eJcp5B7iSXa9lxznSg+mFvJWurtvV116z5bOXLZbMuye8C7CYAa60FbQKOGpLDYVGFwHIqASrHR2hDyWfZgvLWYvCo8tL67a+dMlayEYErymg6Eg/bauVG4DwFasdtjEqqkSxBXg9xvjI4zoCgQKm4kOr9vB80kFrTdEjAfgXHvJ1Q4CX/YMq3pQ8TngPI6NkAq3HSqF/lxfxdODtOjwAKb0mnda16VxsM3wkoyKed8jmYS0HsJojee6FM99v91C+uNqRaNoWSst2Um3b6vqKL4wpIBwZ3kfDjqOYLB5GQQUKy4twgNK/orhM85BECBcphWUTYVOgN8UYA4yGwipCRnkYXjViNN+hCRwVTFTMTS6kQjOKRyvbSvFmlZWQQtQiOp9U5ZB7nstpvwIGt4pwDVH+cKomJCdI0hjhVtpvC6QsQ1LFkNXxSJrDiR3gMQWW8xZbyoBccCXladGvDsqySRvHMJnqarW4RwdkPsXwLECkiFAt3LKNC6v4uSamW7ju2hVS+0UotCKjobDWCGGQYZPikSGXpxSJR+2152/YciFHvxX6mi/KFCrU+cFQAruQ9vLdq2sbVlpesFkmZqnVsoXyGazAvB7S451NW12tWDGT8ZDIPij6D370Loao7cpNizgdKYogvFQhQI3QCv4USqUI2trHZc4UinaCYCqXv9boWEcZO1yi2lIeckAAxXghZewgnFJgXjhRymCKcYeZtJajikLc7IZtqw7Cn+F5ZjboU4K2pS1QPGcL179lazd+A0nM+fM6nBeKpBgjbdrTx3AcIMwp29/esb2dXWs1FfoAeQFcrrz1vJ0EQXV7eCSDiK0sL6LwMTM8W/N1YmetaBei9YV8tF/oEPWNd6fV21qsitKD+4VeG9B8NzaxncjYeqoxBjjOxaAt56sk+QBEqTCt+GsTlIpFsnMbKMm1dVBq0VQ5VTMnIc5VeRsgG8fEwvKIeZ7+ybBpszLNAXVkaJJ4gemITQAqQwBNRrXZ4JeLKxcBBy3b7uzb+AI8IY8PvoqiuJUemzzu2KuZil1EiKcgWCkdN156BmPQDjNelxbsJBWzP/vBX1i8NbTzyKJQtdYziK9UW0uTszNlDkEVeZUqh67IglKnXUlCa3n02qjrdqdnJ/m45SIJO97ctSHGYKodEqH3DKDomhmDq7knZ2yUz2yoopqv2Jmlkn36wZ/Ynfsf2yxOMzUBptZiYT25RBqHtjsPARD1OYaXjtC73PpLY4hRU+bgFGBzfuOsffN737VH+7QFfiyUtXA2RvvpP3K9ebhv9eZ8AWkDmo4XC3itRYsxhr5XEQZBk+gzjOpMYIE+RhSqnWqtByAJYxqGLvJmongN2spAekg5bSHO4xI3ykHGeAJPPO1N7V+++4kNAIWJLEodEkgn9Hi+QqkJxlrp2U1NjiPvCWQsv7KKY5ix4ioeFXIeTpRQzGuMtYzoyA52d+D5KvqsZCkVY2TMBN4j0ZR1m/RhmLZxP2C5zLItly8CIDEgJx1AJbza7uA1zYF+Mje1eIYxTkztqH+InnpiYem1SRfQtodewhiFY/DmArwZtoN9gALAEbtipVKcfqLvcA6kk7SAW1tJ6PxIOIEeVp2vEXpaSxsGPpQKcYqe2qbD06j5EiD9fujmm1e+r2ycE6yfymxowngbK7q7e+K5xbpY4SilsS6VVmxtcc1SMTwTELgUv7J8eIr4Aw8DZiyUPRtHUMg3sWfgFFsT0vVSKsiEkLw+K1VNhce0V7Fn8QgZMzBaiJdOKoxGY/k+hbekl5BFB1dUWUCjNoOMVyL0Ay9xKLSFQkSZtrnfCcJ60myYCulpsrWKAYhghFLyOlDEPc7TXtlj0IXM2ZxKKE4hWlBrVoYPBkhrsh3E0B7j5orZQL81bSIlIeQyz0OHodR2MZdTlvs5YoahyysVe+OF562CNweGkbzA6AoB8myFrXBPi4UK54dNhdS4g0VAB/lSwfPTlVbdODy2DVzdImgoCQ36MPKf37ptP/v0nsumAKAmCbV4a4hB0EtoQSvjhZxVfE7rCFTlt8vv9WPQC4YoBKOftHq0XSE0lI7gtfSE4C3MOMMDEvoMCXFLsGZJBAZ6M7bNXtwe92L2pBa2nV0Jx4Ldudew4uVfsSvf+j1rJi/ZUWvGeDEG1cc8T9GhNJ5p1ZpHh1bbP7Yzq+v29NFj33hHk8FdDLQtpq1yY90eHTyxUL1ni6OYVcolGFf+CkqI/itKqc9a8yKp9tW8HAwNRoSxYBxCAaVrRqxB/w9RqIco9AMEfVLrWNaUfYjHwPlC7wO8owHj2Ge8BRC8iCT8soQCe/7KFbt0/rzPQVTxTvp4aw7/OdAzzjYBgFEa7+dcMmdJFHsdUIHkA5bgOfhsMO1bI9C31kHdLi1fsKebD+0gO7TxOnyNBzdL0qOU3OKhFY8H9q21q1bBqx/jRShDTCvgvXQI41NPYDCfX7df3H1oD37yqS2imK4vr/g4aaaQp0EZyZzWGmA4tIDTPZoRxoMOwytShDLaGmxVj1ZRxGo5Y9oOdvj0yBoYzshi2cMYY4y+dxID4RlrfhUSo8WPnTLoPmKPHvwU+cCrysXhD91XZ80NrGyEe8gCZwPaBj1kvJRB58bJT+UaGaj+xNbLS/ar3/qO7ZwcWnqxaMvLS9YBIbeOqvBp33YOD+2oemRjVf9VVCJdsMVf/6rlMZCVE7xh+qfnKSNKCwiDKESl0/s4qV3zoRNe4rlq4Txy4G3mBy0WVE0mlWyT7LRo1h98cs8+PW5aOp+jyUGPeohfNQenkjYKFQlb9KpdO9g7wBseWhC6DGlDOF+yYHHVgvkVmwRT8FvSypUF5+dsdsEOd9vwtOrwBWyhsGgnB4DhVsDOn7sA369Zuzmxh/e3kPOB3b79vvUHh3bjGl5Z48QBncoNCay2oP8oqLnOHc/m2tpGfvCGVVF9CgCMAejG/ZA1m9ogbujz0Sn0+oM79wFR/A3I63UxKnwe9dBlmlccwG/wpyIBWg8oEinJQAZE0QTR2b1LGZIvv/3c9+U5qB59vaVKnDCRK+6A54CLE/K5vIfHK6UFn80X4Y5ruGyMiuZMtG+2lHwEgVDxRS3JV457KIry4WEZBjudZMAXlt3SZdN5LG3B42612jGdQEXDYCrvoQq+Qp7a8VBVZbVgsdao4gVgEPA0lF4sl1ylko9qJ66wFXYBbyBsMgoMKBqihoJstLVQZ2gdOt8YKO4fs3g5C2rAG4FplIGj0NSM86WUxFxS8oovJhHgjXDS0iIBRqO0tOKLLfvtHv1THFmGImx1lCCjgnAE3IuKoIgUfJloQguktHrhrD23uGolPLYxDArHeMkQxdfnOfQoEWisLULlPXRx1fcfP7XtR0/scHPb2tWap0grhU/F3doIx6d4WT/44GPQRRMB1cpmLTBMWqlQAFX0kI+5h6Z6Stq5LQRa1URnHqTUwbtR9ofK3vRAwCpNrwwzla+hoxglIXloE4MOeGoecoFZ3FrpN6Fd2h+aKXsvYeEUz8T9Lq2fsd/5B//A1l94xY56ZkfNLmPZh3nbuMpaLIdEMq4Nxmz7yVM82oo/a3Nzi9HkN/jr8OjEVl48Z6PFqD3d3rJkc2pLg7CtZDGqjLuMfpJr0iieKf0a0U4ZP4UZTqsGtxgD1ADGM+FzJbsI0/3Y0LYneF9agNqYMhYFF4ahPAHPcFM9pY6676FXzZ1M4L9mre5x5XNnzuGZlG2B37SQVeHYsWjGP5rgPJNVZhBCn272ffc+pdFqgtkAZ2X4u4AR3bl1zz65/ZE1aM90nXvhQczg0RDe+0QwGC9vuT6xL25csjCNURU4pcj2MRDgQuuC+CcXFq0F/37200+t+tkj+9rV63YBr6CvBZUId0TKUF6HOoNRxZrxWbwNT8joupfAOfDpCGh0BC+/N+1ZbynriSYJztu+8wCPeM1B2rDTQaMK5eMx8LdnzsE/4XHEBoAIlUJXyY1+pIsnTR8wDr980QQhe0+SgGmUCYdoubypanIQJad3LegMDKe2jk54+wtfsqOjA1s/uw4ozeJxH/GcNsAu4aGqx4d7pp0ip9A40AWcoGyXf/s7yMtdWwN4pFB6kkC1V/KJq+6GRBlOmlR2d4P28D80hgy0AuO0STSSPkMOVGkiwqE6Xx/tndgfA9j6sYSl8UbUKYVPFU3wg/GhO/RR1RJcqXotLK3dEMDETtsUfTqOxJCVnIUyWRsqiSlTRifFrdoOAvDW8RiW0C1TPOWCLS0v2Oebt+zx0230aAI+VPZm2xYBweXKvJKwwlGxhCbDBdbGHuVpNepedUPVqTUPulhatHS8ZLFgxto1LTPAi+oObSgAPgv5coCrl66hX3L26OGmR1gUou8B6C6ev4Tx0E6cZbwmvFN0lEC+5q99TRKyPD+kv+z90Dfffv77RZCq3BpH9zDbABcSXkWxBVDcKZRYyRfbtFFgmgRXqtgQlJUtpOgAggAhZaGOTg7c2mmJvSZxXEmCH4cgjVajDRMqfx3riaeg8IbUv9CwJpJVTl2oQQOgSV8JuDKwNIGstilep5CXlE4igbeSSNneHsYMWVEcUYZEiFTJRRMNKM+d4nL0uX8dIauPujaBEYIgxWgu6SulB9xbHg9qjOcoLCBLIkGcWYLfKjKOfO970sdCnjiwvbnj8XhPaeV0leoOJ2grwqVaW5qUDGBYLB+1xecu21CTuEsweyFvbRCiwFecQRG6034Zys9Wv8MwvjJOZEyUuabUZ4X8FJ+M5UAscYwr134OQ/x3775jTbyqCZ7WtDfxlGLRsgDKk/cohO2Lz0BOKjWjjCeNWZDfgngujZ5K0cdAFxO8Nww2ClXoTGEBZwwFh6OSDsghwYRG8kK8si7QKzuN21vPv2lrxTW7ePaincFbeuHllyyDF1WD6Yco0AHuskKB7XrLqgcNvBH6AFrdB7Fpy4LnX7zpe44rpKUFfk0AjGLeyzdXbYIh2ds9sGh7ZnnA/QIKJoaHKlukPca18K6PAsCci/EQZLA4w9FhrBWq0wIzZb/BjXY30LbP+zVQdt1sv2HZmfi57GViNHGuVGnl1XuFa3hTizbbLXnm9GGAMcHAaO+WRYxZGkW0kOM9nuT7FnwN0EEgIRqKdWwL8HkCL+7JoGp9aKlQVXjQ98yjaDtgJ7uHNskhfGsleCRkE54pxR6Wp8xRQrFe2li1xasg0YWodVfTVr+Yt6NLWRtcLtnw5prtny/aHrJ170/et4X2wH7jiy/71s/a45sBZ8jmRsNDV2g4V6vO1sgH8jfRfAmfFZqq483eoW9PivBCOembVBXx/tonDRsj9yN4cdKZT7afonwZJTQOLMKT8Eqbx10baDI5N7FAGqOAF+zKmnMUfnD+Ztwm6BJlgYXgWd/ETPeBpzRhyP+tFIrZl2+8YL2TEzsjI4IH3cYIq4qF5n1kRB4d7Nvm8SFKlXFvIc+0YelL3zBcfjs62LTEg6dW9nks3Zox4TpPG2eM9E8GEV0psXXPSBPVMnBqH2LitONJAC9kiuN4NLM/+uC2PcFYJmiPUDnaga4hizKGIoXfjD7NbZP3V5lz2sNJafVFbR+Bd6Lty92T0VQAhqQfzdkEBZ4or1ocb6WLYd49rNrOwZan5ypc/vTpjqUAINqdUYk6vhfJDOBDWzVlkM4iE+L71sjKxQWLw5+9Tg+ZRd6hzXgS5fqKtaoDQO4YgJQyLYqcAD61lUQqH7DVtSUNAXo5ZCurC8gCdBloh04Z4BFG/dANiipeywsT8aYoWn30MBeygBF+P/Q/+Pvf/b626VRGVY4LVhcXbR2LeHZ1Bat0BuvfQjiiNAJmQ2mqzMLCctFmISzv8Z41tOsZgscY8QKZ0iGVAlCJhygum4yTQlcj3DADzU5AP83WIdduWxfrp70ppPS0sKwB43ASRGQgUdaqvSWqaU9hFTST1VfqZgimCwfjhl5GAalAmohL53TA8AoYydvQKmhlQg1QGDWM0ZQ+jkG28VLOegyUwm16aX5B6bpzpoBAfPCyJXCX6obJu1IhyiTEf/rwKcytORIQMaOoidAOSmnCaGhydVzM2KQUt+UXrohbrfd039689pytoGTHwFeFwiTwpygPFvQ+yjCJMcUkdMGVrhaTuTJnkAd8PMTd/IM/+Sv74O5dS4IeIxjy9gSUl4EW9L2NgvFS9Ri0DPTSyl5tYKRy0pIUeU0qfwI7oyxbPpfVAjV1lOTAdRLwAMpjJtjI8xTOCDDeaFcRRUMDyg3aQrhgv/Xl79lSsmKLhZw9d/kSiDtpHaWKMm5K/5V35h4WXsDhzi4GIOJK7WB/F8QFj61v2J3bd3xVvdz2o4Mjq4Jsz7123rixJxeM8CZVKDADkMnjRSQZLg+PgsRGGCmVLhF4kPqUh6jFkporCWO02njDt8Jd+6C1b02Uky+q645tsbLGtXPjoxRIbSqmAIfWf6jkeA+PrtvtOG8qtCqGODjYw+C1rFwu4p3n8OxyPhnfYNwHJwAraNWLDm2V/n0tkgdZ1m1vhLFGaSpS0slh+GodGxy1LYhHHMdoKE02jDxceeOmfek337bnX71hl1+9aqtvXrbx5YL1r+attpGw6pmMNc7Ar9BkCKAYA1SO7z+1gx9+auejGfv6S8/bhLZqm+f5XAoHQzVnJoZMBkXKXMOH8lTlB5WRCXYDtoPR/Sgysj28kV42akMsjlizcvGS9bPwRqOGsYA3dB/+KfyseRLJ2gw+yEWX7fnrKP/ujvXsxLMgPSkBudP5MiZaIOreN7yklGDxxwxjLe2las0IhGUYu7du3LQoxnCxVII/lq3RbfIbCg30jOTa/fqRPcBLHXSQPSxgAA/9yt/+D+3ir/91O4KOocGxHfzFX9j1c+ddrn1hI7cPjhW/mLfZXU7oo0QHeW+aH1DY1tOSASVa6EsD4Y+BtWCsT5/u2U9u3cWjyFgcr3FOWP6PnGiHUgFPGVgIPKcx8qwEF8/so/9KfvGK0IAJrcfTdhhKxZWR8r3xuVTh1x66YJZMWnKpYuFKGYMfs+7hwOoHddt99NTn8LIqwcNzFalR7UPfownlrpTdUnnRQY+mElTaROLc7eCh94PIVc92duoYA3g3v4SDrI2s5L13GLNDDF2KDmn+Y2ilkhJQ6BN6VnXZ0oBuzW/LjRxPh14tYCTwKjQ8kzckXqIvw/H7of/89773fRw1u4zRWMZFjscCdvbMiudRZ1J4CigS/A8Ubd8ta0yrKUFA2u+gjnCJKYXitL+HMkVEJCHhbq+LIEYQvjI6Sqg4Quf3+B6XTyW+8RCUN635E3maw2GXYZpPDGrLVe2hLHCMLkLhgdJ5tuK9AGrao4HSIGqhz6HGkXFT5/xb/+yTfWIezhES08rzJm2aqqpwIYNAzgfFX34DWEwM4EwwX9wVY4CzKJM8CqaAthh1J/Zkexd3tGNNhX9E+I2ijUoYzKWCRdeXQHZpiyyXbG112bbf/8yW43m7dvasbzwk102ZLHKHvQ8ydmozDCKBU9roGGQrI6Kwx1ATsdBO3lMT7qi2x/bo0b5vghUBQabOLls3yj1wecOljBcE7DLgM4R2Ak1zqbx18AQl1qJMmLGJcF9VY9YOjZqzUJ2wlsfBoRvnqaS8Qlu+alsoC09M95vDWoRlGLbcOGGvnH/eYlMMPEZMIbAjkGIPxdqG6Q9QylL42it7b2vLHt17YBX4QDtZtuGbq8/fcE+zhkciQ6L6Qcco+86sZ5deuWilK2u2tbeHAA3dc9AujxUMSSUYgy/wPkHzs+7AJ1t9oaEWctJhrWIX04RRZnXaf8ua9ngwr2Adn+Dd4VEm4xkHDqr5lkU5ZPDitLHbydExXdT6CwwbSlkeeAFPQhmE8kgUfl1fWQFUxRxZyytRYoWK/tVbJ1ZACX5rkrFvx0q23pnY02HLtpErX7+RjtsAwDMbwJMLWTzRga2tL9i3/+Z37fo3XrdxRuPdsU6wa/XowGqxPu9962iXR8BAR+uKGKNyMudhnsZ7963/0aadxTO/eQbzRXs6/I7aFhe7zVdfZExcoevlsoGC4f9DFAn20u7Cb7cqcasvpGwch37wxgjF2OMYqZIE1w9rKHS/Dy/GX16h7hQYqto2QCJftOOju9aZVN27Ev8qCUI6QYZHc2+6WN7wDMPvll8v8Rbfpxmb185dthxgMYOsybttw5tK4VcNuBkAQJPudzaf2uSkY+ODmkVyeTvzv/g9m7z9VRtX4cH+lPFpW/0n79jLS2cdgEqehuiWHocbMnlIyJFWgfvWw6BtRAt55De+FypVlQrNgbWRie3mwP7svU9tn3FNliq0H/3D9zIcAqlejgd5emav3YgINMugCA3qnwBxDb5W1toQRb9QqficsuaitVBU87maz9NeKn15SPR/hucdzy1auzfFKz9Cfut4GjwP8OoJMRjNpZUFjEXf5xbz0F8hpsePH3rmVQMPf2trH77Da24M0btZZDGN3sUIYFSrtZYboXavjld97CXj5b0qIpIEWCmCoZL5y6q1Bt3avfbcYWgfWTwZQTZ4bqeBUWnT/h7Op0rRtN4P/Sd/9+3vF4sq5a0aMF1HaUJoXaybSmhIISgM0uOzwkQ93B7pnekULyVVsJWldYQz7cTTDndiNq3wXVxagZm0xeMJnZ5nPuUVFkhlLZnEuitGVyxaUYUD+2JvVSfVbl0YHRSpr7aEsRv1Gh4OhJdriFIZccgD0sBFsJxyuYYcqq6LGnSU4HMEGAStyJQLPUcIZnX1KYJbjcINp6R8ULp8r6QBTSj5ylFeWpkuBRCHMRK0M4GbqDjlZ5vb1kGRxFaWrZlBoZxdsJW3bloXD6QF9BxJwaE0YuWcLYE+Gnee2HqughIVkk2ZFmrOw0fKfKJtMLuUkWim70T3ueDTdgQAVoVM2gAHpUl7GnWt1m14nDh1fgHDtWgtMSnAeQxKn2VhBBBvuIzLm0+6olQcug3SUkl/ufNJBFoRR3lUih2rjHhDA+pP5h991yp/TwtUnZY4N1d5AIWRALva/Ck5S9gXX3rdNy6LYcQebj0CYfGMXgdGrSEoTZBOEcQNg99/6BPqly9etv2DQ8uinM9dPm9bm1tqBMqibzU8GVUhGNK+izev2trFddvHo60pDRGDME0CULh/DqYvJFJecn+KIZkyLlN4LBZNOUpSXa0Q58zSeDSRod1DwVeHMDt84mEOLXTF1crgiQmlKlOrjgFRmqVqJol3xMNSFtpbQkBF3pJ4JIFcpJIp0wZtQzy+Pp5WdhjwVPPDTtWWqkP7aiBvrzx31fKg9U8GTft80rE4/J7X5D0GYBKjHYCOb2JAXvvOmxYFDOz1anbU1ZanNQQS/gYITKV8UTwBR4BaE9V3jy8HMm5g1HbuPrH+nQNbwYCeKWYx2EEMrsCAQlmMK+MkIKXwjsKSGlvJgdKiuSUeqNku595NB2x/OW0DVbLACEi7a/td1DfKDa+2UGDYMS54uvJWfU2BwqTwbaAfsKX0mpfCOT5+gIHCUGLAdb4MvDxJZScJvDpLCxHC8yEAnSt18SKy9aUbL9hqJmdp5EprJ+RZSe/06L/Gp31Ys0+2nlir2rTAbs3GobGt/Me/aZ3Xrli9H7JsM0M/adPkwNp/9pdWGalUesbDOyNkZ8BjBxgKLWSlUTx7bkx8KwJ4WnKmfV0m4x7AbWQtwEitN7b3Hm7bre1DvP6ShZLaFVEhbwXQMfrSLw6Y3YS4LnJaoy/8b+RZAFt6SPyjJBh5ulqzJQlXhqr6qe12RS/f24lD653kUSsRKAn/XbzxnF25esVKWW1hoT1jYlZezgN+UP7IaALZlOeAyKIja/SbsYR2a+vrtrq2SluUOac1oV0b8HztN6R37b6q/krX51I52gFoQEbUt7mObzjIXlxa9raO0QUKDuHPogL6lkL3Dcfw4cEjOzh5ZPvHj98P/e5f/43vT6YJGiC3HiKElIqWtHQaAvI5GGRQgkmUj0q5V/hNOySKXVGMyTJ3V0xeLmLMSwGEg2kYLUHjEWz+DgRoQUDpw1wBotJET783s0IeQxPSYj9YsK3Sz2lXDKMh1pF7gR+5nxZEahtYLCEWWrFHJQCMBtpvowjbqwxL0trNvud70yipXphDH+V2yTBo0HlncHowdm3YsQmECKN0nYmE0lGujuXEKAy+2CGOgpr18KxgLJUOb2aTtgX6N7y1Lh5NN4v1D03saNy1QBEXkMbOQFuBVJJ7azV/ySulZqFrIhWzLAYmj1LX1hlicmVVCZXr0KBJyePg0ibYG6aXV6bsKa1y9zVmCPj2XtU+39y1/VnXMghSH28AG+1CIQGfKrQGahinMBa4rMM8z71+xgZ4SdoXRPt/d/FytBd8Jhb3uR4tbKyqPIV6LZsmmCajoQOUivXze8vMGahRK+oT0Obmi89bvMj49Vv25OkTUH7EangiTe0jwaWLFe2+1rNbn35qql8k0LC5vW3Xn3/OUvmMHeNJKsyh7Chtq6vKpSP4rwcC2jnaBrUH7ezFi/DPyCenM1dWLI2RzEyClgJNaxJzFI6Y1iwp60WGRCvaI8mktWj3e+GGPTnctYHqNimmC7JMo+ALMe3NDfrGcPRaLWseV23g8XbRHcMOP/i2BgiQPBPFgT0HH0O/f7gPoOpbFpd/F4+pxBhLGez3MXqTFsp1YKFGx7aTU/v9vUdWC8VsIV22PG0+PDoyVfH90l/7up370vO2Nz62E67TNgDKpBsyzlJLIRS2pqgENAS+ZFjkyZ7LVCzBR31/+BDP/u6+lXEPzlZyVoKe2jlzviUAN5EhQQg8ZR4FrvuqAm1LYoDstZCju6mpPVmIWjOF8UDxBZA4hcHoKLRQeAze5GYqKWIY+2Fda8KQe3hXzqk1p5aaZnzR6OHeHYw9vJ/QZPT8d02sz+ib+FzVd32SX7wvS4ZSLjJOX3nxFStHE7BZ2LOztIunIhpqsManfVi13f19e9A8suFR3QYAlOx/9G2zb79oB3u7lunR9w6ebipsJ5MtC9363A4+u28xyVpOeguZEmDiwZpj8Lp8yJYy3KQcVZFZXr/KyCviIllvj0PwTdPe+fyxDQAoSuVVREPztcBA4WU3JKoyLjJ4dpgMCX1wKeFLKWX3Vvhd+iog40srVDmiWq/CT0qdhd4iiRs1AV6F1dTOCbq4S1tQ2twnjSdfXMjY6nLEyoWZZXLINgSOcc8yekj7pBRyCVtaKtvK+rIDc4Wi4vAapLViKWmVhZydP3/Gzp89Y2srS4C6s3b16kV78YXn7OK581YqZPFyKu7taMFqHt0h8FUoVtywpNFnSovWdIb0k4z84TH8DO3G6KJZYPB+6L/63/xvvx8KZyyVrdjy6gUasoYQFfEqKpZMaaFPGcWzYKlUBQtWouFFHrCEcixzHkgiXfSsrEx6gQ6tYSGXLFdYxTCoCnCF3xEk3K8ijUom8xiTAvde4LcyFjUP0VPcT9eBbqMFLGCB81c8NS7NdxnaleC7JIYtzvml0roluDap82lnJJxGebUBG/P0VQ2wx2UZUe09rNx6CYanHSIn+6269UDYIaWzIbHyxJTNIc/AJwCF6hA07btSqCzY2Zs3fKe4wUrBamk8IKz+kTwjlMs0AvOACrzmFhymlblJEGgiM9+3O7dQsNH2CcgrCAqOeW2xOII1ghHUPqEYuf9qo5CE0hu1Ir83RnBhbK0J4BSEMOi1hO7vntj7T+5b8Pq6Ba6uWo1zfOYB4XC2VggK4VcmzBjvqA/SbCdwi+Ul4b2cee0Fy106awH6rzUjKmwoI9IWs2MkJOi+iAzFZVpfCrMyKAhCBAMT9Pi33JkM8OSVl29aDBruaIU8SEtrKk52931OJIGgrG9sgFj27dMPP/aMJxWJ0z7lX/vW16yFd6QKxkKo+zu7dlxFmWMZgpOor7DXJkwREO03fu1XLVXJWOW5dVt/9aqVVisecRs3evQbQYkkQUqAHJDVCKkc0N49XO1PA017v7lj9YMjNBLakz6G+lNbg39ioK8mCkkou7qzh1IBOTL283z5ic99CNG2QP7yEJU+qTRYKYZqQ3tlx+lL2jafbtoSxjHP8xUa3Kuf2B7Crz3gN9cz9tnxsUXG8z1lwtGAHTeObfmFc/bS975s9VDLTro16zJ+Pdqn0IYMp2giv3oAvyrQqzTv9rTr27eq+rRrMcb26Mme9W7vWQEP7OL6ki0vzNe6eMxeio2h030iKDetp5BMKJLQwQMY40WdAGHv5UO2W1BkHAUGH8i4hrm/ZEfKVivjlco75lxV6w4NaROK0FE3z5jx7M69p9bafGLDWdMghJjHm6h1GfoHYT3hIhxHVvhsg7GF6e/FpVX7lddetyAgIgNPVZYrKM6+e0+qk6fEAd/3ptawre1dOxxBDQx7AFCU+5vftOqkbeFM1orBRSvXcmDkie1Ht22pkrb9dz+1kFaVowwL8G4M2QKtcQbPlw6gPSoj5O/8prVdAnLyOMaApIP60D58tG3b3CNeKngkYKh78BKfuEDSPzckMoxuSJCNZ1EMebMy3ppzVSKPVzngXXMXAipKyGlglCGIKQlGC0QFerkM0VKIE52EB+FpsuilEfcfz7ROD16MTiyteTvXHarvps3M5u8yRvzg71ovpIXgKUClNoBLxsNWFDiCt8vaohcZTzAm5bK21ACAehvBjYBg7ScVhm60CHpolbwAztRy+aw662tmGvW2bxmseU7prUw6/37on/zj3/t+jMHUod3r5jtuSXEgAJEYRELBBEA2Sl+jEyEQoGLSSl3VTbVRfhjLHYml+S0J4RU60bkJX4YfkVmcqfZTigZDLVhcNW+Gqnqp76N4MJosl0rk+hDKQetTp2iyaRC3is+BMBaS8/Q+4btoqgBKQJXQDm3upIycbrNKPzEGPGHMYGBeQUbKcgB1gz7AV+5C9jQBBvoNYxBwfASKORfUSds0OLly0c6tbtgrX3jdXvzyaxZbzII4mxbMpSwPOjs4Ug0bMR1MqUu5r8ZchJ+h5bIYy+g4Ym3INqwolEKf9xu+Z3sylrQUSlnF+RTHFjP5XA6GRYMlL6RPH0YB0A9HVMobOg9p21F9ZL+4t2Wb46qlv3LDjsO46zDzQkYL3egf14lhNVkurvCQBmPp7cLAyLA1EiiL88u28gYu85detzzu7xOQdVuhRYygslukBCYR+gSSocGehROIJWymdFbaIyWVi8TtpSvXPey59fiJVzcIQ8MqqLEDktRe8MXFkj14/Ni2lEmT05ajAFu8wbe+9kWEDCQDg9aOjk37J/iOjdw38GxXv/A0YsH2wCbdpkVRUOlc0gLdjp1oHoZ+KGEihueaiKdtOx2yD4IN+6h3aLc6B/aT2YF9GGlYf6fqOzIqPCVeKMQzVoC/tK1At163g/uPeJbK3+O5oTyVPeh9y+f8Xfvn61ovgEnrVFtJoRahdnkF2qNFxUWDyYTPsYy6Y4wyfcqmLLqwZEfHDUvgOXuSROvYAvT9xb/2ZYucKdlJDQPHMxUJbvWGXrxP64jQE5BJRgVuABBogjwZmdlaCH6vQSPQZwAj3368Z5PPdm0lmLDrF8/gkeAZaodHeWWMnwyKDIm8S/Wq2+dZOJ1DPLIDjNrdXNCeFAAnco/leUr789KcorwIL3/BdQJKfqDMyuurbmh6qlwAH4g3p3iY09aJBRbxeHPoDvhB82WOx5QexUs7KyqUJKJm0Q0vnb1gV8rLeDJ1K1cAiqBqtVP4XTpFHuGgra1hj20HD1D7rLT4PvLFm5b9u9/1VHUlTkRLANpp3tKdAl72xJrBHRuthKxUxV59+gT5jtkSXknS74ys0HZXthxuLDlU8y6EctdK/j5AqI2X9eigYZ/VajbMwHOxiHug6o9IpC7J8xWd/QsPBzJ20NwTEfhTgEsGSksXvH4az5MBkiHxdU8aYfinhxGNxaQL5SlNXLnLK1T3NIeq71IAUhmqTrONfhtZOb9qeWRRHrJHUqC3Mlj7PZ2PpPN8LVZU9Qdthy5jriQXGQotGldkRpXAVUxWoTVVEvH785sMQwvvXcszZnjSKh5aa9UsBhBNplO+JYaiNcpoHACk5U0p7Cqdnkrk3g/9l//zf/p9EUKNkgXVoS4p/fb/5zuu1LvOVaNPv/dQkKyxBFakQJHNY4QMIL+JICKoJopkpU+v19J63V9/66XP+l6HQgra6U7XwwUItbbRFGIXelCabd9j2Sr74etI4I+G0gI1aLRB1/kENn9rpkGZW561IRQBU+7jjnf1XTrqggcf28WVFXvjxefsC2+8bK++9jKKMO9hBSGZBgpka3vPjo9OsMZNX0sCx2D0RA+xhv6przIQeC31rsdnR1Fc0JTCbwFLdsaWVX9jDC5/I89wpdz8IX3E81D8lnd9r+UmUc6RER9iZBsY3bvb+/ZXn31s6VcuWWdRqZko9fbQzhWXffMprQPy+Q0YJ4DwC1EqLBVE6T7L5bYZh+OLbMgWrm1YbLlkl954xZZWV62+gzeBcpxgMFTTK1DKWLCEkcdtniW4R5iGqc3I4Ivnr9p6cREmmvpeENpjW2E9TZqLWRXySWTS9vjRYzsA9efSWS+6ubKxatdxp5u1lhud/Z0DFMUxPMP9GUdlSyk7xECLC9msffbez213d9saW0f24Icf2Oc/+cge3HlgR12EFEXy6fGufTir2U9nh3Z7emRbw6aHCMYgvinKJoSAAftR0AErRgEoeDKjRscOn2x5SDGVzTl6VPKIvErxpLaU9l0W4VWFPAUutE5Ek6UqjyOeV8aOJjsNRZPUWodmzcqgalVK1m50WtmuebtAF0PW6dnGOGQvv/aS5V6/YU+rRxhurgWsDaCfKiJodXSY8UStQIcJYw49obUimmU8ue5hh/uBCvFwxzy3DzAZ4ZFcxDi+cfOKlfAMm9omF89SwMFDL5oH4549jLSu1fbZfXj2Djb904WA1RM8QPw6Rg5oiyaQ50oOmvln5JrmyJgqnb1LnzLLi5ZOJ6y7e2yJ3bbZs6oKU9C/9p1XJWBtQiV16aFa6QAM8KzXszK0fuXKNcvDlyqCuMi9xsGxx+kVDdDCZCncBobqEM/2KQDl4daWVeGJGeAn9qWbvsPlGEUp/dJrNhD6iKV7ZYASwC10xDjWTJUfeo+3LQwPFPDEVWbeowyMoRZkBmmXv7tRQU/wpvp8re7Qjtt9e4huOODLADwvD5VPHprzpQzQwg0sHXQPi88ua9Ih0nu8S49J90lHSQ9Jvw3RVeqfvA2a4deLhxROSwEOlPxx6tFIz3XRN1kAiUq5t1Dgmw+fAqIAytA2FFG4dWItvHhflsZ1HTwqvUse1Waf+Oe54gOF1uQk6DvNAXf7WrR4Yh0lPc0GGAwlGHSRO+SGz0GVh8FTisYU4tRavjm9+4CkDOBb89UasxTeC5rEl3pg/N8P/Rf/9B99H4q4EtQFegkfq0CXkM3p61TJ6zWG2U6J5ETDDdW7DwyHPuscTTCdGhQdMjKnhuT0XjIup+frs4yIPus7nXv6+6nhUpqbjInQuH7TuhMpoY4m5Plb8XAxsZSezIjWgAjtqtM8FN0NAuH6vYN9i2Cdc6W8/dav/4Z98Quv2vlLG7jMYeuMmtbs1q3ZqfuK/2MUbK3WQUFWbHltzVoIv1xeMajvZY0rPnd7eZZy+tATPkEJKqoGe5bFrSzVx5ZE0IbY2zSnJmQIxOAiudpLO8VkMiBRxeA0r4TLVB8F7N7ekf3xT96xowDI4UvP4Y3gNiP0kdbIzpRXbbd5hNGDJtBrJuPOO66FzVTMB7dW6ZbaGRCnQdjMZjE8mY1Fe7i7afn1Zbv28k1byOft81+8z5gjHLQlhGIIlXNmmTiNgjG5rxBjKhS3X3nxDcuAWlSTR2nECTwU7f3iKbQY18XVJTfyTx4+tqP9Q69M0MKQfO+3fs1TF5/c37Kd7V2UxRbGo+/MrkVrZ8+v2pUrF+2F6zfsTGUZlN0E2avMYthz8qcDjTlCNAD9o1Bu097jTZWESFocEkarHevdemyTJ4cWUNUAjEiK8Ujh5Yy4XqGU+s4hiBdEm0haMoUCpL3av0b8qAwu9VM8KKGXt+tAR7yMhyIwlHmWyaXfVZkhgcem8JXOLSL83a0dW+PeN9I5+/Zz1+0//drX7D/76tft/Fdfsj89uG93n24zNsp+FE00wa/J13ncG44C9aojIex+yPcdyUyjdrB9aItLq5bCM+s18fowJMPPduxqOm+vXr9kIYCEtlboKoUco+m16LieB5m2W9BeEyPauJ2L2selme1mZPinFpYRQfHNMIhBARCxIbwpJQR7+d/izRG3msTwrgATiRK8rHmDzX1rPXqKB4PiEs9xrpSVjII8FskGA+vKTqu/vvOlr1gWYLQEn2nxrOLrMXhMm9tpDRlsCbg4tvqxqudWARiH1gSJK4kj9tJVm1xehrZ7Pg8VzHI9/VstXLTYSQ75xtAFatbq7NmoFLO0FOmdpxajM2U8TGWAAqXoDzqOhgYAtwK4Ht5FXyjbT3vnVOGth+2WNaHJfHIdxQ0fo64xtAgnx9zg6p2/EVh5IuEoXjTXKHogHSU9KoMgnaeXeEtVP3SJ/jfm2fpNe/GoZFQyqUq8OrS2S7XuhlYulQA7AA28hNuffu7AI1UsIsMzS8ez6JKEz3eheqwHeJ2OMWBD+aEJ9GzGj1AoRRNR+CoUahj6QNz3h9fOqgy4l0gS+BCf1Btt28P763TQv8OAVzBW5Y3ZhD5xzzFMoEW+0WDScpmyZVK0j0uzKc0nZt8P/dN/8nvukZx6EXqfexXC2HOUrU7Lav7S0PD3qWI/NQziQHky+nxqPE4NxylB9b2Uv/7WZ/cyOPT51Hicnqt7n37v9+eliTh/CgMsxhPqk9LM4qpFUQhHBwfeBk2wyTdR7S2Gmut5HoPHDRlV/QahMDzaSfFv/L2/ZReeu2DBeMhOJg07Gbdc2UlxCIEUigu2UFrl0oAdHh67YVE4TCvIJ20V4MPN4+8QjOJoDPQZimRw+VteM0uZVIvRnPU/fmqZIH/DcNHZnG4BhRARLqFISS48TVt5B4t2Z1EMxNA+uP/U/vDHP7UnBztW+cING1+qWDswsviEge1MrVJZsqe1HZ8fEVlEFzh6fiCo2kPcS69Di7CYGebPoDg28BomCFAcz+HR3rZFswlbWVyyRx/etsAAKuOGj/GegngzUXhBoU2F8F68cM1Czb6VE1l7/GTTixrK49C8Q6vVtjhCUVlZ8jF4ePc+iqHucyyLK4v25pe+gAdzYDtPd+z+vUcePhKC04KrC2fOYKhzoJ6UpXDLz69tgJq6dn9nC0RasVkZ7wiaRfgtGUnZtcWLFsawHG5vW+S4YS+Uz1is3rP63j7jAM8BOKLtkYezZp2Bx/gnIE4tthOd4hiNMPRRGqY8XfFbmu9kIDxOTLsSyaTziwxJp9F0F1/oVGgyivJPIvzLCGZt79h2tjatSPv+R9/7TfvHX3vb/v6bX7DvouRfXapYsZKxP+9v2r/59H0ACTRKZ/huwfahBfbeUoyHytgo3g1j0E95I1PuF7HW1ol18TzPXr4MO86sW6tbdefE+p/v2CpgYwUwpF0HtRCto9W4Y2gEYJGXE8JQBJQABp/t5WP2YTloj+MgYRRoeCAlGLVxWt4miDiAwoQf/CV046L+DPDB4GqTsvimCsPilZSeu2yqrBtA0YXh0zgoReCGS0y7eYYxOloSoHUo58ordrZUsbXKInRWhtnAi3BqDx2FyyWzbeirxasKzWierAFIic7w2jg3+sZzNmX8x9tH8DfjmISnsxlbK1200GHamm30SghPcHJoPTyuUqViofs7Ntk7tKzQcyZlMRkX6TMfTs5nTFUJYeBzZJKdsO1hpB7z/AGKVkpc2VaSS8/OQvcpFDo3kpLdeThLZfEd/T/TUad61FN14S15GQqDi5889Mdn12uMgVSdyKyCtaqFJ2Cj2oIRDFM6lbEuiv4YEPkAOTp38RIecNyarbEVsst2ef064G/NcrkVjMMaBnPDFopnAW1LlkououiXUPAVSyV0LMBbBQxqiWct8K55kized8XymRVbLJ9D9i/Y+uoVW1o4Z4lo2fI8Q6G0bGbZ0twjmwQcmjZPK8GreRv1oec0ZeGA6stF3w/9z/6Lf/x9CbMMhSyilL9e6qyUnQ4Jmc6Rktdxqtj10mc3MHwvhtD5euldRkDn6/3UKAjtiTlOf9NL1+s+p/fSuTr8vs9ep9crY0DMGkMIlF2jzYmkRJO0XQvffKGRmsNJmCBvk+7C3eFBGSruxQlNuvncr33NrnzpRTuZNmCorrX7HTyRPp7UiHvM00VVXfQXv/jQPv/kllUPDj1erNXrQwzJDK9DqEsMpljyDHcwqDmcmdAHfYoG5pvuP2rY7d//oZ1g8aMg+T7tDWNUwP0Iv7YFBmUDLZq413UQ5G69a5883rUff3DbfvzeR3ZUbViknLLyF69aM6/MqZlnLoUwWsmlBds92fXy3Dz8GVKiHYznTIZcrjfvU+imEJQWLMYSIS++qXL+m1vb6J6APdnftavPv2D1bVDh0303clNtD6soO4oqMAtbAgG7efayNR7v2Wpp0T669ZlP8uYzOYz4sa+3EEpf3lhxhfDw8wfzMiMYim9/59uWzqdtT+tD8F5UnmHj3IatLC9ZIZc21TWSFxzHUMSguxZXvvvJe1ab9Wy6lLRAQf1j8ODDlcqa/c1v/KZ7V/dqmxbB8zo8ObLDXsMmuTjoGQyFsVkALU2rbS/Nr2rTapNCVArVJBBcGVnVS1JZHhUddUSI0RWIUHKAwhFCsWOUoSZ/iwsLeLNzo6Nij6Lt8e6Bz7u0QZdHD+/bb998zb6ytmqxbstCHdpzcmI/Dbfsv967Z/cfa78I0OYqv6eTdnx0wBhop1EVPwfJw6maHJfiVqmSDeiamyatWm/byvmznNG3cbttzcOmjR7VfNV/BW8shzcxxDMY4H2pWKXGTskH8gY036iCjJ8Vg/YJRqTtE3qCLvAsBgzLDMqMexhL5V8cDLkzAx+50pTAiIBIE3IrJD/kt0Z4Zvmz63bx+jV7/spz9pWbb9oy9NbK/0a9ah36H2EctMX1Rn7Rmih10SsPDaN4JKomHAtrq4OIhwzFJx3AiNY0SK6zpaKXX9Hi1ti33rAeTQ0L+JxZskk2baF8Fq940aLHWdD0yPrBtgVLtK2CUVDR04OWnW9MGfOWb9amihoQhvFVeGfAGA+8tprweBSPVYtadwAuu3itCJN7WDIEPpHuc8MCxRzQegZpBFT1mz7LMMswSdNIp0mHOiB5BpRkuNyQSA65sSd2AOc1HSB6xgElMiRaq6S5OCWQSKe0AWGPbn+OXtu2L375LS9htXdY80zWCPovGcOjhgeCimMG0CcY3jHep9aQjHhXFux8CwrNJXP/KHKGlxIwvB/AbZIjovpfeC2BKZ41nzPJIkfJ0rynU3mMkBKkSnw390JS8TzPTuIxA/iSecYQb2Vg74f+0f/wP/u+FLSU+KmHoL9lMRUrVrhISvz0e332fHIIqL+lmUU0fa+Qkt7ldeiYXzP3QE5/c0PEoVXDIqyE1zMfOPS7COvncP7pofOkmGWctMw/JwHLQEwNEr/LhInvpzyrqowfzpUKVITTF2bxO7149uypdaB75sWLdv63vmpNlV3u1jw0pnixtpztDzB4CoEhPHu42Hc/vWMjDIzKAUgANXHlNbkU30bBaNBnoKQQDI7vBqLHm+pPrbCct8Vkzrb/+Q+ts1NzV12VbrdreDYwSbXesRN9d1y1rf0je7i5a5/df2Lv33lo76KEH+4cOGpSWmfl5csWfW7V2sGxJUGi4QYchMJoBSe+BkGxWpU3EW3dkChcgjHR+GixkYyM6jZpj41AOmL55QWU2sRuf/QZwhG1w1oN4S1ZdBK0/U/u0UsYcgWvJY6wwNxjhPri2lmLw6CDo4aV8kXbOTygH8e2urwCimxg5PuWAiFrjqTG94/vPfRFU8+9eNPefOtNhLfrMepSpmDlyipAOGo9FE6zdmItodBGzXZQOI8xbncf3LHDzrENc3htpQRKif6h+CagtRmGRu749vGeHXSOPJ17lGA8suozhpM+pHHDZxiRcA+exVBLmDVuQ3gshueharsKeSpUKo8yASqUgej0Oh5bzmgtAnwkQ9KtVr2atZINxE7asQ5uslqvCT8gC9C9ST/GvZZdxDs7W8rb7uGuz5cccPygMLPfP9izzi7eGadvXL7g2xt0uw2rcG4cpB8Wf/N8w5hqIWcGo1Dqh+3he/fpb9xWrpyj/S0bYFSePt63yW7Lyui81ULeCvEESh4lihGZoOg0JybvTRPeA/jgyULcfhHr2cGUvkIH2YapQp7QMab1YAr90U6fGBYOlEcC2IEg3h5PSdZEsWzKRGE/JIvPTbRYD0NYXFrEcI6sCN+fX12zg70d29/bxFvvAraGnnL9N37jt+y4WvNqAKXlZYtBQ00+q26ZjPuYIxHFm8WbkDF9sruLR/vAQ9Op3/4q49KWyrFRKel9DMJniVHaMg3t2d63SA6ZX6BtKRR1PGRl7v3qAFkE4SvCoHqAAocqrtqkr5qnUnq1YhYx+q8J9H3A4U5T4y+lz1jLtEtu6K+KMyJEfEfH9REekd5TBXNFSqSnpBeli7RLpUCb5klUNt89EtrsYTKuk9FRUoFCogKF0lZlZCYNTyq0peUOWl/15N4Du/Xee3ZmY9UuwDNP8c73AWxaUKxF2jl5hqm0ZdEDEYCkjLM8ZWV/hfgs/ceAMVbiVhlGqQaBXfoHjWM8X4s3tQZPJ3jGH5fos/S/vCrpZW3lrP3t9U/nyquUbGjeSeAvEgm9H/rH/+gffl8KVkZhrshBYOoo77pQRFQWgRbWaDJUM/U+GclDhORkLHSdPsuazuc05iu0T+/jWU6co+e4SyhLzj+VQWmDTiXMbq3p6TyPXEZDo0UL6IjOV9qcwkkqqMYocE2PvzvWhylGWP6JNnNBhuq1qoU0GDxXxkSKoB8EmUChyETZIQE7XIzZwm++bo3U0Fd4N6ot66Jw5qtNRzbsg24YDIUHTk4adqxtQlXDiRap/IiYAAvogqfsIkcmqjMUUTSY5g8SnFuywgUGHI+l+uOPzU76NqWPfUxaE4HaO67hBRzaw+09u7e5Y3c39+z+9r5t7Z7YNu3pSOCdAhNLnc1Y4Rsv21ECV5k2RicRax53bAwte2MUmLC50KXaobgbzDJLIGwoAw/p6cV1ohtfwNxhW1lbt70HW3aI8ZoiYD2MojbIKmRK1r792DoPn1q0CIJZKnrZetS4vXz2inWeHjizlRa1TqSP0tjzBVDHIEchLZUPKeFtHO/s2dbDJ4zA1L753W9buVS22x9+anc+/sw+u3XXPvlk0+7ff2r7+zwLJTxViflQ105A9lV4qjU8tG4cb2RtgYfl5ihZBoQ+qyru49qO1ZtVm3Y4R8YuCZ9IiOh/pD2xQpvz2xjbMQJPu8TNXkkBoiZyObwNpdMqPDrglmHTxmkStw48riKmaYWxJBfO6wOLCUUzflqZrMl58UAM4x1WuRZNrh+1vRTPEmBiOZukX/vWAil/GBjbjwpm96DT7KgOMg3Z2rXLKMot0F3cihgSeUgBkNA0As+hAJJjhPtO1x78t7+wJ59uW+XGeVu4vGz9btO6tR68cmBhFPT6cd8WsznLax5giETRFiVVaEMtZSFGQKT7mai9nzP7bKpEhLGHvbQ2ZoaCA6KCQlEqyNCg07QAnpFv1uUTd1KiEF2HDCjtVshQPDaH6wBKeKk97dv+rO1jEJKXftyyIwzA7nsfWwBDPj5Afh5tWwv+OHfhglXgu+1j5AkFlCnMU0ol73n6odTqBobl9v2HtoNMdA+PbbKYt8SvfsG6rZppf3fD46XDjHfa4o2YLbbzVq8C5lJBvHV5NBgCjMgoObGzg5FdGARs68km9MVowsUj+OOYdnZ6IwBn1NtxuhjYa7XxiDEeySAor0FhNwxpuMu75AnQC3ATzST7SkyQV6H5vXQChA6P9NAf+juJBy/5GMhgQydX3OgMJXnob2l1rTeB6dB5yE2xYJl8hmdiDPGKutDt1ocf4vHu2le+9bZvj9FoN20db3+pWMJL2XcwcuHshqXQldKR890vBY7wXPGclYEpfhvDn3pJp/keT0hDGPCixd8yCkIWMpxRgTDo4ZP6MkboPxnAeehu7P2S0DBcz951nuvt95GVOfqX0pdROJ3D0N+ySEILMiI6R2lnUvi6oSZTtWhLXoFnT4nBdPtn99P3qZQ2v9JkpHL+5xlgWsEpL0e7inkhPc7X7yKuMrAUl1QZCpVF16RcBoHWAKhcRbmMawWSkSuoVfCKLWqiKsnfGsQllNvCYsWtqTyREDIhV133TcBEEQRIi/aWXr5mbRRPDQTcqresDdo+PqrZ0UkNpqI/sSTIZWS7eAm7uwcQUcSFiWBQp6FQKP0NKJwEQoam8+fJamsV+qQHSlvG2wxbOx+w4ltXbSIjAAIKwrxoJcwJriuMdtJA8GpNq4KE2hirFrpgwuBrRT1jbZGlpJW//YYdxzBAjYZ1qg2r494q/KYsLaXSQkAXdilJcZIGnkFyxMRAzpnn9DfGYKzJ6r2abT/c5GEh7tvGgxp7/2va+CkNouLc3pNts8O6JUJx21g/a2mQ79OHj1DCc7STAxUuVBZc0SocJJ6RoEi4FJrqIrCXzp2z5VLFPv7ZL1y4GkfKeoPJx1WUJp5ZpGFPIx271d6yjx/ct6dHW3YUOrDW0tCmqzGQZtpCoCatuFb/nDdRiKMoyNMXSPEdfYVpoEfYkaPS17XHvAReoQwkyENYSvMNi7fgG7rnvKexUy01ARxfCMrhhRw5Qc+SF6NrNKHqGTLKIsKIiJ/FTyoBIsEdYtD0nAZ0ePjwoT3d2rFPQJAPZ327s71lPbxOKR7VPVOVCK1NyKEQlRUlWvZBjSrDIW9EdGrvHFln7wjlFbRYJgG/yBOAP1qah0pYMJn0ys1SjPKyQp5pE7QkCkBpumM9h2MzHbTPrYW3Db4WRpMygVYyJPJg4/Sze3I4p6GIIgAHTfQSefQ/927gm1MQKN4XIKEjABf4ctSyz8aHdm85YCdLUS/sKkMXlFamLVKMP/mzP7Uf/+kP7P1fvIf307d+rW278F8imrBcuQyICKDIB5bFKC6vrHpTfO8X5F/hZI2FQpsR5FyJI8rCFGBVIgG2Gm8Q2W4CcpGHKfw1TOZs81zFwtqQj/HbOTqyLQDiIb8P4HWt8w1gaONjwJ08I5SwUpoTyMxMRVBVWyu3aqNI2XqGpzCLcm94z22AsloT8/VxBYWAso7UNeeI8FkX3eFzofBtkGv0crDN+J/qWvWHlju95YUo3bmPPpAXqVDpNsZvD2O6cfmyRfGgVfkhqeQPrrvz+R1797337cNPb9meMlC5n+YTpaelsz2LTAf9kb5WmDbFPaQvlXElg6GIissSNNS7Wqlohn+iWbpO0x1uoGizv2M8BUzdG3n2u3SzZ6+6YeCQktehC3Tj07/1m4yBLtBLN9VL58gr8bkAvjs9VzdXJoJeMkr+G8Iij0WxUHk0OqIwcaW84LHyTCrh7lqKTip2L2SiQpFaLKPcdm15GUUAZERkMLSKWh6LCKIKuTJacpVToMzSypKNMyjCZ9KgFEitPmaoPU7ZzzO4a2XbxoiM8FB29w7tyeMt2wSZazP/NkyueY5+fwbSwcg0QCPKooJ53AlFgATa5AZKuciQiLiqamoIzKh6xJPwnIRvxwE7xmOIvHXByt97ycYp7oDgK0XYMzwU3hMq5FDb5AHJALhh5p7jPP1665qBbX274ijMmERJhmiPSn7MtSj35HxuCAPwt9Ak9/CURSkHjRfX+fwQn10AceMPd499YR+jzO/SDfQDhjzBO4iCkl0x8/1wa99meye2VlzyXdlUzn9hadFRjgrQlUpFH3Pxglx5RzhQSnFjLUZ77Y037Nb7H9hn7/7C/vgP/sC9lK1HD/HI7lg9ibFZSNukAjIv1uxbrxdAWLQlhxFZKNgEQZ0mQYWaGxGT697KIAM4BOARJRBIuYT4W7RUXaoANA9i+OEcJ4cEW5lsblCgSRJEK2XuQiFUKXIxhs7HnKOwqDJs5HHIwx5gWOIoM9FYHpfmTdRflwPapCzAiRSHgBD0HnLPE4DBgUrqtA6tVkn4YsRAcx6aiYM6e6DO+RyLygHNEa1qiMnrkzJqDls2yM2s+Oq6WTlihRUULQBFnruMVhx5qipkozgUfRUwQEhQvHjH6gO82oNWm+W4fZqd2hGKUd6DqCIDo3I6Ah8qlzPCUxhxrmiq28EI8BBn8rvzD5+l1L3xv3zBc/Ce78murB8MWnfaszuBhj1ZCPjmZEgobZmHZYOxkL3x9lftpa9+xd796V/Zf/N/+j/bf/u//z/aT37/j+3JnYc24D7pXN5yqn6A8nznJ+/YAd46Ks77Ja/W02w1LrTVjZlWp4+R1bACUPDDEI+jRbsx7vKieij+W4WU7Z0tuycUxjk9bDS9Zl0ImunfRPIGQFSsQUAwgwHPoIemy/Dk8qpNcudsljoLXZagzyJHBn0Sxlse+PYRDYy61lfIpirdXnOnKg8VQXG34c2ADAl6RFU3xC8yIE49+EYvWNNpq/DWycGJp8NrLPvokRMVGqUfy2sbXipICyCrAL333n3P9rZ2ATR9O2627ON799EOkIMbzaNBmmuc62HpZFf6vM8jS3N9rOe7DoOO+l1/q21yJPzAS1fIsSNPlb91T53nbX72rtfp5/kC1GdfyFDIAOjQZzVED9Khh0hJSFnopnqpQfqsxul7Cd1pI/X3LxvFISQtJSUvI4tlzGHt0xiMJMpK6E+KUwLlXgvPC8u1wlAoVY+uukFxL4hDMbl52EvPkqVkEMOgnmftscWcdVcy1kfByGXVGhIJVgzlqzpb0w3cwuAQ4WZwBjM8kbodHSu9t2lHh1Wr17sg8waKEkZDEFTFVkpH6EF9c4UhsvE8T3tESLgrCHhg4xaIgs9B5WcPeB8kLAriOQijgN6+aqt/7Q2LVpIW1lyF9JAIqcF4dgglxEf0FeU0zPH5CxdtdnXJ8iC2MwtrVllcsXyuBBIEveKxDECELmQIm99Nt4E+Qo6/VAq8NDciofaBF13h4D5GMzjgPgoX8fdEacwofqXpplFcvosexiqKBxUC3W+UluzxvUeOeIQa/ZlB0X/uVp8Kh/hHfKDU7xLe4cN79+wP/vn/2z75+S88DBbXftgZc4M+XFmxIC79+UTb/vO3Uva//usp+y9/c8VeyIRAijk4dNFj+dPwnNZaExNIaw+U5Hw8xOAYFm2XqxiuMZ5xjLS2SFadL4bNDbYWECrlO4gi0updxYndXde4SjGhpNR8hcBk1AVM5JGJtzUuWhw45lyBFV8Txfcq1S7l43NO8IT6rAweFT48QcBlSLbHPTuMC1lzczwCVImV1irW5vswBjKGR6uaSag+eBQESXs1mV8P9Wx2vWjBL61a9uqyb+ylTZ9aza6X01d6b2OEPMrY00+VoEEI4P+paZ8dlTzp0493shP7DGJoy+EB46X5Ja+dpuKriqmjjFTdOwCQ820CnAc1rtAOcjoYE8/T/tPx1bv6LgMhUBJU/7scfc2xdu3B8MgiN9ZthhdFd+hQ15bOLNk3/8avu7HRPJhu3kHGPv3xO/Ynf/BvbGdrG2UUsgbe9ieffIYROXBl5hUV0BmnSk+IWfcUrZVCOLEBXhzeXA9aNEHiAwBoIO1ZZSprsh9P2jvFmI3OLFtee9qg1GPIl7I+J/CAdoJsc8wC0GOA3KkwayFjrfWi9UrLlt540RILNxnTRRuFixg8xh50NYGHR+iSLi3oThUO61tHISmVUJLXC49oawlVPJYZlBchRa6XZFA09D7wEg01hiPGUOG82mHdem0MFfyTQzbEq1rD8fDBY3vMod0jNT/Zk17CcH2+vY3Hu+vVELxeF/IpA9BsNtFpNTdIepc8nurj08/KThQvj7nutD16l5eidx363c9F/59ed3qNvpMXLy/NNc3pl6cn6NBnfacL1fFTz0RCpkHV3//+Z73r91OlIsLpwQpxyFBIwciQqM59nMPr3cOoKuOsnHmvIIzy4s2NRYwBjiMo8joUv5NhUSkR8DTMDvFpuQ6dq0OfhQY3IwM7XE1ZL0Pb+FLPwJFzq9lNofjPVOxk1LV+q8vgTW2IUlaVWaHY5knTqhgVrV3QxLFWMqsNYgZtFjQDicgLmIlGDJiUi09sIp+KpYciCQCOsrFwk6MFPK1zFhpnLDLBRwmPLfbaqiVvVmwS17wKTITw4FUjwCAGHTwpCqNrsWUUg1d6/oKlUE7hzshqD5/a8b0Htvd42zrK/vIS/SICtEAJyEBApPkBPaQI1Xf3WqRoBJs4Rb+JLiMQsrwHOTDTYY9DC480ETiyWFEL9eYhQXmTqxvrluR59cMTbsH46h9GRFk5MtYy4ApXSkjEC+IZKYLV9bP285/9gnHjIRrzTMaiWdB9FoJpIRYK8+Xknv1PvxC3v361Z4uB9+0rlWP7e9dLtoIrb9WuGwNNymiBmNKX5VL7fhsgYW3goxRniaiKBEZHoMpxxDIjDIN3WS0NWEtVZOlHTJlYWrMArWY0SZOg8twUB6bx5tskKOXXX5pbGbtxkCckY6VJ0tOJUlFXBlqTxNofww0L91KIpokxOG42LFIqWDsEsIKPpARVmiZVLriyT6DstOhX4EG8GUUpKPwkYxJAIbUTfWvlEFo8kQ//7K+s+mDfxt2p1QArT55u2YhzpikBMBlR+kqHAnjSMzxLYLU9QA4+TaHk6GdsSh80/4EhBL0BAlCc0EfeiMqgzOLwC4pRbZGhdGUn3tLLFQx05N29Wh0e52fMA9BCHgd/h2m7jHfT8LZevmBJjMnE2TNgX/jOr1i4lLZUIWvL62vOI2FlJqXStnP/kX38l+/aL370jj28cx8wd4Qik+WYRzgy5Qp8grcEjUVvgUcExV+q8xSOjCydAfBA5+A4DV9wX4xLMAawxHv/rJC0n6wm7WQ9x7BzT+R9hNFVyRVljEnmQsinFms+AdxsLuetj9GxMIYntQbNNiyxdN3Ka1csmE3bADs8wuOaJjFGMQDfrGfdEZ7JpG3H7UPr1I4w0F0b9zH6acYGjwlq4e3O5591SF78M32hpy6X2qtJiT5VZGzch6+Q10gk7p7ZRx98ZM16w772K1+ztcqyVbVbJPfrwd8d6PvOZ585WJHnIcMjuskZ0NSCDulpBwi8HAgwvp4CDQg4NQyn4F86u6uwNH2QQdIh70SRCJ2j608dCB3abqHbbqE/6ZA3gIHTw9SIJMKUSOhQ2RRlVyk+fGo4OI+GnHou85CW5k4iv7RaerDc8Hw+b+vr61ZZWMATycDfadPuc6r5ooJyc0U/Z1wZIP2t+6vLUliqFaTfddY85qdn633eFrVNOdd6efiMCzetZ0/TE+tkozAaiFuMwjFmsCb5pLXTGAyIpNXOvU4fyrpGwTBgUNo9L/GhmPPOzrZVlpesvFDEiwZ7INBQ0NvhCx75LDWl6rqeMvYMCQpF6b1WbdvWXtfa3ZCVeglLH7Zt7+ip2c0FW/ruTdxkGsvgq89qwulrqPukIhahrUnuEbqzZbu37llXygymUPpoJFe2lDwTrtOcDgThg6SWQ4oA5aAJM2dS/qdJU4/56xzFR/ly2sVw8HmCETEQMtaWc+fCOqI/AWWgcb5oeOOVl2wf1KPYtsYjggIUY8kQVRYqzgdSlPN4qyqRti3NeGvNCA1yowaDYES4JwBhCh8E0WkvxR7b//L1jr29+ADU98Bq2virv2/fuhaxr68zNlufWAB0r2wbeVha1T3W4ldooPi8I0uRUWiP8cuF4nY2t2gRFK6si5B0Hz5Uu2QIEtkMfIzxdiF26sxXr0M/xduVmJFRbJyXkj40P+J8T//ciOCxSYg884U+9XrdOe9gNMWrYdC+Fu8d084Oz04XCqaNz7SaXmMdo/9jKd5I0JJ4AT6vIf5lrNy35JwoRjfU6VkQQ5TlXG1+9ef/4g/th//yB25IdnYPrTsYW3a5ZJmFHPSe4F1okhrQE0kqsdO0hPMW3siRIjd4lCr1oSoHMrpYLc4DHKG0BjwnhEHXCn0Y2+Vfsii+0tucf/g/7frli7/lgQUUzuPZSnCZxjBqvqOmJILnotzLX3/deWrj3AVbe+6qHfcbGPGInb1wDs9a60kUXuNi+KN7hPcG2vbFjQyd7weuSAW/ry8tWphxCctvox3zLCcGnSeNpypUOVAU1ueWQqMoOoi2Iq82VrZF0OrxtP30QtaevLZu3VIG+aS/MiLoofQYQzWUdgnbNsDzozUZkixKEcAxSTEiKcadcYoWbWF1wxY2Vn2RsbIIg0UAh4Ap180ARlP0yqQA2Koe2dHnt23aatg0OILn5/M5UsAMsCjohBWdZUj0khGRElB24fFBdR7KGs3rcm0+QWdw7Xe/9+uAx6g9uHuPZ9Scfn1kVfNkj3Z2bRcDrHVPIe6re8/1pGp8Adzpr4N4DunLuU6f/+Y6FDrrHG0cKN2v9Sz62w3+M70/txHzBeI69AzdT3ZAUxHB4XCG4ldMDGuEi9oC8VRRYMcg8y5/ixu8sqrcYxD8SBNOfK1dD/WuWiva7rEJY7bbCDmfs1j0ddBoqbRoKZRGJJoEOTB4YmDQBdANRYcRUgyRjoihhJKCUYhOY4WqhBTGeu6z9xECNp7CsCAH/87/xtVEYSj6K11SB6U1EJQdPIdPQh2YCJZjgIQS+whtqFz09SONYd9T34TAfROnES6yELtWclrEOigqbfpUyhbtZOcIwYHZ6Je2pxQbuzsKaghr4V5MDJVyZT4d10FqWiTJ59jAhi2USWvB2o9Gdnhvy+ckILP1FiKWuroEEgLJiYFAg1KUIRhtEJrAfHF78ZXX7OvXX7Xf/tqveb54MJf1tQEyVIniqsVyMnAYAKV+4porVg4R58+W4ZCBgZk04DId+k9GRkzMgPE9qAfPTkyhBIBgEHqAUmUkq7OBpRfLPmeQTqTtbGHRWnhBKtAWjYdxJjAcKBKFVLoo9nlhN9rGuGoiUht+aU6iD4LxMcabUdtiMKqHBmIzy0X79veej9mNzGPus2U90KX2Nu8P2xabPLa/8+WCvVHhfrtbGDeMNm2f9dsYCZSHnk27/UV/QoxNchKyhVjWItgY7fuhtsu70h4p8sK0zkaT1FgG+Em8w3nQR4Ii2igsIG9SQuNom2foO83Z6XkCXFK2IbwKLbZTfF5oVAh52Oz79tTKANoFIDwtxq1TzNjj/QM7OVAoh3aCsrPlEoY0YNr+OAlPqmifVyTg+XPPJ2ToUi+iGUFAVShP3ol29Vy9+pzVan3bebJpyZWMvfntL1thueh9TKR5dlSh36Adjnr2KB22vTRjH0VZ4TmONP+B/Cn5Q/uoxNtDxvNQcUjaTP8ZNwTS2z/hcMAhRS+tPoXOeOPyyqXwpMSlzCV1UnAK2wTpw7TbtinINIAnWT/aschyxrKXVuz6aze930LAmu+sAMyuXDpnefqktPKQajsh71VNvu8fw5cAWSk+xiGWjNsSyjqCbE7QDQH4I4DiROx5prxCxpdxgHt9V79BH77ojpFl+st9lLUoQz0pl+1xOW/7F1ZtNx23YRg9Q/9aiMg+XsNnxYR9kA3ZISBUe+wHJyhVzYsM0UvoBPfS0CcjuYvIwwzj6wkL8NMsA3/gZQfT6IAChp0xkRGootiHDQBVFEPkciHdAtW4v8Zb3vC82rgSRhROgufokxbHtgTER31r1A8snAzaN777DYsyFlt4bCcYGt+dUUyLDGhOrYHB+cu79+24i95CF4ah9XwuVDppztuSa60hU1KADFJM9HTwAHCBB06jGvosUC5DJWMydybQ23wnY3gacTp1GDxqpbHtQ/yBctCxhsoAaWtPcg7tN9zGbWnxWesfVPOlDYJpaMc73C9V5dza2rV9GFLbpYp42jBe96vXWrazvW+PHz2xB/cf24OHHHx++Pip3QN56P3J003en9gjLO6jx4/t1p27nPPIdg8Obf+Q4+jYDjiOsL7KPz/CDT86OfHtWU9qdTvmOGk0fKX54bF+q9q9/V2rnjRssbxhBzCHjIn2IwjRthEov76Stk0UVac38EJlCqeh1hhdzSEIkWIgQbCayBpBk88/ue1zCap0qhi8QhxewkJCJMtFfx1tJ2AizTXA2B7uwHsJh5p2dXnF/uarv2b50KJ1UTbDDu5jc+yhj9A67jNGTKUqdEvG3f8nw6a4YwvvYAxSbKAINLGsSVIxcCJbtkx+Ddcd5IyiEML3KLsskVsjudMyKgw4t4RL/XAErsMNpoyddBt9RqFpdTEXejhI3VHst7y+4jvvXbx4yWYAipP9I8/C0n4iigGnMBAqPNfEMxGv+Lal3J7LIc0MxVD10JK29ESiOWBiQIMWg2piXPMS3WiKe+Il9oRoUhYbcO6sBR/es9XUQ/v7b1+xlTb93pP3oVso/DlHqzMUrCbAFU6a8vxsOG7FVMba8Of4meB4DJhx0toSzW9oohxqQgvRBpWoNkmI6LTqIcljEdFQG74GRPMpIQCOrI4yAIX25nNCDH0fjw6+0foiGTqVlNGE9SGG69G4Y/uTATRoWm3viOu5mHtmSwVvj7YLTtImzY8olVjo0VONoZv2w2jAe74bnowNxjcASnxysG+H8Pgi4/LcWy/aYiVn7fqxTeFjlXs5gE8+trZ9uh6zW6mR9ZGJwn7DyrDpAmNVCSRscQb63K9Z5/5Txh0lKUAgj8gNB+MPf7sR0aHXqcHQoErpSNmI/fnCQ6cKQeGlTpFFlIUF0A/yVKYYns32vl349pt29vXnDdVvUZ4nr017aJRKedugHzH+1tovheX60h/Q2b0R7q21K9pmOg2w0sZdMhsqKKndDR3JQy8ptEa/aSlQfw+wNxrg4WG347OUpWZhOwvdF+7u2exf/tyqf/KRfXS0a39VnNhHixjaDJ4bxvfD9Mh+khjaY7yY/sMtm/zVZza9c2TF8DL8P0OhDy2G7gjE+tYatwxXG3lE3gWAUbQBFK3A3EzFaZMpCywWMTJ4PdBMynbYG5k2j9Lcqto7V8ain0gOTSVwMJ3PNcCDoquqRQx6ba+N9/qX3vT07qfoxurBMffEw9aQcJ7uq6QHlXO5vbNjD9DFIYykphI8SoTR0J5Niv6Ipz0syPMVZtPI+jYDyKHC07qfzJParcQfeRsyIKfRHxkVhVH1Uh90voyiwl1afhGcx+vmhzo+D3UxINxItYfm8xVzpKZ5DWVNZTI6Ul7ALZ2G0Xm4DuUlzxuk0IFKoIP4aOj8HjAI70odlUXUvIcIqufTLp98V4kKuWB6liyf7qVQkv7+pYvGcepmKSyk65U1NeQmKZDv8YMt2320ZcvXnrNHS2n7HGMSRD/1c2E7WAj6JkJ9DN0hBkjoWYpJLyFYoS/t4icEqs2Ojo+P3LKjlRzVapISDYDRQOB4psfHGRStDkZTIYAoOBRyAGUSGbWsFBrY9VzJLq5exMtYALXgWtPHCYM9lMu7lEGIcH9B0YqP++JKhDOUz9inx1v2//zFn9m//uwd6yuGnWDQQT3gWguk1q0J8gpofkZuBMpIzChhV+gK7vFqwP6dNx8WgUnRVCgsvlaWD6AB4rkydgOpz/RTu8e5IVT1U5T1pcuX3ZBrj3Lda2Vl1U5OavDJ/N4SAz/8M+MpuiD4I2jjKAi6yZtQBpDGcIonGoykrY3H939/GrG7ret2sB3CYGPk74YQIjUtZLXDA3vzbM/+k9dSlt25Z1bDoI9VlRRvVF4fPCbEKV6YYjBUPDABb/ShvYRShkFbg869joi76250RGONJy/xkK6XYCiXP6m9sfnd10RhRJN4GR344RSp+dwMl2ouRdk1oXHQ980Iw9OhBDSnDUoKEU1FMxUYjIASAxgGyYbKqetZCkFoQa74XnRUmEwKQUIp4FRtNBkafuT+MzwtJUT08aKz5bR9/de+YWfPrBloDyN1YA2VCb961jqX1+zWuaJ9vJ6we+Nj6wDWorc3bfrhPav96OfW/PG7VnvnA2s/2aEtMsYYEWQQ1xzeRpaQ09M4ur94vDdQgyse4RytMVHoSkZPq+YNb3QKnaCOrmDg4CvxEHzTTQSshfw1MoypQJtQLuOgsKjAS2WpYpXlBfhywPV6GDLKOGp8dEg3KAwepe+aq1LYkUHlGcgbz1BRVlUoryPP4ZR8E2g8SVmoFrXiSdDi739uO/+7/4Md/7N/YaM//dBGn9yx9q17drS3b/fbNXt30rB3EyN70Klar3Zidly30Al8tD+w+CDH8xTagiZaaJwJWmuE3pi2EHEZVKFT+iwjDB0DeueQ4g8X82Z5FTSEbcSPks1neszpyUv90zbU7tnxWSR25a4+cs4Aus7wHirI2urKmh3i2R4AsHvwhwyb+FG6NR5LIGcDTxJpo7t/cfe2pzfPYih9rk/QTs2/6XniLR2ub/knGZ3Xj/t38+KuS/2YZ3DpfL1O9a/CwKehMAEwfXaPnpfPkeiYW8o5I7lgIYwyLKcxsbnCl0XV+XPULOOhAZfh0Ta7WvwSwcqnUipLL2umEMBc6FXzX6Gk+d4bmoTXPMrAG5PJZNyFklDrUEP1rpeMiTqpNuhdbdVvpy7W/HxcNdDoUm7RVmZZ+/TPf2Y/+qt3rJcv2Aehnt1LTq2DC6uSBYnO2JIgsyMUQAc0pd0f4XCUFGhAD4SImLE5+mSIlWsvQQvjZsdwYXOLCy4MSDgDT5+gg1t0UJ+FOLjKHQQYddTYtTooIZtdstAg5AXTokK9C2Xfnjd98ywuO6gdJlJvXb3JkIDaAhtlay0mrY6QqF6XGzQUbKc6s3ob1MLY+L4hjIXa7Hn+KCq11Q3KnGe5bj6euq+8Ee1H75PvEkoNoIyOTqYNAb4PDGFMxkrVXhcvXfC9VQ5x03sdpQEiAND6Z+/8zB48eOhzIQVorKqjjmZ4iWY8kOdweyF1oX6hHldUEhlUESQYYUg/62TsD2oY1sw5FAJ8lFmw7VrC2qPLtr+bsebBPfu1t6b29kWAjcrT4B0rAwuwCb2FoLkf7pxDF9q7u7djqmwqWilZQhOWMh5KzYzFZehVumJOD/GVDr18ESyfhb4kzCMUn/MibT7N7BKPq0+ik4wHD3QPU3tnJLJpFIlAjTYNS1oc0k7wVLQ6WdlYgf4QpA1ihmekrD19nfuJl4Ue9Sx+wlPuW6PZ4jvaO4tZcoSg8k+ylqzk8ew/s529p7QBA8m59cDInqzE7fcHIO3esb23uWmff3TLdj791KqjhvXijAp0UbP7qnR9ZtnCZ1Zsmk95GRml1DoNONyz5qX/OyjQcCqGpJWgah+/i8YqZRNCVmislwjSZVpHIP7VEUTpKwSmLRFORh27t/UY4Fa3GIrNJ4KRbfGBFt9dunoBbyJlKtqplwy+9IEWw0lBFYtFf5eyFGh0I6L7i+ehq8qVDNtHKPeR5ZLOFNC7ZIGPTqz+3/259T+9Y5MORhkRV9FJ1YwL7FRtsHloDZTk9gx0jz4INgXm4FllzSSLlrj2sjW0vgT9EIVuIwDh9sFjT0iZyNjRBoGvgBIX0AsyJjIivtYpjXe9kId+8BMgVQki8kb0kg5V3/VPOs71LnLp9BbhpV+lyAFhKpNy9sxZ/127ibbhOYWK6bnzkHsuXb5jHFRzUCGxpwDf958+sh6/Ceio5M0EgHTK76dtOJ3jkA7V3+5V/Hv6VerCdQav0/NcHjg0PtLVPpfCocn8TEbzSlyoE3WBDp18+q5BPP1NN55PpitvWlaWxiFZ6AmYQwOvXHhlQkBMOq/UWR2e1604CoRVipt/xznatlST8WqInqHXaSdlYNQpvfRctVF/q8P6W+/6W4fOl2FTWC3Yntjeu3dseuvAWh9u2id//DN7tF2192GmLp7TpEH7D2vWdpSpBYkgjCCMLQUiZahDz5WSlVKlzT4BKS9Jk6N8VhG4fBbCidA6H4Sgyq2KPwOhUCgwDh8HfRCMte1+7dCSK2cQyriNDo4sncEdLqRslAOZ31i15IVFHASsvytingXPqY6X6lMplCUPSCnGqBsLVEe2VFi3M8vLyFMdjwr0MUTR0b4g7ZuhoDSx6mPmDCEOndOQIfTvxLRTGSH9prCYPAborslrX2Am5gPVqCLu+atXLZXO2fH+8bMxUVbXxItXbm3tMA4TOzk+sRYI2gWC+4tGQvQMiitkCY30kcJRojnf2igNGEG5j8Np+9Pe1N6zivWiReuHOzaEdgfNI0vmQ3Z8OMNw5ux33/oVOxeBb9RmWCWgBS7eN7wRxj6YABXyjE5X4AQ0x7M1ya7naX8dAQ3NGQn9Cwj9+8Ih5SY0GEHgZYCF7oagbBlM8ZenU6MkZEQjKCLV3VJcWtd0VQwS1BzWvvVAdBmb+u6B1W8/9rma0sKCFYoYWs0FSNkqA5BnS65E/7kB0394chgHlZmRJxINc8/uzNYSZS82KMCSXynZ2Rdv2N0H9/GW29aC9sMzi/ZJYmD/l3d+YP/qnb+093/6C9v+xS2Yj7FYylsta9ZMY4rWymZnF2xcyWBc+BnFOoanBDrE40482i6k67wA/URreUkiuOTVDYs8AylR+GeCt6WWBzHoU8bDy3BAWzrgC28FIgQeI/CvCl6qKKM8U1X7FeDE9bV8KWvnLl/UMHnUQ+Miugt86HO5XDZtuCXFHaENMuIwHe1DIfO96DdsVy066VuK8ZUIad+VwTHjHVi0oBb+xuE4aIAbaEFAURADFkF+Q0Ge10R+eM6MPvjcEN5yOLtiscQagDiLV49PAr164wa6rwMYENjFUCiUJX55FhpUnT3NLyksOOW7Gf2a0X/RzBcFi1J6Dn9LlzmdRXboKy8X4kFvaClZkdHhPl5UFN6tH1fRB1L0AHAOXesHL/GnDo2Xz1fy/qH2ANLCagyVoh2eVedyMNflftAWtWuuF+b3On3X/U6XckgfS+6VWONrSpBnzYvIgP07Xa15TcC0LIwODeSpcHkGFIMmha0bnR56KeTl3oeYUMRQv0QYmEjXSFgldKLUPAYNY3DP078l1MoOUFaYvlco5LRRc2s494xOO67f9J3OVWfVUb3rt39HCAnAzLM/cv2QXbaCDd55YK0/v23bf/ih/eBf/8g+xTM4hPl3ei2rgkSScEi1WvP7q43yljR3MOpiKBkwdzVdqWLR6Z9CC4o77z18ZG3FhNVHDSLvMqge85DSgcFCKZXJ7tnJsGHvHGDQaNcku2i9Rtt6rRrGAeFQuK0ct/ilVc96mSBYWHVNm3jFVN1ODOZMJg8N6zQ5HNhz5y77ZnTjzp7NBm2UaMECCIjKa7hikJJS20HKkqx5uEIKlHsxBj5xjCJQwUIdDjphwiCKKaIEAp4rwZXCXj171tF365j2SzC4UyFXsDMbZ2CsrueqP8Yz0epurfHR73KVtcKW0fPV3uIL0S8Aj9EYngcaQnCDU4wxymA/krV/XotabZYDTU4tFRlbpXBkpfwB58Ts6aZZjjF6C4M7Q5h9Aao8EWil9REyJCrDLoSnZADf7Y5Dm2V5nBh+U9xdBkE1tERSpwUv5zHxFKhNKMvz+SWcIGT9pli8QnK6loucLn36LSU74hzNKcZUkwt5EBxXwsYMJW+1nvV3jn2/k+wSSpzmeio77fSsRB8T6QMRXw1C+UEzTbYK1IRGM7yRiOVUFhwDo0FJMOhr1y/amQsXbXdr3x6hmI+zSXhr33bga6VYR7h/eIXnrVUc0CixZVbIWD+PrOWhNzLiypiXvBFcHw9ZuRHh5UbkmXy54cAg+GZnYgbxOoeqKk+gge/bDs+5kZXXo/k26fqQQs0oFvrYU+QBL20IM6v0ibYMkCemEKDSy5XGv7i2ZJmcdkqF3oypAzf+qWTK0uKSKzWFkN3gafCguU9Qi085BhiR5v5TiwAkI1K4oPNGgDE5c92m5SWxnM+3BDECU81VZOaHkhDULY9GxOlDAs8P+sWLeGzw5mDAcwL0Kcq4D1oMwdjXeEWgh8/xwVPaiVQevegIA7oydE8FUIcGQy6gHzzum005/6tnc95VL/3F+Dsf8BLNPMROm0SHY5XVB1wo1KXFsFpuIODjyT7IlMKoupYWwJsT30p8p1a1+0+feqXqFGOe1oFRkr7NYkAF3rXttby9Uqnkf+dyuV9GheRlqKS99K3sgq4V2Pc5Ev6WnZDObDTweNEj0vfuqWruIgohxOjzuviai4jhMXBDUKMmbJJY4DyDnVWhRCldmu6Fv1DGysVWppbqZknJK+1XgjqPU2OAYCblwsfiETqQo1EoT54l93Wu3JyGNGZuRNRI3ef0EFOfGhG99LsOGblfeiZKy4SINQxD/ahuy8mKvbZyw85Pi5bc6lv9zqYdd1t2oM4zhIrZqpKpcqClWLWa2V1nOY7cU+sT5GUAK+DUroU5d9Zso4ARop4mE2FCSZpzs9xMmFGKnGvEXCG8rWAybbV2HeN1iDK8i1eRNMsXQPptCyPQ2hMeG2/RyysIOVYFwQzzeC2elIct5FceQl+UyTSJpwEzZcYpW6lcAqk/4oSuxZa5NqesLZ4rhUAbpoqRSvlocBlkFQPkSwQfBa5ce4yUiC4PirtasK80MlC86Kggl/rV7mHsE7a0vmabuNVCInMEg/Lmds+//KIl8PDqGJIh9/O1DPymoXRQgYJXyvEEZetGiWepfhXiJnJ5zF/xbY/RB1N2b5q3PzpK2yR2BiUDf8FL6VDHFkoNBOJz646e2vbBIVqqR3+GFpanA+qWYeRpHjrT3hKjZsdiE0CQvCtemlBWrFnhSSUIaPMw1WpTIMYrudJGveZlXUBpAhLyOOBDVU4e60y1U8qX8REvS4EKKKnarsrQq+QEX9qQsQ8hgOkgSqzJ6f2pZZZKlqhoURltRJYCyI7Cvopbq91OMxkvlKB2WOx2hTxBgvhtOY6i0F63bvEyCmBlAeUVti5K6c7PPwKUdOFl+A95jcXTPAOwkUJuNxYsvlCEl9RHPCUh5DSKjWf7OhWF2pzXaYFk8Nkcifg+0AbOCxjJQIi3BR4w2r4AUV6mQFVfqbWcizfrJYIklgJVUvLiNWgqg6TU5kloDJhqe3aglKlSt7stZfpgaJEppVVrYr5Q0nbbRTt7/px77CEMTzKlEEoYw4AO0P3VZHjD1+zwp8YjgNEazjAkx7vo86lFMXxpdMElPK/i+qpZZQ1lm7Nkn/bIs4FPtMvkOM5n+uxhTxmFUNqzIWeMUXzxLF5M1vlXhUJnAajcOrbZ46fWeeczm9zdt0iH+zkj019Ahmc5ed/nJAihtANpwA0yFQOADhs1+ATD422eex1TjTPvI9qsd3nRmqP0PdwZV5FV87T1E3RWVzILyOc5HtaC1D5Rjl7U3ji6QjpRtFKy0+0nT+3eLkCT/mqhp08VAN60BEJzSfLkFH2R7tRLBkznyGjIkLhjwSFDpYfpXd+pxIqAnOyDDJA+n9ZXFEDgRhCATvguYnz2jfIVd+chiue6IqfxmpCVwg0pVRS1IGHq0/gZRJUAKH4tJpWl0o54is9F6UAul7ZsLsVnbc8rRpk/0xWTGJaXEKAaqw7JoPz/O3SODMrp36fGReokDmNPQBkPtnfsk0/v2qPPn1gMRHvp7CU7c2YNhRR1tJKYIABdFIrQE0QY4rIp80UruaGuC4nCDPIyQhwB+hFuYX6knKRFUZo0RATjfJ4sHYPm186LaASYHKTKT1AbxdS1XKJva3nQDPcO5oq++CugVe+ocRFikI9Y8twiN0FQeW6I52vi9nq2Yv/p9V+xbyzfsKTKr+zXbDl/weJKxTU01VrZBpkCfUa58rOK9AUV3pNS1Djp0D91VG1FLUrhwXn8LcULM4EQAx3FAmT8QZUpVVOm7xiSAqAhjPLvIPia5JPxlLeze3RgpaVFu/bcc65wPVyJEhFaclPEd464OYRWFOYS+kvJkLgxmqOpSQw6S5ilgBDkHwyK9ldHCqFghCcwM21OlAeWKmbtX3y6aT/dqYH0GEOUkpYIhFtDy3badi4Qs3QbXq33LdKFR1AaEykpFIRnJgUU6hNygy54ooih87CvY+L7+eJCSIKAqyigyu1rXmSEkMgwxLTwU4oMw6zwhujgvM4gx0H7OJMoFZQB/Z0EUBYNPncR3qUVS59bAY0PLZYBRKDwVV5DcyKSLVcWkiv4RgvLGlIqylJC0S2Bcl88aNqVjx9YnDHKL5TdK6ju4oncuoNX27bj20/sTGUVBQHfc47qjyXWFvDmOFdoGqU447kqMaMQptavyNS7kURuPPVTgiiBR7lo068w/CPlOOX5AhbaAEoASYjTDY1Coqo1Jv1CW0GhYC3GTwfgQfKhEI2SOaAGTMk4c3ttrqVSKs3jE+sqw1PeHHwa13qiiNbuhCyNfijTz42NZVvC+GYyAhsTZJbxbDXhG8ZghtEGmAjtyxbOwoxnbIZ3XKNnANZBz1bhkf/whTN2czFvli3ZLIuc0McJ8i00L56Qd8LDTRu/jRQ+jio6Ap0iaQvHli0Zy3j6uuZFk7Oe2b3bNv7snoV2m5Y9GFhmu22p6tCi6HdXA2oLdPP1WzQsqHB0VlWVoTWeo3Y+VXtDvuhT/Cfvdh7h8TRgHfRPXp1KD0E16AiPIVvKmNXSCz1E95a6FO+mAasRxknp4xpbtUFLGsLo5hMM9k/v3Lb9VsfprFC17j/k/lp7Iu/GI0DiOYGDZ7rUw1kad/6WIdGhaiPyerg9bZAemetqqV55KafGJ6h5j9OFhJ4TDApSETFZSQmau/9uaeg0D5HHofNO67D4Z5D96eS7vAShWmV35bVnAC6TXCUpFZ37y9xjrlXjPYRAB07DaKeeid71XJ2j49RT0Wf9fmp4Tg9NlP7whz+2w8NDq1QW7ObNm/bKKy/Za6+/Zl/4+jdg1pw1mg2/TtZ/nguP1UcZuTKh7Zq8g1pzwunZHMp20qSVo1KYRYX1BIncAIohpBC4VdA3FWJwtG5hjIIOopBCPQQddB/GYoNKwtA0DOEHymqRYufvLoNbeOkSDI6MgLb7cGdhY8Uu5Uv2BRDa68urFtltgbZjlr38uvUYk3b9xCIIb2QIEhrQ/zFISscQZd1HAfaCIPOEhfow1hQEHEq5sKuNAYQY7pkvKKPf6ps6r37B4172O4JhXClWrFdrg4qaLvgKW6r/+0I6MOX1a9fs3PqGe4JC9KLZ6dh43jr3Usqx3HIxj2iLmsaoIGjiJ9EXNCcBdAaOxu3fHIas1s1bNJGybjhrD3oX7J+9l7d/eViwTqGCUtMi0zQIt2DLeAd/Ixuw79GH10Zhy9WnTg9aasPAfGMq8a8MhJCTlJxstYxaQPMtIFil3yqMqfYAj1BaWncy90g00S7PWZPVUqpafKhMNM1hKHSn+ltKKFEcXcZFVXVDGOl+tY6EgQTzKQugbLsTDMFy2VILSv1VJlkf4VYoiHbwXLjG2njsA9pT1NawhYilJj27NgjYWpO2NYZWu7ttn/3gr+yzP/6pdY4aii+j6GaWjee87take2K5tYwFUcB16NGaDCyozCE8WRkReTKnMuVWU7RHuTqPSwwEBgBVGi+hdKFVjaGHS1FW8izRQPCGNnHjHPEKhlGDrOscoGhs+dt3SeRvKSnxRLvdsi6oXPc9Ojr2FdqS41N5L4Bs5zoihviM0RkFO3/+vC0vL3MPFDHPE5/CWYwRjeUa375XbeVZSnxpNqoYm2PaCcKgQzn46lK5ZFGBgxJGIS2Z5WoZEgFVtT0uAwvYkEdC2+QhR5NlaJNxfh5OMRjJsJUYG9veg0acjuwupvO23DIr7LUtf9S3RI++8pyJUvGhJxTwMG4IT1X6X2ssBBYE6OgJYzD2SNhoiEH2ypHQWWgUvtRCZm35rPFR//SS3tNrPm8kdc55jKOqU7tHI/0EgHfQBl3FWz0A/IP9PXv/4T1rAlr4zz0gefoqsildLYOlNUgyJHqG7qnDU+xpoAC9y6mezXdqz2kESC/Jur7XOV4TUVbw9NCkueY/BGI1cajj9GK969CD3ZrxUN1ID9RLimYAw6gcd7lUpKPzjYJ43i+Jotdp42TFTjO1dA/9fZrae+qZnBoLb6wGm5udduD0HD1DhwxJDiZ89dXX7NrVq14pWAQZysMAWSnWLSOI6LibO8aYaYW9mFn7qkNNn/+RSuFJKFiULf8gDEZkbiz0p9JZxc8QQNSEEaGXDAwDqnAU2ghiyLBiMCcNhK5rx/uPUO4ooq090CvXoFSFXmLANe3PPVxKW4xjloJB3r5m0xdX7EePPrH/x0//wP71z/7I6hih6eIVu1WP27sfPEZI1u3bl96yL5Vete+c+7r93Ru/Zv/xc79u/8HZb9i3Cq/aW7Fr9jsX37bfuvhV+/a1L1spXjTV51JRyRmKLMA4qmjmREpew0H7lZo5k9fVG1kGZH22vGwnuwe+Va6KM0oIRAOVvGlUa5Zm7C4h8FoMp9WyjvY02LzE4M6UnC8vEOr472MpBYROyl1IWPFkPVuHSuLfza7Z//UgYk8ba3ayf8n+8C9a9lcnMeutX7FAWetXuB7oBVfYF8sZ+26iaV8J7dtLkY6dpw2DuhJBUM4gMykNWgGowRPhs5zN0UCGn0bpsfCkwjVala4JXcXgZSg096H2yEjIgx5jsJR5qPDeDCiuuRfxc0Lp0boXMiOEHqNvpr3iO12LqGwLQtppNgEHM8sslyy/tOCokbNMRSKFCj1EK6+Ye6cw8itongpIPJ0O2vqFsxZeKDnYH7QGeCPHbujCWZB2Lmet8MQefv65TWp1yy7G7GtfuWlvXD9nvQBeQw6PrlK0UBZPSItdNSwCAlL4+uxjMFcOnhauPvObkkSkCkF68DxKTmEv0RwZCYg3NO8mRI/cKPVatdkgzlwWdD3U9ftDPwdnyKfSVY/gXylBX7l9qB0fe16WqNloIfcpW1iouPwLzHoMXzsvqskoPu0fgl9EW589Q4YLeX72IO9Ls3OEMmtYMjrx6gvaEGotVbJMMG2BOLKdm+8lIxDDiSh6dJYOeF7GTvcYwfPRlMq3FK3fgoaAwXwaTjtBZkV3i1kmX0S/JTH0ASsBWrK1gSXwhFUlAyZ7dkAzdIIm9tvQRuE0N2AMgsrgqCqDPIoRfIIi5Xt0i3PFHFRIdtyroa2SIfGIDijgNBCNtReJaKQ1bzIgp+rV5454V52xKvrmvft37cHBnsn3Eck0/4qJ8z1ITmvKSa/qWZIR6fm5UdE95zc91bmnsn36ruvUPr3rPhhjWZ65tdNE6XyyFCGgo/IedGMZjtOLdSM9VO+nqEJxMv1WLGgXLghJd6TE9cyglAbdd2LQOD1cL91TDT+9l347JZrOcSbn0H11yFiI2eZGI+RMJ69IbdB5inknYglL4LLKo9J+JUMpdXhHjB1PJLmPQhlj2giDdwYWpd+y9Iolpgo5BpnvGGyNhrIu4kIr/lnunu6DGYJoQuHPOiei0GYGQIpGQsXrl6tVUUCtLgqAf1r5qglrVdMNN3sYHhScmGMytIb2dX/9omVfOm+xFzasjpu+1TixH3z2U7t3+NjCi2ctVTxvuQyuOs+pgESvF6/a6+WbVsJTyfR1JG0jumgXU+v2yvpNW48v2Yv5DasEEz4fo3mJiRhP9EBJSpHNFfl8zVAIoZ00OxhDFB+uvvaNf3TngWcS+foWaCw6aoJOtzjc3ffJ9BXN0zAeoq3GUWMn5ajzHXFDE53v7CcFAyG1KFF0k1Drb5/jgWaqaPyz0Yr90Z+GrfP/itlvhl6yLzCeExnkGAZENxl3LTHtWhb6RaFvIKoJCdrYqbkxn6pOThgFirBK6BS7laBM6FcuXbSVwqobVjjJclE8NRkGKSdeikWPu10vk5LKgmQxuvJIhr02Bmfsik3y4Rk1UfrL/Ye0W2nYWvSaAiSUM0oaQJcMAGYojUG/Z20kOJJLOQgRandB1T/6I1Sozcs60mv5hOXhr2IkabWdI7v/YNt2j6tmeCqLNy7b89/8ml1+9SXLaptk/kV7IbuQPGM3r71oF8tZC3QPLbmaswDekDzdKR6VUlQFhuT9og58vDUgUkm+bgGQ9EtDIsuvOL7LO7SLi9cBX/pdKc+arId3ZknQNtd6AoYUlDqC/nCZ1SP0OBkoyTVHC2PcQpfo+SogqP3lG3gmrUbbqvRPrOUZbLwkz8oKGsi76/Z9HtO9ZtojpavJfk6SkNFeELHCSHjxre5TK+aViBGx2jBs6cpZO3PmJnKJjKczzg+igGRWIVrJ81RzgzzHjVQQGYhVLBJfsAFtjcSDlg4jm5t33KhE45rHqbg3NkGRh9BzUQBICOAVUvYe/CXAJK9EGWAyXkPRGh0Cs7jXENZ8cndssUACPqkAPpIAh2VLYPDCWHGVkPcFytDs1JCcvqQXvdEQfGV1mW/kgfCdCC5Nwm9K1pBX16NfHeh0gg5/9/bn6JADawgc6Ba6JfeV+tJ46RnSxaK7P4OXQPqpTtb76aHvBf594h0+1d8+f4JugS4x/pBlxoWFUUYwhy+GetZQKfvTh+mzDMdpCEo3U4xMaXra4SuBO5eAeaXsTxWKJtx1nZSNvtfDdeh3NVy/nR56nRqO007qHHVCn9UqtUPf6RzdR0ZQ7+KFnZ19zg36vU7XrYhJ5C5K0WkluwitMhFCAUKgWhym7VUjvmBNbjz2W0LHw7QSl5uhaIQcMFYYRd8sCmWixrhLDEN55dwhqE2Ed+MS4+IkTIXbDSqN5DNWOHMGwUzZrNG3yaMdC9TbHrOkhXjNDP7FkvUXYlY/3LXxXs3GoGvVL9J+HJFhwl5YPGPfvF6xQozfrGFH3YZtNY8ss56xRqhth0OYJVDnl4bVMEVtPKGHjR17b++u7U+bXiNIRFLaJIMxR2X0RdkniIONEGovA8NnlUWpHp3Y/v6Bp/aNxVRibOh4+eJFT2q49dEn9pMf/6Xd/vRTZ0Lxwuk46dBn2QslLihUor99fwkJGffShK68klPF5kaG88rBlF1pZG2l/BV788K37K0WYzQ8cVoychh2aDZoWDdUsvuB8/bJZNke9VNW60oyXDo8ZObbHzOImujWDm+a0P76V79lf+e3/nv2O7/6O/bX3/5rdm3jssUBIMp2Urh1CJrNl8q2sLaKUCJcfKdVu32lO4qnUKgR0FwCUACbuVQqtAVs8HUdQZBsCaWVwAhHu5zbHtCPBSuvLjmtVTlZoQctFpU8q9S+1rq4N8TfTRX4g8fqxZT920rY/j/lsDVjyE0mYRs3r1ikkrX+oGMlZPatxev2937lb9vvfuUf2n9w43cYk5EdovjOXTlvUYRd6bgKubinKD3J4YZEL75zUinswvjImDI8rowm8LFPrENDj+kjDzNlabXxZNETBiKfwvMeGkZPeNqqvGzdUPdnHN3boV8aT4Uu1V9VyYhFMEA8S7Wi2s02R8uqJ1UHhZoUPi3vr+wiIWZVy9C8q+9HotaLfwVSZEhkjMWT0CeYj9hhZwv5GlubZz0MJ+xHh8jjynUMQM4TThSK88luPofkQQAMVNValbYVzQiE4/BkkXFFD/C8OMZy2Dy2463PGf+q5SuLXvpJv8mYjKFBB97qhp6BCZd99IV4mt+dRtBQe9kotDhm3MOhuF28ctNuXHnFXn3l6/DGBfvmW9+zr73xDavklujbfEw0cS8dp3vqJcrqJX2cx0AViwXTvjgCzErJ98rX0Fwp5n4u4zIHPRN7dHxod4/2bLfR8IohPQCBvGXd/1S36iUZltzqXWtS9Jv+Vrul7/UuXXoq32qbjJ0eqBp0PkeikI+smG4yvwCERcNOUab+luJWRo68gsVFEVUpcvMcYylLlYpvthBwOthpt1zwFNvsw0D6rVGv2cnxkdVBJM16nWtBG3gUKgcggdXuh61n99E5+lu/t7m/FJjQU4fP806NnOHmqH9evVLIWQu6hPho8C+Jr1RDTXZqnUVIMW0MiRhH+7GrrVI6ShEVHVK41ZocnoGWEspllEHVRKGEgo+BqAwkAwdzK+bprqEGQihJAXiYaF4ULm2hVM6CWe7H4FbpbyKd88qv0prBFu2vae4Bz0T94F8vhfCBKjWvrvBBCA9pjBHpwuha6b1WLlkR973bvm+bnUf2UfuOfTK4a/925x374eEv7M92f2Z/+ORH9qcHP7M/O/q5/dnBu/bD/Q/sTmfTeqEOCiAKHVLej/kEPO3gnzbfGSp9FKYLh5Q9FrB0Kg1Nx1auLCCAKA8pIwRUfKAV4loEdffevfnY8J1cbKfFvw8CZCLFaNxH+1ZoktkXJIYRfilhMb5+18vbQsPC8IxCfijq869esODuE3hJAqXMtKiNtP/0MGKFUNGG6TV7z5btX+0m7N2jsO21YOwAAoxan4fOxAYoHzdUcwOnCs2P7zyxfLxki8VlW1pYAoyDKOmjtgtQO5fOnaElE3it4d7iCD5UGqfQtwQnBQ0VAp67qvN+KvVWaydUYFFrTRIKE2J8EicNXzF99vxlvBSUpJSiUCSDoEKSkjXfNI5nx8RCylDCiZ7iKT3Ix217sWBDzlVRxmanZQ8ffG4ntaqtxQr2P/naf2Sjzqr96Y+rVumeQ97wRM6sAjwytrC6KJK6zEh2JCdQB0JzSDDoB6Pjv8vbhlRzXqd94m29tNukT8jLG5EHPQvOsxGVpebjhXLmHjyFv+fvnumlQ9fxjc+nwBf6VV9ogXI2nrBeS0Us5QH2kXlVTMC7QtlqfQmmwuK+tizg5eF9Gwf6oK1+/SmS7QFjzLtChVOtNM9GfA1SoBS1IzyMP3+wY3/0qGZHo7hdunQTccIrA+B6G9VPCQG8EVR/8CB9rYX2IU8u8L36NrUMPFF/etdae48tkk1aYXWNbiHzDJ+iH9oI6zg4tE4SYIm3LL4Vzb3jDtDQlxgUN5DwvvhSyrlYqNiLL7xuRTyRSvGMnRw0bWVxHfCGFw1P+CjJa3qm4NXf0/HSVEMFg6ZEEnltvt6De+qZMrwCse5dQAPJsfqija+eoHtV9iiKdyode3J0bDU8QU+EQbeJjzViCrn5poPo3SbjIp3oAOuZYZGDIf2nY+5k8B2fYS+1G2GDAlIE80O5wtpFS56DlKUmVNSleTxMxmU4BFV7RhbKgfZqTYlCE0M6p4ySAcZDaYrq0EwWE4GRwoyiPGJcr4GKc98kg6VdybQuQKXkY9wnzj0THPpdmT56H/a0grPFdVJIMIAYSOiWv8Wc+nv/+ATvB2HnW4WMxMTzjIghbq5iygFLlPO0G+MHwgqnsz642s/ZQw7QYIoCCGf4voqSf7iPgeA+fUiczHiGh0qUiLE1QFMQsoQkQF+9zhBP9oWBWqAWg3Hpm9aHjGfQodO0NApxqd+yIgbMUhgk2mFVFHGDZ9E/CXC4UrbEhfMWx3WdpoJeDHDaDdtGpmQv5ip20q7bk9623e1v2a3GZ3a3e8fuNvfsfn3THoHI7ne3bStYta3Zid06vg8aeWDtuvoBOlamGO2eBFEsCKnWpWjh2xjUPFGiAAaFFkDSoAuwdts7c+GMFRaKcImYcoRQwCso1ZPDKmwTtGQe5Aj6FZMp1i1DIaabcwv/pGAYd1/ZrdFC+FRWW4ZEk9nczcGG7zyJPIRmKavy+we5iX3+b/4b+/S9P7H3Dfr0NcYKlbSsMizYa9HXbYIu+nCwZ3eKCTtMxa0hYw4zKg4eiHNvkCKsjmGPcmM9CWTVRngmXWv0oOPBtm1Xj3wxo2efwRPymAM8f9hrWRhPJAx6HuJZTFDuQoqJHGPLuHiettYY0CfXoRIkUG6jWncQpOQTLIk9Dy1uRPOQIGv1zY71TzrP0KZi0bRPHiDEUDRAoaiaqr1CqwbPFPpPwl+Li6uAsYE9/dl7jtBLl8/ZzZXLdvxgbH9yq22f9HP2+z99aEvpFStHsl6wr5xN0VbND6Bc4EfJt1SZa2KXEF5SQPyHdab/tIF2RLTboAAUgEvroTQFEmwxPs0B/U77xLXQdgR+CUHvqeYfoavWQOlmKq+j+06goegSAJzII5GR6vc6VmtV59vJoieatWcVbjX3ovEPKaMI5SgDgZ7R1rMj6KEKxcomi8O/4l1/Sd6gfxg/bpaM2iSOPEb7dpBtWj4btAvLBXt1LWMX+00rBOjHLOZrRXxVPu0bwxt8ZaNM2AZcP0U3hPBGUtk1NYWxnNpiGG/08Uc2rR/a2sZZ9IK8FegUC9shz94J9KxTwEhm8OgB174swt0++BtPZZpAvjCICldpk74xemg8HdjezqY9efTIs7EyuRzXhu2DWz+3zYOHgAZAC88PI4sqySO5w945EBBgU0XthdKizzF1W5gGQICMMGoT8MKY8acMgUCKPN++Z9WaPd07sq1GdW4QC3l4MGx1QI+2INbWEEO8TZFWVRhiQUWn6Ce6em7DAHwYGL0zSnAROoRG6RDmEC4S6Aym0toyMmNpULtCU6psSu9RCHN3RkrCXRhe88WDNJLGyoAoVpbJwLD8oUmr08UrEkghUE1m60ilkxZH4WjhmCYxE7jHistrlavOFcpVlpc+KwbnWRy0RYZNaEzZMymeo+0i9e4TXhyqxaMOi9D7BwduIWVh1U69ZDkDYvr2yHa0KRMIKA0xZQgj9MlLYNBHbX2qTWiUqhjCpVUhtub+gY0wKKqXE6L9SoVVqqWHCviODvoiRcVTRfEZhleZIF5EkXuJAdzgTPB8YhOrWN9+7fOqvbjbsrgcExlUfldYSQumgAc2wv6oLL3SOcNHKp8+tVcxbP/9WsCu/+IDW926g0KrejbQtAd6R2EFQM2uyWiPIyCUktJ6p3W8QtC02sZtLNTB69w5QgEwvLRxBIpTpWGFQLwGEm1QeGaKlyGlqj3NVSxuuVLB0NMP6FTCY6uhAPb29t0L8f0KOL9VrWJIGF88ttPQo3hGqNJftEG1f/SX8xI0FAM5msIwKeTgxTCjeEZw9L8C9v2vXlq0f/bait2OtxFM0LsrJC5DuXROjunT2PZr9Ae+1XoEHiIq+LhqR0y1QYhbOw8qzVvH06ePrTeq28PNW7a1/9AeP7mPjcWQIggjeCC/VLYunrLP6yDRA4RV3teY34TmfItbaOH6mOa4h+X05ckoRa3eVn22eu3Ykozvaiprnc1d+/EP/tjufnLLjp7ucm94BVrrktPSLLpZnDHQoTmTGqixi5wNMIAHVfiQNhTyqxYPocgVss2NbXEhaGdDdfvbLyza2y8u25PZkZVDJfvW6IK9NVuyry9ftcvpsuVoYxT6AQ94FHwubSMLwTiF6WfYZUWUUzNoi/rE+CjLTqEfgwZuiIsYEildZEwJChpn7zvXOD1OX5IFfc8wK7wlpaRyHcr+U9TDPQ7Gq6fQDN6YSqWjVeZ6h1/1nV8vRUaru31AFr94OJlnC3RM4W9t1CaOEj85WKAd3eiOBdcBTrVP7O+UYvZ7Ny9YN9B0r1Lt0Cp0zB+yCv8hL36g9OXJRsKAokjK6niiEXRAtHNk+/c+tuzSkpUKq4Yfiucxs91ow3YSTeuXeC7PUMhYXrsrXqX00ypV3bUk9EKHteEXgUuFWhUdkde9fmEJXpra7c/fsyebt+0xct3tAZgEjqG/lLb4S1EhedJ6iZ/Fb1p/09GanGe6WfSf61uAq4Cz+J5/8iS05bHC94dHJ7Z3woE324SeisQoTKWIQLV64ltmnCBTKlul37SXkGTS63EBABQd6mH8u+0m8g5Q4mg3TqzdrPrnbqdhoX/6T37v+7Ki8ih083nql9xM7UuiiRWIRWMliApHqTPiN8196LOUtv6WZ+DZSwiQjIQsqKcQi5AYFf50Bpl3nkGl0/pbk3GuXJ5ZQR8QvtM5Lqj+rkESr2gVsuJ/yhAbuDKT1yOX6/adR3Z0WOO5MiA65HaBGvnjqFO3fjFqrdDQ4hiSE9w9vXR77XmuCqSwLt/M/x+C8ccghqSqfCZBM0KieCM+Ye6Mq5jqvK0KiziCg1YyMEJTsguipdCdFoaNUI5rlrCXPt60He7/6PKCjZXnT1vFhD6pD50mMLWU+FRb4MZDdg4v6B+18vbVTsxKV0qWqR/YB9XHdgAzTjEmCq9E8TbkYWgQHNkjcJN6G/dfGWowpGgq4snzgAHDWomta6GLMnFkaK0FbMHwGMhEMeOFQhl3e9mFTy7y7vaWr7e5fPmKe33aX1pxbUfVoO4MCHh5Y8OZV2ExbQimtM9hA4YHTYfScSuUtcPcwNpxhGk16zSc84AUGcpIfQDpJ/DcaKU9xssIlpa9aU2aYRmMBX0ojRM22DmwVDliT4JNm4DSIscYzENohnLRuEiouvKGuWUJZKvwjQz+MWBje/eRPXx8x7Z3ntjB4b7HsBXeErjRxkvdXht6oaxAc81qwybwgoxIqpjHYAEShDhdVsTQIuPcSE6rbevgqQnIaBHmUjpi33n1OXs4aNv7eClSe5PA0LfN1ZyMlIYMnSN3hoCh90PGRSHaMOePukPb39oFmNB3VYLIpbiWa+j3RjxjF0oLdu0MnvICHlbmxNYmZftu+kW7kl62V9Ib9lr2LJ6o2UO80nZQ0QHkgWfIbvieIvCowim/bAe8PRUQhuflJUXwiCe7R2Z5lOJizrc7UOaWEkV0geTRBZMXn+a+DuOosQT0QwtoA8IdPTm2xpN9fkK3YOSVzFMDfMxR7tTOXjzrOkK6oQqtUpoch/eUyt+UQjxTtjEPGLcAdnomHn9gqeTPnDLOdtyESboWWq3YBOB1cn/PSpGMlaCRjHJuiJeJC+uGTLqmkIa6SAcy58QfAUojFy0aPW+dRt+yOQDt9vu2c+uH9p2/+7t2Fg+wU4N/8IifpgbWW4WnyhkMK+MSScATAAxcnNgYMDfFvNEk4LQND+oYanmDHPClFmbLg6geH9jRwY7dvfOR1TFYE82QQU8PHQEupe8gv/OYdKPkRLTWu1JttWV5B8Wu32VEBOC1wFsyqfNER52rsZFR0VYK2ldJRRzLnKsoz9xhmAHm8ai4VoBKC0X17tElrun30EXwh5JOPAEC2VB0aNjvYKBU8BF6ooc77eb7QSH707kQGRBZQRkPXzhFYzSho5vIAip32Se26YAUvZTlaUddqfC3wl+6hxayOKM5AcS7YjAUK27bHG3wTHcHUbwQTmUsYtq7BCZRgb1Ekmfx7kaIZ7gB4T4el+NZmmDSfZV1ls8xsGJonuUE5w8JpOeD89wuCjLTC1i2N7UBCjMSQ2lPtScJ7dF8gc7FULonoybjpSkzpXXS8C01tQo2IkNBO3xCEv7zFcFazATqUJlvCfoUgyBG1WplnatSIBalkcOObcKwtVdft+bGDZvVoW+Ma9IolDEDBpIdVVs2Pkbh9FvuLg8yGB5bsAvtsFW++4qtv7Ju65y7ARN4TTPoqy1I6KmHhxytiQhSpvLEADfKxPLtdPnOqxrDPEO8kLEQGgIT1t4NCLWv1o6C5EGcC9GEZRF4TTwr8ULVCFT2W2pC5fW1g10XhKy5lVQ6azG8yR4IRuMiD/I0nqrJWHeRpaDE0AyWkP4pTzihGUeYxr+T8EwmaevrPcTY9EZ2ZrZmF1GM2drUEgc1AxBaODmz/PmMPRkc2zgrIRZ5teIdHoM28vO9JhcvKQuVKh+BwkYDhAKBlXcTiCBeaO3xCGDkYa+ZpXJZ6yPoEhyh7i7GUAvCtOguWSr4plUCOHOAJONHD0Rn/hZ9uyBurbpWMgca2xbh30WASLo9tGR/DprUIkgg3Q0o4zmiC9/7qmjuqU3L5iueZ3aC4T5C7nLrS76CfhYPWOXCMt542HYG+/bHjV/YDw//2P7rW/83+8HoPUsAVtbDadsEKU7HESuMcnZhumRv516031r4kl2ebFh2htEdA3r6MPAU/tFjI4wBNKCFLr8MBDIF0GDs5aGK38OVImge2jKGztccUuhqu+sCp8azl2jCvU7Bn+aMpng1vXrH99LoMa7La+texLGN0VB0QCFotUCh6yn802i0UWiSs4Cp0CWc7fF8PV8LWFXHS2V9NB7y7BVGVhRAYaQRPLl+4YZtMt5jvPcvodR//cw1+97zb1gWuvjKfoErxtX1EP2a4Y1kMmehvcDhDJEO2cneQ7v+2kv2+tvfso2r16yNJzhMJKyydsPOF24gmau2GjxnG5N1e7P8qv3qxa/ZV9ZesW9deNNezl+011au24XFC4h4mmYHXO9Jjw0BU5vb2krjc8apRRvmnoEAyKkMadrAAYlkhmPOO7x4V0RA89LyCKVnZUT+v2z9aZBk2XWgiZ0Ij/Bwj33JWHPPrKysrMraqwAUdhBcABJssae72cMmORTXJnrYbTMmmcZkph/4I5lJf2Tza8xkMv2QNC2ZWmYj07RmmtPdJMEVBaCqUHtWVu5LRMa+uHt4+BIR+r7zwoGasfbIl+7+/L377j37Offcc5XJGtXSZc9T8fBe6VOPYhtcPsHjUPmNYvjNTDtpPx4TGAljGNdGpYZHrdSgd6az5ho/7QKVGQqnbB00vB/OleGxsktFOF9Crsl2pf/sn/+n38tJSVUgqNTVdH8J3w8gbDuosLU2vZaEY5L1Mm0WunPAablCNqUeUfGuVWiYyvQwhavWu4vEihXHxQSUxJZeiO9c4ypMJ5D4ksJGZZCLt+S4EybOZyL4PNcr+OhTP/7kXqyvu4mQSgdm5BqzCYxk12uN2HhwL567fDH26tuxo9VJn0vQZrq8jL+3VsS5itx21JDLJoA/fQqXFpviRElAwim8uDHf1fgqyGMzWrAWrJU0yG99jCXTgdHYlVY5xjpWDa5Gw7ml2mOEA8+dGY9uxUlYBa9Ccjj6JrAYKuPRGRrFhxmIl/umYvJOPe785dvxw4Ht+O84NrCYUvhwE3KBF9ilM8iDFEiZ1QIMJFz7WMbVPtoorCOL4h1DFGafDXdLMQvznO6WY6GFwkLAzOKGV1FylfEJlOdIVEYMP5bj3q2HmWGjWy3sFZjCzkcO8PvCkoUkFaIMGaLNhAusxDZCxJL007MzMFE76qOg8uKslxUL3WxBfPPuBmKHWM6G3Ed36APuW+PD+3G6uRlTA3jEXDY0UYnWYCduc+5wHgNiH+Z7uIf1rJLwfukQ4wEYuDJ3EkZrYslqQWWR0TK4gs5dkd9CUDvHoxdTxftzB0azmEz9rjtO+jFy6lRUXDNC24U3wrjBr2VOHIThueFSOXbvPsYIKMbvAF49Nx/fevV6vPPoftwAMQ2tV5T1MIp5EI+w1dailJjFozcplKFD8HqgEOkeR6VvMEYRfs6hzbx8MWqxE0sotLnx8djjGfcbmzH03HzszQ1GgzGOlBEQY1NR5rcm7Py3n3wUKxhO86PzMbTXFwvjczF2PI7HPQgEUCTHeK/HWMk8Dzle4MHUVgzJY/i/s47XAPwGZqesaJ+KM+iXgElP0v473Pz/Z++mEZvFZWjLPf+P72xgnTeiDZ2bdr64tJDl3A8QiGbvXbx2OcPeZsWhQ1EiR3FqfimV/b2V5eg+BW1Bb8f79Sxxo9F2vDRThJAVlniquVhycRxercaV+li8cIhRs/MgHtz8NMp4KU+dPR2f3rsTmxgScXYG75BhgI/S2AjjX4rxgRfiqAkN7G/HdKUbB4/fia994/MYEMPxZ3/1Z3Hu+rX43Ld+Na5dfilemn8uLo4txsXx0+D5ejw9eS5m+zAcKhMxW52MfmjyzMSpmIKHH96ynBG8yKGYVLg7SOekDvAs9IjLGG8ayobZlZGdIyMkxUv5lobWyZFbNHTlG3gh70WJQOv70EhPkah4Uolw7xByeHtvN6rQncpiaWwUTw0cQ8d6ZNKghiQknTjVkOLmpHFFTCbZ8D1p1Rfne7I8Ec6ggOVb/TXjwE336m1Fbc+4JUBs4gbTGRtTQ/qyk71JeM/ZkLHOCoLHAY3orfBeaM9C6It8P1uq3RRjFwL63T6puDKFEILTjS7O22FlbwdBhJuVisz4NcokAX2EcjPLrJN98Z70hFKwuQbG1LVibic9lyMtxMOcI6k+2InXS6cC+zYuuq831njmpDOuiuNBmSGOU4O3EfbOlagErVvlpLqlM1RgCV0Zjn88vji4N887dIWARC9C6K+O7akOju6nW1G79yCWak/iV2cH4o2RqejDJbfAW9/sZFQWTsXgqRk8sEq0PYcQ/whA/bsLk/HRmen49OmF+K/Le/EQa7qvyrhxaDLNtb/I5ZYoJDTDCnbDdycRtdCdNJ5CSTxbmozXB2bjV/rPxG9g7f/jgbPxnfLZ+Er/XLxwNBGX+kdibnAkc+vNtjMN0Alzs7fGJ8eTOM188gF6XeI4CR/Ym01XEDDCwqw64CpoLKYpUr0W7J54T1hNzgLSnspPBZ7EGwj29lHMro7F1M2RqN/aiheqEf/o7FJ8aWo+xsFn87geD9pr0ZkfjTZjNJvH/cINL6XiBBZAP+l1BNr0eYbfkklSAHIdQtRuuEuec372U+Goq4BJk/cakx8BH1UXs9lv/2cMOfko/qE5GdCxGZKSPjIca2uQw/TkRJJIt+akPRf4EMbYROBJzwqOoi4dNN2BZhEeQ0d4es1GDAJ/6yZ1DksxNjDGGHUaDuLC0ql4CgE1czwcT1ZWY+zq6RiYHslFi+sTA/FOPI7/7+b347968N/G//XTfx3vbd+I0ZlqTI0jQMZn42x7On7h/BvxratfjS9efDnGAm+avtivfEE/GnniKpU8cBjAarVWlp6AzktmGXLIq449aa64O42W5H9+kx18SQeeSiMNpelcye3bd9Jo9Ebnf4SH9wxADBqY8r4bplmNwvR8izYmwnika7gK2lLp0oRAdoX6aDU90mO8wMdH8sRibM9fi3fPvBDff9DkokoaRu4JVLl8NgYvLUTlypkYfepyDE6dpmkIjX64G2P1uB3V0Qq4n4h/92f/LlY7e1E+OxdPNpuxi3d8b3U96uCvBh2vHuzFD269H8u1rVwj0t88jtPTi+mJjAyjhN0ZljGZ6m22pOFmd1rtHxiKwcoo49FgZiwMRkNCQEkTjlFZK3z1/noeYCHbCs/e73onu7tmwRbzVv7Wm6fM4+RzDeOuCYwfb6wXcJNPkZU9JZGhVt4zdCje+F3M+k3ZYoQq15u5JoZ+upmWHFtKfVC2NJPCF/cS1y3lIURjptY4xGeIy8wsC45lap659RC9azT8bNwi50YQVnoPWhJt8N1CgDZQRk2I0c/Or5i7nIUceZZazk4m4XAcIbhd+GX8r8gSO45hM7awUobwBuyD/du1zAjC0xCb3w8sICeLM2gH2wEoXYDrLnSIqiQ8Uzq1NMcAwNPHI/HzR6fi1/vOxFdjKk5xbZXxVLDgKnBJycwkXE/nGaDuOBoeiCpCSkV3ZB46TJZeB+NNZaIw0YOhL4h2mE3l1My1KE7gGsoZOhiMKSyd3/jy6/H8XH987tJwPDM9F533nsThcq2w8GgzEVvbxoVHQCOc+3BD+3fKsTd6OW6+ein+9jJewQSW8RTKxmJ8EKTbpKqo/Kx3pxDUE7JfOXYZmPHPNY/i50eX4u+deSb+8cLV+PWxi/GLlcV4fXA2zsdojB4N0EohEAeOSrG/38rdMDsQn2tLxhGKV565AqEhFHimW/n2Gfs2wwshqUfnvIihQgaifCgIHSp0En2w61waChpY9WGtpXIBYoUQUhjRZ67TvRo+4Ng9jN/7xV+O33z5erw0uRUTYPPtTx9GP5Z4FyHTNJQxhWXfglYhaIWM8sSsExMYDJXQaMZ/3VuFC+iWRoc4A0b8bAjJmH2uf+B6GcbzhpU0pMojoxnSytRQ6MKkBvFrXa0Mj9DlAdrUou5XGUHD8oPrKgYY3oW5SdQixlkTD7QPrW+fuvAZeM2JY8OHyE+3h93v9EOH9fj18r3435xpxq9XNuIS348aKBgniPUwHq7GOSfbEULv3riNJT0KLqBbYDGGYhwrVWIX7+KT7na8016N/+7xT+Lfb70bbx58Eh91bsVuBa8NxWoVXgsdVvCIOx1Tb+lEHic4KMvnjHHvAM9kOA5H8aQYF1wKDBXiejD0HzyLP4gijzQifBeQ4pbPGWWwXSxg559FkkJs9QmGAKcHh0YyaSTro+23c/5EOuzrtmJneQVhPB4LpxayKkRfXzszrlwD4mMH00iTfmjT9kdcJMmj6PtRuxQPGxFb3L9/7lpsnjobf7GyHZ928TKHMAxaXDhndeT+aGE8R+UssqQb+7tr4HMM5bYWy3d/GP/6zf8+ftJ8HM3LKCXg0GHs5YGjqEziFfdBC5wbnBqLw/HBaI4eR2O0E1ulWtzbexhPmht4QpWsM9jdB854P0fIMtem9cPrLf4GJqr0GdkI3K2XZWhR47pP+gKQgtLIj4PM0BcyRRkqrFUOGtXOi3SRM0VqOeMSIBzerWyy5E96ghgnFjBdUfHA04fAWvhJw4MYoy6alK/LeNcV8FKpWgh0CLmu3YcC490sQxvPOXQjL8ofjTf6nDskShBqP10r5zYsrKhi8CK1kNa9Fr8E5rnC+pV1C0HgJLwxTENK8ktqVrqp1WUqpJM4ar9e3rOHAFFzel6rMMNXQgAg2QfP+Uz7ZCaH7zPTLnos0k0Fptah/VCLTkxMcq5AhqIsCZvOpHZHopriiz0Ss1jmz5en41tj5+P3h5+OX435uL5XioudcsxCxsO0NeQYeJ4r0qNSisMxhCaW3XF1EEuisHwde+8lFDKWyKkkbfrnm7HmchchUd+KK3gTV0Y6MTeJJY0S6zSxMhqHMYgFEzBtd7eWYy4PN3AiGrjx3ZivjkdlaiA+2XkYb9+7HTuG/VDuMkzGAICZ4QOVUFrewMu6WD67YHKsPDh2Hgvt+sR8XB6djhmIpuqtKlsE4wFtOtkskWZcFhi1gZvusumXTlRbIO7pp69ExTAAr8IMMNTjvMZxKh7noybGgfAJWBIvgumkL4kzvyI9GblmDsoIWkqvyr6q+neiA063gNdHP/y/xUjjBzGO0bA+PBH7Z2djh2tMfZTo6XTk/t14rEV2EKyTTCj4i1izIbn0OPitmFuDJhJejPOEhlT4Gd7kN3dVdE5QUpxesAS5IVlHW1hnwjMtOO/n3lRYwPCZxYV44fwFfi/anIJOrl0+n8UuXVA3YBwFevLY365Fq3YQ7Tr01UQYNMA5iuTZTiN+uXw/vrD5p/GHMx/H//6lTnx3EuVRfxAz5WZcP3MqxoHdRz/4IB7cqmNkzcfU2BQMjbFR348nj9biAQL6/uZ2rDcOou7W0jMD8RcbH8S/fO9P4988eBMP93E8quzGo77N+PP3/zpqh/soo0RXjo1BiqzE+RFt9pvBaEgOw0lD0My29CgTk3lxfvofvzwDXdoc8MvEGYPuvIOA/C2LVgInK+8qKw5RpntbO+n1qG8qKOfNjbUsoz63uCS1KEl/yle2BdVkD7Jd3VoMUH8Dy8iyKvxyL9689VGcnoz4h6+ei1p7O47OnorjuRLw34z2ylYcoEQOK2N4NOM5F+s+QC7I3NpfjcYZPJtx6OrZ07E7PRAP+/ZQRMvx1uZ78f7m+3GjdjPe2/gw/vbO38anu5/E9+/+bfyrO38R/887fx7/3drb8f958Hfx3zz6QTwcdWtvxkbnenXJCq9dRa1RJlmgnDknrUq7OWcNTzitIJ16TlnWk3u+fE8FIi0qB/ieB58LGi/knzRtyFDlJN+4zubdx49jA7nQoVdGeeQN6TkrIcPTfnd+1HbTyz6RszyAtk/a53MuB/E3/vrdrtHGnEA1BKWbkjjjnHzioiHNDCdXFYwSiL8n48HEubsZvxuqynUlCRiVBJpWCx3R1HO1fHhPqHiuAEi+pWu2u7uXE/u9eRrDbR7mMY+OjnNtX/4mAdtvFYkpyNbat/aM53/mmhXzJIa+pDjDEW736YKiChbybKsUrx2Ox6+MXYp/OHU1fhlX+Be6p+IbuP9vHE3GK8cTca5TiamjSkxj7ZUZr8rFduk1bXJI4RBxIhABlKVU/BO4EIJDOzxsxnB7JfZv/nWcw+vptAbj49Vu3MEytKUBLWOFIcpZtztGxvFMarEAQ3zrintwPIkP9o/jkyZW+Hg5DrBgtAyR/FkDKesgqaB5dxId4J/0T2I6jDGE1DxuvWU3KunTYlvyLBnQOQ1zzntjUkG2QLDbFrvdq5tWuQLZMNfps2fjqUsXaV8Ln2tVOcAg8SkuuccwZ774LAP4DK8VFunaS/AIDavDSly2kf9rnuL9DLR3sfaPYrbSF1fLT+Lp8m609yfj+zD95lh/1LFMTcww2YDOp2WvcFOzDkjwPE+GkHlcmSyhJ7NJA7wyAeOEDvUWs5+cr46MpHVnOQ439Jqcnc1kBtOv7WcxB+jl9J8j2+Hd9Nwy+PvFZ6/Hr335jbh6YZExd2J+eiyunD+bSs81CVnKRfcDXByiOPY3G9HeOch1Jburu7F153ZU1m/G0eaj2Hu8Egc3PoqJj//7+AfDP4n/w/Mr8b/70lB8cz7i/vtvRmNvJV57/Xw8dX4e0qvG3cdP4tOHKIjtndiEVw25tOHTw2olOnjUu6V2bGPAPJloxt/tvR9//eRHCL8fopRNq2ZcWvgKGZkEPGUqumul9K5GqxnWMqIgLSUuk+zld3HrKan8M6+ClIpXkuHP4JcWEP3zGg2PlAcYFJZKkc40SDX8lCPtdjOerDzE6gXfJTx00UUX7IXPTiVlm37mmowU8NVkkm3sjMPjau7jXursxhuL1XjpqUvRh2F2OAn9QT6lwZkYXDwVuJ2ZmWcEpDQ0HEN4aruHm9F9Gg7EE2lPDkaj1Iz3Vj6Id5u34ietT+PdvY/ixsHtuNW6G7f2b8eTo5VYPVyJ9cON2O3bjv1BrP7BvVg9Wo/d0XZgNhQG1MkcmksNhJtjMTTUxeAQNvY/EwE4hE1PbvpyzL35ks++POerUCjF4atHq6kooFE3EixzWKjmTr0RP3myijLpRgMZrcKQf6y/Z9KTbfY25LIv+UqYK9eAO2NQru4rn5E7ubLdlLhe+XfnNNzS0ditF6qZaOEznw09AXAeqMZS+Cvo3bCmmPBpJjG4b7ZptXoUhScDw9IxmdrrPApAFRaghfBUEF6XE+8oJQWeK0nHxybwUHBb6aPns5wB/dASs7yLQVJ/E1C9dQsp5nheuokAICf2IbTUoMCnqjunYkC4VduHce6wHF8YmI1v4+L+2vD5+JWR8/Hzw6fjtfKpGH28E6fqRzG8iytKX3VLDXvxUB5EYwobKNyy0FozZp24MMu2DXE1242YvzgRC88sxBPGeWf7MP7i/TuxZh2jyWHkJ1aREaExs7g4mhMRO2bSzcfy2ky8+8FYLG/DFLjGLSxyK4UmUwPLPoWhgpLnWIMrJ9nlUn43DGWoa+6gL05HNUY0BIBpv3iwv/RdaBlmKuYOCqbuAK8W+N6uwQhYhCsIqvrOHp5DX5w5ewYrSivSPvB8iEqQC+dc5S7MIbIigUJrlAdI51zUI3D3xMj5BC70T2M9n41yLx1OBhQRI6cHY/7py3FrI+LdjUb8cONhHKCEM1bO84+gAxlTC69EXw3JGQro0ZgDc/tPcW9/MqbP0euDyiZjx9w/Zuok/c26bcBxzO1dhxGgBkdhEPvp9R40VbzndwfTH6j+eGUJI+S15+O1F67F7OxkLI5XY6JazuyjLrwx2Ma653m4enianazge8DR2dqPrgkJG7t4G8IfsgL9pRGEd+swnjyE2e//bZzZeSe+uvVu/EG1Gd9941k8lHY8fnw/bty+HQ9XnmTs2z0wjgxX0MggnrXrYBK/0M3gVDUG5zEYZ48RHk/ioN8FtCh2cFE6MsQBkgxfMZ4M12G1moyRu3N+RuBnjJ9resLM8/k6+S6w86N0wKGHKG0U9JqIyN+8zr9MpKGfVoh27shFzLnold/HwMEq49u4/yDKDQwlvCzjYlkuBY/lkAMs0GceeKKo+t26wnJA0+UYG5yN9q2+eLQ5iOfQivnR0zERc1GaPFVkbNkXPKWxykJUEPC5JgstWSohy1AEh9MmdQAl4GKs8tiU+woybQhPHk+ii5dmQc4j4KJ95lbSA8iCAXjDUGe/yR2dZlSqwGx6IqMyucEWcuinu4UCWz2hjAQAi8LTBXZJt7TNdxWJ8O4dgrx3/rPvvcNX714VkVtOK/dmoGvb3wHGKxg4T1AujzFmu3qFwLHwOJ0uQPZzRp5I/uadR2Zb1vLSmJeyCuryUBYPqUiKRUENEOln3X8Fe63WyHMqFj/v7tZ4r+fkjhktKgMf6r1FirBlTjycD3FAZmY5x1HNsFlvoHZI68+CkDsWbvM5PEOl4qSbKz43NnE7adtO6ploKRbK5oBrVGC4wvTDe13Kv0e/dAsdmIKk53rlH89MrQ0SUgnJCFxZRgFZfbfSOY4yDG7MVZC533SZ+yv8PkL/azs7sbOLawpjDTOOUawjF+8lIdJ2WlkqlPwMwzjfQx+KPH2Io9oXbzXW4r/6+IP4V6uN+KvlepRnId6zi9EZgoggyv7JkSLmjTA9bu3HqX4Iv78Wg9VOvHb1Ygx0H8Tx8DqP0RPxGR4nzzZerUXv+V4feK6oHu/2x7mDciwOnqxyBgYqkwwvcq0GgoSrcOTytOz0SJoIWK0NLcVH9x/Go3sPMgvr6WevxuKZpRg37VllKiMJZ5jHfUvEre3pkfr6qcCBGLVwnBh3rUc/uCyZ5eYkqfNN/KYiaB1Xollpx6cTrfg/PnwY/+XGTvw3tTsRS9VcUGm5msPJyZynU2m6X4Z6XIymKKEvZgVVEUIuci1qERUxZWlCppM+PLxfD8nMP5Vgu7EfM/OLMTRi6JHrpCf7pRDk/mQZx5Ow4rvvjOcUHvEphPXFpel45qmzcf38hfjKi89EH4KkDsNqTPQ364yb9mBeQ3Kd7b1ob+7kZmluIjbEeBYHW6h7BCZeS9+hRhEe+PBErONJrtfaUfv4Xlxd24+XH+7Fixzdu49z8ZwecRlrWkVZQWAMDwxGBRo3VVo61XCQD9rQTpeTJWuueQZ4aGiIB2le/nBcrhHp2wc2tKnSFr4adFA88OBWYJZYdfy+TnD805enORI+fvAf+JY+C545Ofg9FQkfLc5o+GVncztDJXohM1PgeXkjDh6vxXRgJWvNCz8FnBPrw0MoTvtc8KIREWV+HB1E/9hBFkItdSeQEdW4Vz+Miyj2XwW/p3aBjavdd7ejdW8nSp/WYm5rLwbwdkcmp6IfJd0dOsgaeukyqCXsuwOBdnNO9FCNL57oi+/O7GjQggsP0/JdMtDF+GpVEMZz4znPpTHbQIaZrmz2ZKbDM9YMXyH/Mkwt1HhkYflj8Jzwasqzk0O+Kvi38LB7srV3Tvr2s/JyZ283JtzS+NxidOt7uSfMrU/uxh4GzWNo3sXXlREMTXhGOZ34BJ7KZ2W9deake+dDUpFjEJg4ZVRAsVfQBGO0mqu5yL3VkWm9c2PP8rDjxpszlRetqzDOLUxprLcKfXx8ImtwuYTfAo6GmvRWNjc3kTeugi/mYHpHMroH19mh3BNaMS7ha5aBFO+3hpfhrkKZ1U+yy5xgMgxRvCssmqlonAgsYuMCw2cWAFfAip4cr1zBVwSLQlDYKMfUyFzn4bxBbgplW1yusMmV3jBb1bAKcK4AA5ztZFIeClEVQic/8643ojKRgc3/vzc8GH8KM/wF7vT4a1+JX/v1fxSzC4tZu0uGNc3xUIsL67tv+W788+tfjv/ic/8wvnp6Mb5WacQXEDKDHesTScw8C8bMXHqEpuE0qKd4tkTGke/0fezgOFN7p3HZnejLIn5aqrRTWD/cc/JSAQg350cMcaWlRyuWLr99607cvPlJZub91m//drz02qvAyjksvVmUBvfUdncBQzdDo4kL2itwIGMUDJFYoM+uTk/BBC7sh+PSuxro1NJq2+8bjY+gj1unq7E5fRhnZqfi6NF6DGL5tNMK5FYYkI80XigSF8M6bi2+8YnJbD/n7sQF5z2khR7zmX1mGQ7LnFv7bfLUbIyMT56sW+Ba+y/+ePfe3qvXlkcJo2a2OhIjEMraxqNYWb4fZyan4xuvvwQNWBEbnrIVhJR70RSKX9yZ0IFi9NDw4PzGfilqhwuxWzsdjb3TCIEZySGiXonR8lQcjw/G5vFybK+/FQvth1FpbTFwF5RpHHEd7VR4VqUMXAaF0VGUEVhpRAEh1y2NTE7EKGOGeYtJdbeX5d05kAJRjBPcZVQAw6aD8egi1RLCw3Iner653ippu3iJ4//QS9yIF2nDHSsTz7SfyuRn4OTC/lhbXc8w+aNHj6OG4NMw0WhbnJyJxx/ciNFOX64szxCoIUfowY2qVKK2L02rDDv9KD8es3dUj/YLkzHz+QsxgjE8vLsZg8vvx8sbt+OXxzCE1htxvLwWow8G4tr+WHzV7LxDPEeUzaFVqUoYOoxLyNlZdUnKJgwzvbg4Am8aiX0IbA+8u4wU6CmbwJHlk6p4MUN4NINxNDUWJZSf85F6QVbSsAKFdCj8pCUzC4WXHkDKpxM6Fdbp3Qs7etOLunhOr6F39PDQo2/lp4rAXVG/+PU3aLsb6w/vRx/w6Gzuxc0bt2IHPqzpsSjTadcWhioqlKEYR67rrRuutn2fl89m+NaeU64LGI16Fyjjrbr3wmBRImXEVewoDoirKGcyiGVXyXdXQlpTywlMS5SYd1/ms4cKJhURSPZQqbgn8OnTp/O78ywSSjHvgbWL0Gw0irBYL9SlFi0YFBovo7F9Fl6AjFFFCHqoFBlTZomV+T5MH/w8YFYXgm17awPLBoRIqGpPDz4b/xsGuZbOkCickFdYtCDYlmrE5ypgsTYGAVIVfJfxDvqxOAZbvG+3Ygo2LWftLRCLMBykYcNkpp72W0IaYZBMQhtgkudDJI6J80dDuMlj5WhOlaMFkXawvJ6anI1KF4HSQCBsb8XRRi2Ot3lw6zDuPz6O//Jffhr/l39zK+4+2kxF3Tm0P3o6hZJLhtcL8Xk8yzEXC/EkB3B6OBBztcOY4NlD4NDikkkq/kvtKdmmqJQ2gAcWFUxwYHuct9SIwQN0euw1GnHzo5vx4bsfxCi4/+Y3vxHPvnQNYbwLc9NnYNCp1eGtwyjzuzSt8HGbZi0rCIQuFrjNkjXg/sjUJmCfYRRhhelbgkH767Sn9TmKy105zvprz85eiHJTGTKIhc8Hx8+R8D4Zk2t8utDuEJaq2X7dViNDjRmTP8ZiBH7iQo/F7U2tQWXRvhoWV2ViPKpawAh/wzDG9Wky24WllSLFwfM8n7/54qfZMRfpDsbW7n6s3X8cI+UW1jTGQXUwziwtxiK4K8Oww654xlhK5We/7VcSIyjvH4n/dnUy/l8Pl+JR92xstUdje1/hMR3tfWgcZT5Y3Y/B0btxauJ2PBrYjLal7mGIQfpVAu7D8J9zVnprubAQnjxA2Mkww5a7KUED2xhfj9biGFwBHIQeXNCPGBzUcCihyBmtHgltHj/cisMb9+NoGwMB4aMSSbggTJCpBRAQ5NIHD/7ZoVbjpOthcv1Ym7YwfDJJBSWfwt97eRVvRxiKtcw+28FTW1/b4jy4pB9T8/Oxs74WtYfLsejqcXizbwrvem6aMQI4+imtuVlZ7sFugwju/f7t6Fvq4uHV49ljhDbe348fb8bf3aihtJBVldkY3BuK+eNTcQ18X4jtmO/bjZH2VrRLu1G5dIa+YgKIp8Q77QJKM/+UUX5RiSD++awC8QL6Inz4OQ0bPSSUn506Gh+JDgpfOkl5QKdLll6CPzRUhKlLBrIALO24h5KZsSpUIy3OA1p9I+cdaV9FkQayfTk5MmnB/gJ/8W8UxaSGr/7c12JhfjYe3L4Ta8DR9XHC9/HKk7iP4l5f34ktFOs2x852E+O/FrsYD7s1DPl6C49mH9pu8n6AYe8mhkYr8JD3TNF2J9xObkSHwY32PRHMpvmqwUwJdvFWOgcyO1KqhPsOrfHtkEGijRhzL+OGYYCcIZTRWGpC3SoVSwF05IiTfzBOpo9JhVKfGj61nPMuhQLSk9Fj0bpUkVRgBrcetahjr7BjobjM9tGz6E0Wd/KeyakJFA9KD2AWk69eY1f7kEsIVL/TNxVHuvXyGcShF6SIEMSupj1g7A262OH6QdyWnVvLUf/0UWBKRO5Zwt3uZZIuL0JpgIe4D7sTq3opliqxtDYPyz664jkVS2crGqsfxnD9YVwtj8VcnYfcxwLbAN7uqljZw9Xti9X9w3jUaaJ0LFveiTmsw5LClXG6rsUjidbniAhehUWC8KEPpttOtUsx0ziOifHRcKe7IcfpGEWJRMe9ySd0wewjeg4BYtWBowxN8qM1tkSXWTeGad79yXvxV3/5l0kj/8nv/3b81u/9Vly8fJFWgdleHeZH0XGPfcF3pXHuhQ7cLc6MvoQx7251jKZK+PRhYJj+bQ/a4ME4bO5eyDNygaHWcwnFgDfSAtfp0aQXxh1+51mCutjjxOq8riTGQNivpZIrslfoikwIE8l/bXE4MRFNetTm/DhedNqVwpeLMzRJ3zPs582es//21zHlIfC6cX5hNg2ro77h2N9pxuRYCUuuHJNzU3H1ysX40isvxKzGFV3NtgW//4mNZDB5aCAetobiv77Rif/zx434V6uteNCPQnaXy0OrM+PxcGizTsGbtbUanhT8msKOvtBq0jUgzTVVeg/yG33WuChhdNQeLMfu+3eiff9JHLsKf0PjZTOO9zBggIE8UJSDB0x4Iker27nOYRCrVFqT1oWD41YpFGuYpCj5x/+LP07CU5ynLVPJB1FepRr8CV9b4w0mZuh0VCDYLu8dPFutXUPbjx+tRAs+M5Nw2J0lx8fi/nsfRHmnERPOzy7NRcfdCKUD6VShCp6STpt1DLN9nr0fkwDtGp7gtb79aO88iY+wT947dTn+5lEtNsYmYuD116OJzNu5dyMevvnv43xzO57n2uo4fHh+JsOuR8Da9nPsJ/hPzwrYFgYjB/+SADlULB6mjBv9MpPMqsCGsiz4KmyMveTWzdC2np/KwfdsC7wdww8aw2bByrEmKkiv8mOxJoQ+8HgVh3PK4ttbTf5QgbRQQC5OdGX6N7/18/HM1afj3ic3Y+XugziE79rIEQtjOrezvLIWOzuMeVgPHthqbOuRmMgErF3rIu+5yJoveQy6fk+65XMFh6FSGWagcPs/++4ffa+Yt1ABuBS+mEwvJrUR4AgRQ0+Ft2AZeZxMLExfnpOAfc943NYmcIXQICw3xlLh6JpJ6gqXogQLwhlh72eVRi/VDVQkMWWIhfbMjFFJODdiLDUr9AJAF/ek6w0xFgseuZy7m81u3AVYilaBa78yFdh+Y6XN4Vq+/vy12Ntaz99Eqki0v/7lXtb8IUpie+AwdvCSanhS6zBb1vxZfhKtUaw7BITra5oHFvNrMx7RzSsJDGUhYaRMk1BEMNZYXmFpiqN4aXE2fvHZCxCN1XPnYgVt3+L30gjjG4Fgj7Fky+fj9PhSzE7gtu6vRK1cj7c3sQ7zOTK0TOgYfRZt+9neK1V4vplac7uHcRFL99zMXIzqlZjaB5zyOsaqUDZDqQFs9rA4ta86ENc6hsA+AlXYmcWhIJbwFCYuUFzFQtSVnZqcimvPPhsb61vxBObvHuzH+afwHKCP9dW1XN1u+qJrewad19Bgwbts7u3EwFQl+i7NoXhaUcJLLRiUccFIWoFpXEIv7qbISJPpVuvb0YI5XM1choAzwQCGHuhCR9tYRR0EEaMbMnUdT7cDPaYhw78syogXnNY2Ql38uyumymd8eio9amnhs2FBOnQCa949/z99cWqEMf29l6/H2ZHRWF7bi4/v3o+Lp+fjjRcuxRg0PjaKsbAwF6WxarwL3W0PocCV1PxzfJltxLtCyRBYC2X5uNsfNxrd+PDhGnZLOYaqEzxskEu6MYXyLZdm4vtb1Xh06lwcYNXuw2OZIMEYDxBCGgg5V6XwMwSKN9PC6tx/shFH+4YUMSrgZ/R0egruijmAl+hcVVf5gLI9Xt2I0pn5KJ+dRan3IXxQucDHjutVOPGeHCusHAu/5JFDU7GAMsA2bMmRu5vRspK2IR6VCPefAADEFIrJG6dnZmNrewdLuJZKZ/gkrKLwfLj8yCLFMQBs49Wnkg5SuPt8+wturY93jEIyWWD2YCLmH8F3b78f2+/9WZw93ogL85Nx+YVn4ktXLscKBLZcrUbz3Y2Yb5Tj7NBoVI9GcNIO4s7xx7Ex2SiiCcgwx5JjT7n02cPBfuZw5JzufU8lC35duCssrBN3tFOPirIAvjAU5wS30RinEw5rjVQiwkdvSyPD0vAp5/RI4UWViELFtnM6ABgqsz26eJfu22+tuKmx4filv/fLsXh2MW59fCMefXoPA9jCpfJ1plmAR0NifXFxejZeevoKCqQErRlNcuqhwmEBXaNMJd418odyWYbyN5OW4BmnKJSFMMlb/b2y8SJNBWGn7KCkkQJHYUAHGEHG0vQ4TNHtxeL8ze8ujDEcZqjsEEGkkrUTxmkrdMoQWe+7ITIJ1Ot04Vxc6LvZXi23NkXIqQxEgtliAhOS49xJXjQCoUgDLgDqxJWbaNkfBWuBy0Jg9j6b/luktBXjcj7El0IsFctnXmZ0mSacWRbAwiq6Gh26oUMAs9moZxFDS6FIVLah2nXVr4LHmK2fzUTq61aBJwSCt3E8eRi3ENr3j6dj9qnnoglz1XWPh2kH7X/cmo/+/fHYN6Zrvn/rTvzLO38Z//cP/hzLHOvIUI3ty9BY8akWIDpDGvzAv0KRTXDp1G47ZoaGgblxcghaeDo4CNXMl4Qp96mMFVJyjMpUSBSr1hEgeCfc5iPtZRKwPPXpp7fjT//0f4gfvvmjDHsaM9ZDdAsBtwoQL7nKHMFnCqmegk/PXfXE0X4h4Aoz0k5BcyJKuuC+jMdnsgVWLUJ4dX83rBursnHC3v07EmPQm2Mw80sDREVpvarOflN/iO/FI6TprDQA3TinpFECamIY78USFdKYBo/KxGeI87zXwRcd/A+8jsOK8o/u3Yv/33//P8SP3nkvM4/0HgfFfYsed/fxqrvxc888E6+7vz3nxBmdoW1jzMBByGC4tMoHmddfOprhiqVYHpiLP20dx//2R5/EkEh4/gAA//RJREFU/+kn2/H+2ng8apyNHzROx4/7J2MP791Nx9qtQw4Mwf12tDk6LmJsoJyxPo9rrTjcbkRnC8GIssjJc3ix6+I48OaeIxpUx3sIMYRm9quLgkYJxvxYdIaxhuHHhJ00Bm60RpMmkJouMrR6gmVpXOvpRLPnuoModd41XTQUnCPJ5AXh4h/PzEOFxLsxdzO2qsghDZBVjLZMwuHZi2dPxzPPPhM7a+uxs7LKmJoRzidCPyo9FYoW/hHPMb47WT+K6TfvxpP/5r+NwYO7sTS8Gc+UGrG48iBaf/u38WxpNC7XR2Pk3lEM10diq286Hk1eiFtjU/FhexejDsG+B5/5HNrWO02iT7OfQ7khn/cOaRcSEY/SXLIiNKryKcJW3KLyHa9iKHC9/GhkBlpU7grbnOMAqG59nZmJJ3Qn/bWhdRWIj9Yb0HvN+oT87jo9w7QHKKMGHni7jQf2zNPxa//4HyY//ugHP4h7N29nynmT8bi5m6Fd+6wic/EuncxQ2gFKeL9lgtVe1Pf3kK/7dMO+0R3oVK+RHiK3oRdw30X+WEXEtH66EqU/+e4ff08FogC2+F5utcvhux4Id3MhhEeniywfvvNy8CoPFYnMbygrWY7f1VgCSSXldb32fGIqAZSR33MnLgCRVjX3KUsU8hKXm00Zt02i9T6QqpeScWb+dMXtt1rW+1bXtuLuvQcMGgHIMwzXOBGsR2I67uLEaFy/fB4hvZ3PMNQiIeTEFg/PMAZHjjFdy8PY4/1ubTM2Sp2YePlqzD6DMAC49b29FHx6V1KOGQ0Sjs+Dl5Kw0lOTu47LAB4lMlCHEgZivzYYh7uDcXbydNzc3I4Pn9yI9kiNZhpxtNWOr409FVMPNmLz4Y24vfNpbE8oZOgr9Gu+f9Y4AxZJWWrrhKoPdJzHUcEbmdxux2KjLy6cWoiZ8cmomvqbQkDeEDa0CfE0INJd3GArrBq+cm3kLu0dMKZcdAluaPKnSiStaD4Lvxa439vdA3ZHMYP1+AjLZxhLaP7M2VhZXoVo8UjAzQAeClQNXCFK7u06mdqPorhwKt1+qwgYosrEBRikqDumgjSrqC/G+rCMIJ3G1nYcYohYNa4PK0ge0LuIFp7uRpNrpBUoRXxCx+JG8KtE3JTKUiVmi7kyX0txdHYmhkaHU7mBqLQmHZvqJ6vicl4vTKXCBcXYT46kUc5OITAnNGCc86ng/Z0/Ey+en46FKURoC/qju1qXw3TkNm39+yf36b8WnE2qWqFjcQi8EcdpuGTpIGDq3MdMdTT224PxqF2NDxjTewjLv1nrj7WxhZi9eCEz5cyStJxKtwkfoFT06o4QsvbJPfqP9hS6plvzTDqdVZaFo8LNZ/sdPjzCGEzscu0IXtTRxHC0DqBJDKakLa7N/XfkSxUN3qVwtNx8tim9SPy+ixt4eKxdisMHW3hD2058IhiMZAA/DSLw7Byak9rOD7jdhDtP7uzuprHoegarLY+NDMfIDDQ8VI3txyvRNzUeg9b+UuHzrJwPrUO/jNcKCZM7ES+vD8a3L57HoPg0nhoHlgzz+zduxsePN+PuUTl2BiZjY7UR58cXubU/lg9LcX94MjYHmnEwiufWhEbrCFLas/30lqWJPHygh68eXTheh13wiPRReHCFnDSdV0P0aGc3hqxnY0VsYCdt6O0ZOrI0vtshjJ6ei8r0RFRHxgqZSltpWPOeBWx9EM/phbKK1e7drKP15S9/KV5+5bVYefg4Pvnw49haXcfGO459YCOONJpMtHDbCKtQTNC3Vy5exFubTWWhcZBKTbjmcxQzJ3BWgUil8hifi/5jCIFrZOZb/VozCno9jwI+iGoGJiGoESVsCSzdKt4NR9moey8LNNMnzd5y0EWoqqhj1FsjYqZV7nRG+6bxmq9vvXsZXHNRvHj4XcuwmIAC1lyj95PKjfM9b6KYsHdjLRdRFmnDzr0ofFzkpABPZPJu/3uZOio3f/ufeh9ey38nfbAvJ4qNQ0HUBLhjT52P2auXMqVPJWLhODO3ygDYMStMja9bSVbGzCwlEHOIAnLDHbgPaI/hncA4ncfR2ft+jKz9q7hUfhCDMvwawnN1P85jWl8bGotnBsrxAt7ZNcY+gqAo0cRgG+QpZBDuqUjEi4JAIe2QsM6GYIjqwVF0NmsxgRAawWp13ArVgkB0a7UmnFs6BK5F6FECocE8r3JKwwI8GAN1/3IJy/Omivqb9KEi33X3tXt3INCBuIoltP3ocSY0+Czhp6h0j5JUurSv1aVz1t6qwagwE+ccj4Av6ID/eJZViiXG/mY3RrAOh3daMCBNMu6cDC+rDAa8hOEXisFbFXhadJl0wGfxmIaCAoDxZoYb4zVddhih5ZyCJXW83HplCSuaSTpKQeBv/2N6yT7ykrkGga/Kt8azRmdmYn5hOk6NQ/96N+AjJ/aP6DuCfpiHCTMFeu5xLsztG5q6dDQIfqswOx74MAJxiOs7fXG9byHOIOC6k4uxM3spPuw/FZ/0zcfp81djANqor2FB43F0d7EW99pxvNOMQ46jXbwLjuM9hBTPRh5ywNcIlbTiUazCXPlvYcvSFLTJX/9GLZXK4TAGGryXuyNCL4Ykc6GaSkTlraZQIGZMH7rX2+GzC037UGiG1DKNGOVtX5QlSJ0w09B5jSz/wX2H8K8hF+Gg5Q2V0gsEFH3cWFuLnY0NBH0jqx+/eP16XB6fj84PPo5KDcXoOMBR4go4a/yVmnhQW7a5G5fGAu/DtRsHsY1sGps6F7WtZty6/TiGu8Mx1OwDJ9BDsxYH9Ta0vhBDY7PRrG9Gu/aE9hpJR3oMOachz3nII97nAW24nkpDKI1QDTCJw/HyQXrL1Gc0mfvol07PZoi3XHHOkPNcp7xz/YZzRyOLszGIoqzMTMUkynxqaTEmz57JwqFuBX7AGJvKUZSPuxge5Jq/VvLpuQuXgXM5/vov/jre/Ks34/Gdxxhftdjc3Imahju0dYj8Eo9GcCrIvHm80ksLs9Fq1FIZuWus8yID/ToAlkoZjioGktthiJdeSMt5ardCcK8oDxV+vyEh5zcUtmlppXVRELqNW8JE4WsmjJOKhlL2dndidNTKvgAMS8rJbidM9U6M+cl83uP3IiwmfapIFPx6ECoNgCwjSUQSLwLCQWb4iu96GiqMVCbp+UCcCDNx5Mv7fakHdLlk9xRg9NuXbWvZ2V8z0TLeB9KcUNRryclFhZYI55l+QKx5Z7RLuIwD9JHmtAIszaKLu+9qdIhK6z43/lc4cPjsnBjmWYbodBVVJGr5434XOmGNd6diwGKRsR/Pn2vFK5N/EVern8RipYoiwVpY7Y/5gfNx986TeFJqx/Kpvrhd2Y/6IO0wyKwLhcDKFdkKAZ6XSjAHgNVAH4YUFjBSCQvNfUFcnZ1KFcZNQDFCx+xnBZiKu6twT4FbyvkM2CF/z1tggPml+XjttVfi4uULMT49GaPjY1kMUevZPTvc/OnGjU+ijTB3QZzemYkPQp+nwUPAmfby8SoB6Qzrq4SQsQ3DUvZLYedYMsVQuuIw9n3muBJfPHs1Kk7g5qWcpzEXgCUjo+j9Ewa2l8qCr6m0bNKDz6l8EXRaYxNz82lJe51hVpVRWncYPirXwggRq9klXgVlcDbptTijgT0UV555nnsH4sHy/Xjw8CaeGIKzfUA78A204mM7tD3I2MtqkZP7iwbpF785pi5K+ljNprBF2OiRuN3zfqeJENGww6LvIAArY9HA27v3ye2oLW9Ee2MPw2E396Dp7jbicBtl4CYuGigKdQ0Pn0NfMkkBa/i4joDn+s42ikhPb78RQ05kpzcDvylY9uthBWAXUR4deB4ex6g54t7jXbzrHZVVM0NA4slElFQmjg93kZ7G0UYjdh+sQAXgToMhFYmeCLyDV+nGclrututWCvbRELTeoZWUdza2Ymtri/P2/zBOTUzECM9towzK9OnY8XGvCRu+D9Al94R/8+O/jLf+6v8dF12Xw/fto0rcX96L++trWWeqGa7dGotWZy22PngzVv7t30TrRzdjqrYbnfUVngXuJC8UaMpEhlTQ3gnuFD0e0mweXGOfoZmURFyXvMl4VbSZTFLui+kzSxJcrh07AObOD2eRVemN52QEhXstGmuq8F5tL9uawWM4tbQQ04vzeY/yZ2xqOqbn5+PMhYuxdO5cWIrq/r17uUzCqg4TU5MxMzvL7+fiNLw7tYinMzFWCH3GN4Gr9Z0vfTFOT0+lQWyoS2M+nQoVG6+UDxzKVY1Io0xm5KqIBvleFO11HiWDmBAxxGxucxst6ZL3rPoqkzK4tGZhNucuarWdqDd2Ymy0AnCw/Pr1ILxGILr4q7D+VUy5eBBl0EXweRThLrSdgiY7hoCh7czCwlUuKgeDCBmOz8b2vVaPx8572B8B6VyMuyY632K2mO0WixANwRX9NtNMv7TI7z5Cs1bSkyirbfEQin1QEGAc6bpJwAgiaUVlJlFkuAXGW/nJh7Hy3sdRW93OfTpaEHCtITycGxIOaHqs8nSBGasMq8vehybqa9Bgd5d+QWLdAi5v/uDTeO/OUDzcW4y+0YtY3rUY6m7F2upqtAaG4/uf3o6/XnkSGzIQlh8yMifHe6UUfGV7HApOF82pbI6x0vbuPonpgJAcL57Nsd4QSg8RXSgHr6O/zoHI21Ye1WNqwrhmbVkCXFnuKmYnOK3kOzU6HF//+lfiK1/9Yly+dI6bwKsxdayjgRYGA4y8vL0Te8BLS8swTREOgG/yuSplvtBe1htiHP1rCDyt2rEKFhtejldCzFm4T4EKLY1DuK9fvBZXZ1xzg6ICj4MqVOCSUUNj8ij8I2RsEYaAEbivxXXSkZ6QTJolXBSkjHd8aSmGJiZT2LmPunWwilIrbfgeRoaOs7SPhIBQoMvASiOhP7ubYRwGBrazbE57pxMzw1PRxZIdGsDYQeAP0n+3czU92wn+vdJhDMNDo8BeujLMUWhWXvQrM/vwXnlKfs+aSyOleNTeju0u/aswjgHGQBvdzl48+vR+bD3cTq8uvQ7DV1infRhe6UU4/8RzbStDLDxTo4pW838GmzhMa5qjr4HhBi07F2hq9ig4LSEH0Ia0wbO59rDjJkYoDouu0t8swkh/Mm6kxc1huGOIr+5nM9c3Fp0NPKW+Ch4WxpL8IE2AiyN4IOdduL8fvh4YGYsDntFECWtdK9AM42pxm8ix8um9xM/SU2fj8pnFOLpxPyqb0B8Wdz9GiUUfDcm5EVN34CDOPT0ZF6/PxA5G21H/WDx6cBA/vrkc+4MjcXhqLu5uSJ9Hsb72buw8+ZTxHcfeB+/H43e/z3jFw2gMTk9H3xjWuPKPay27bjqHYU/7ZlZaKhHerebrZ+VFjlG6ATQ0RNsoOvDi+8H2dnR2ds2zkcGgV3gD2s9MRhSeO7IOaGQBI7MO2/W9aKJIm9yHixijEyNx+qkLsXTlcozP0j88iho42UYB7itD9DCuXowXPvdyvPa1z8VrP/dGvPL6i3EZmq/aGfDcv1ePK+Oj8Qe/+u14/tIl+g5+T2Sf/qBRlYxc0IcscwWepFnJNVe+w/cuUmwaWWJc1uNjAFH67nf/6fcU2Ck4aVABnzcCDMMSOSkuI8o8akMtRR7udb6rLJI58h4hVGhjfysE/88UR2/i19/zWfzmS28jQ0qcM9c6J4cZmM/zHl+232vPdxVWV6FNWxLwypPNuH37HlfCbPxmeCE3iOHafoj05SuX4typqbS2OhBq4YbCWDzXa7RytUo73LuPktyHGXdRFndXn8Tm/l6xbwh9O2QcLWDQHkSwoDx0F8uOkf61XKmMMAct9JGuyMQcPA5CQFjubcXn5h/Ft68MxKPdUvzbG51Y3pvMWlvDCPCnn3o2hmcm4ub6/WjgiRwOA2sEKCRHi0CW/gnfZGD6kSEDxqlGUEF21lBYj7fi8tR8nJtbzLIxxpaHUCjiTWJQ0FuFtwFR7EEQbr2pIKg3G9FAiB4wLlnGmlbiZwJFbvmXKkr7zo2PY+X+w9jbxEoE784hWCTSeS738DBN8eq1Z2Nt3R0UserAa5aZp9dHKiie3YKR+BCHo8Bj6VR0lTxaqgApr2GIeiUK7ImhkZhFEG1vbMa99m7UIZdyFaGE8jkG53o6GgX9WxBzDcGIwnSBlZO/glw6cu4gi/EhvCbwrqaewk4VjhyZSo0SyXRqEQZ8sk2eLS2mzuC7gkNRLLiNXnptmcvnOTGKArYCce4hzvieO3s+1rDUN1FQE+PjNNABfxFP+P4XW6uxo1VgQyqqJBLebJSxqSA9imdiZB80o26oDutZ2Bhi1GrvIORVAo6h98oR217vADf5u8TXO8co+JD/eEjSlPySk96GirZ2Y6zZjavT85mwobKEsMMiGuhqjuLzIEgaos8WOJ1CkM6h7JYOB+JMtz/Ot45jsQNOUCIr795BOcEP5RNjQf7ncI6lSCkFDngl/ePQ2DAKmKOvXE5B5RyAsqCIYsAL0hpj1xre3KvF0Ug1V4vLE3q4MCzDRfC5voNnHIL7d2/dxxsZircebMbDIzyQgQtRGz4Li3Zi7vRxPHj3B1EdmIiZ51+OxsFW1OofRyy0YuDSbIydXoJ2oKV6I9fpJL0oMwCJQlcZJPykk1QafveahDOwFYfiEv7sx1PTIzta2Y7urYcYFVWMGOQNPOJ1bl1cwrs/3NuLIbz+PuUKzzT7UN7Q0JGGWwhxQ47uSqhUHAJvQ/D1OMq3Wh6IFvQi/W5urMf7774Xb7/5g7j73o1YRRFvPl6N7cfLGB+N+I9+6Vvx9S9/JbZaGA7Dbtin+4XEp7tpgOUIeDR9V7735HWOiaP3Kj4fY0+23ir9i3/xJ9/zhAI6mYfDQojG19VG+7i4ItRUMQGVNewB1meP3v18QPgIWL8XnowckcgWwHy2/EFaRyqgJGwI1nvoU+86XTznQFQUPQXnuy9/7ykuz/sylXhtfSfu3LkHIIpMBtvQwnQMZtF84blnYhJgW+pDZaELqRmR3odt0qvevEGT5zYR7lsg7tbySuyjRAZnJhHqeD7AIiZHIqawVlwQqctHSx2USGYLOUy+Z1xea4+342PugZjmDnfid76wF7/2bCvOze/GpbPlGMeC2nj8IHZ3B6JduRwfP/o09g5X47BKK1gYyDAEEQLWPpr1odBJRoSYGZuhAjdAchGfFU3LtW5cnl6IhekZLsNbg4nLA3h3qXicB8H7ZJx18LiHe91ow6jA6dGje6lAY2IC6xKGzrmQfpRQKXYgzMd378aThw+ijiJwFW7PuNjHauwgrLNsPueWzpzOTaUyPRorUc/G7YkV7lro7b3d6KtirIxCL6fG8cjMVU9OhFf1HgvmlDQOadsYurSwfoRQpX9JH27MRb/KjLvcwbhZQxluY5liCbsbnMzgKv5MmcRjdK/+MsJ4+tkr0aRp0y6PtaplEnCtwFTpqDlSkQgregSEOYpsRQ0q+8iNqfRcjLq//ASvrJVzLv3QyOTEeKZM//k7NzAGtmNmfCxmp0dS6WzS1z9Hkaxh2edcmi9pxIGqsQy1+QKOrg8x9dNwqaX8+7GMLTNu6C7TdumDtGtffCVDK838bv+AV37+rBI5oUeAk+cVhqCE0dkD2kWRlDfrca08Ea9NLMSVUjUuQLcXge9TbY5Wf1w+6I8rmNOXW6W4wnENYD63PxDPtwbj2UZ/XMWOmqu1o4oX/sFf/yS2HmNJHxk2PBH44gWazTkNaCQrM9DvY40JeiFYKvBY0yQB+HII40U+MtTdqDU4B43A2x08kL1mPXf1TMFRx1MybHmkB3Qc9VIl7kGTjxnTfYTx3ng5WjPTwPBMDC6cja++toBs2os7734aY3i7g1fOxZkLE7H+6K3oX+qLoRcvZkisvbqBNkfYaxDyAlxAyj8/8E2we+Rv0opSRFg7XnkWyKpMpDPaGIGvuijrfhSDtKlVX8EwOjChAbyXkE/l6Qn4G/qDVzRy5PvC07EtYWdx1gMOeMMsQBWVHgE8I82MY/gtzs3H1aefijNLp1PWtWC1Kgbq9Jm5GF2YiQa088H9u/HezZuxurkZY6PjMcEhFjKbiwHJQ76U68rhnsOQ4zqRu9KdvHJ4ePwzReJcRO+l27eHO1UCWMbARLBKpOIiHZApcpN4eSXTnTQoDItUYteiIASTgPnHIbSLie/Cm3GSRuuiQIYaPpvLDnuNA+gpN997z0mFdfLysx6LAFyDcT/66GaiU2WS8ywgVKExxDi+9upLMQQjueewXqnpnxJ3wcoqEr0R11a0owXwGxDmGh7JJ08eRdMFUO7RPDaMyzvOMZGL/Iy7uyvkIYTQdmEXxJAD4SgIi89prmA9o2ReHMUaeOEAhQLyQObS+Hq8cGE1vvJaOU5NDsX6483Y2HkcreMdBBOCxbBBvnrChu/CQWXMVwBKywM5EZ0T2AjTau0wLs7MxdT4RHqUZsMM855rQrhFAmnSzxr9qdXrcdA+iIWF2Zg9NREDw5WoYZ20BVAK8+Pcea+xs10okK6eoHsctNGLKF26dQDD5Q6ThlIg/IrFElHsdWCiV5ibFtHfliEDcNLB8ylN4lF4TOBwmx7M2AyxyIAShDh3TurQsMXIcJaRceMgayslzpS54Kof67ezat2p9ai2FIZ0AZxlATw9ORSLi7u0bmcuXYxjFH/u7ChukjGLuaWcVHW4fFbgqkw8NHqkO+fT9IBzHhH4SYGWzlm7/yBu3XsYt1eWYxkvbRQlXMO6vLdZizpX1aGJhaXZmKqOxT5w/fON5XiAR+z8zE+rqtIPCBu80irjdoHsFMr/uH4QLXA0hFeJXcw18pzPLZhZOOTLvkoTKB3PpX1km/l7fvnZO33Oj8KY917oT0odbLRjeHU3XhmdjWeHJ+I0/HuhrxxPHQ/FZY4LhyiVo3Jc6JbjEsfTeB2XeT+HJzLbPo7p9lGMQxAjKJqtzUa8/f4dZbBMGv0oBBMkHLdrRAxd61lWXJMGfdq1Pi7u7NRivDICauFFlQx/yhNrcYkDwypm9Q0CoxoGoQtOTRM3lVz2GITG9B67/dXoQPPtcYT0xGi0JqGbYa6pjsfs/FR89bkLcffBSjxZNrsPOXWqHBPDB7G2/G7EWQzE+eloPn4SR1soQtoXRsLM5Jae3PN/+5e48PcTwet8rESlsZHn/Z0BZhhagxQYHG3uMW48L0OJyEpDcrY2cWoGupW6UOremu1zbw+fJwaC9JuVOHiGtG6ISc/NOdyt9Y1Ye7KSZX+cxzh9/nxcvf5sXLl2JU6fO52Ltp+gPO4tL8duo6intbm2GmcXF6IK3yZMT55Z0BnGPzLWV48Hkg/sB/Tq0e0evlX67h//0fd6P+bN3GAVVFc1u0pcxrGss4BwA6xUIhI8xKsg7z2slz1leq+fMzOLwap4fBmGgXwLLwOAcAvPBGAQip9FjZ0yA6y3psU++bL9BCYv7/e5zot4va9cDLnTiA8+uJFKJFOFuS7XRyCcdMd/7nOvxTAIMj/a+LotK7wUrBnugXDNx853nruHUFxGiH6yvR6HCxNxvDAd/fOTUUXgakAfgoRjEDeg14Nl4CQlD80wQRF6kuuLFOY4Nu7ciS/NN+PrV0ajD8O/CbEbWisfw8B8unp2OL72Un8sjI8idydj21gqfcwJP9pywZheQiFwaFN48m4oqLuFdYbgib1ODO8fxtOLp2MEd3ekMhqj1ZFc+wIL5D2G7/bpi4pkDwUxjMJ66uK5mB4f4VnlWOa3ffBnaMtaVRatdHGfm9scnPzWAhddYG+Yz81wVBTyj9aiu02OTE2mIlHRSgN6UNYT6+fe7iEe7cxQHOPRWQYlPZKeYpQOpCfeXC8i/uuHB7G6u5mVVs0dMePp0HkVPh9jQbt6+vjJHu4BNMKNmVLOfSmokS45xzM/H8MTk6lEZAnDkCoq5w8UqDlhL/Nkq9C310jfIlraY+zWJZMGVUB5n3H1h6s5b7LPODe2a3hqR2FNK2mwj/c2hHYAfT21uBSmOv/79YdxC4bPsI79z0H7DGmfcYhjnjeMgrw4PBWDZlwNoZDM4XcxJvDNw556qy8EW5FVVyhZ8ZCbm8lU8owCLt+51nP8y5fAciy+Y1UN7OzHzG47XpqcjSWEsKFW10k5sWsdJqAJSRcVJwyngDmayuAwuMFr4FOHe6CAePvectzY2MXrnI4S9NxvMTJ41nH3FKihG1PEVfSZ8m0YCZ7KiVvXyABjYV5s7MRg6aeJMiZEyPcHJ9a4VYFV+kdujy1YoRLNqz7udU7DRacuvnOO4ggjZuCgFlenTsf6Xn8sbxjabMXw5ECs33krWv0ojvlRDELaW91EsMDTwk6YpQIBDrQn7JVJ+YPwyws8EsjFRz5nqJLriq2HgQ08cIygHoReh+hsCwUyiNGggjTzzRCdk/ODPGsIWIlpvRT5w3nsxLztcOSaL8+dfM/KC6loOAdc9mv1DHFtoRDX7zyK1bv3YuX2nVh/uBLtGrJZZW1SB7jcXH4cp1Fi87Mz3A9tA99cHM7Yewql5yz43pPFXue0Av14qz89AB7cQljkfulcZCMCTIXieg9dMENFuvjuAyJyew9IIU/nfS+UC0jjc6GcYFY++8Die5GG66srI3tPIoj+81kMqVxs22s95/W9zhdzLLhwJ++2Yb9FsmlpGv/FvQyUc5kBxMcBPo+NDtN/BC9HWtC0zUjzs9tG7mN5NLAQTDY4UBny/C0I73hqLPpPz0X/4kyUTo0mMbT2dqNU348Swri7u5fCqB8hjMZ1g5cYxNvKNEkEf9YX6juMcQj9ytJYHNSH4vHmSNSP3VsEV/d4Eg9hKh4/quU+JF9/4VL801/+cvzya8/GIDBPIYELf5zjQ9DQngysdWIqbYZ+IECza7SeJMDBQQQtFnBagPRD5SYvZqFF7hO2Ttxb6v/8maW4duWpGEFhjWH5S/CKiEwLTpjjGZrMAB4OGV+fKcWjY1GenI7KzEwMIChKWPp9xlo5XFA2XBmmHVrh/kLIgV/a0xhRMB5jKaLlMoSWu7o5npOxcWNYaiY9HM6Njk/xrHGUXIGz9BawgEtdcKe1yF9l/lQcAON96K2L0k2Gk1EQUE6sV+mndG5KKpolwxYAIe/N4p3QifquoEH6wTPsU2EEIaDskzRG/0wQEZhW9VUAc5ZrgHO/CxtL0BDwFXa038Kiv/VkJ27cXcnFdsPgwfZ8zs88CsmDHqM0xKlPbO/ux1z/aEzQ3g6eTnoc9s17jJWmcvDK4iVuPfyvyFbjN2BfHH4++e79HKkMP3MYdnWdzSjCbQTvwRpch85jIVR6oV8VVY4dOAirNkTfpi/WN2MwRVt83ADm93Zr0ZUfoAdaR4FDo0YIlCfwjJWW28594IVoyA1U8FKgocGxsaijIFKhakDRoDJIvnVSVxlkSHwfYzDDQ7sHMVoHry6o1KOhDyoz15OUofUKhsMAR7Shsw401MKLOdjCU8RQLk/l/iT9Jfq5tRH7myt4LQhvxteHR+WchZQkKBO0jo+x5TbaGqj8luuNNElP4PozmHsIF2FSwNsySqJOIGXSD59duOxKfECd4zlY3Yr9+8tRu49HgWeh0sn7oWkr9FaBjzt39ml8w49d5DCcn4aMBpRzZ1aTaAELDXnDzcoz9/HZQ0nXgdsusnwPOdfgvJUldjc3MCi3TsbEmJFvhrQ1bJSzhUcO3v1V/gU+GvFOf/hZQ4QrGAMaWZdI4nTCpsSo+o5BGJZyP8h0AmxoZJiB4PIpHHmIWqj3kN6Deh6CglymNbRkuMzvXRjLV+96r9XzcD2CiwdNObMUium+vbLyMkUVgTQ4AKJlEDprITerDmvleo+ej66pgis3WdI8BxBm9yi8/GocC5LEAsC68/zgMMRv7HUw2rjsLY4DPje5roGV2aDtfa5HVkUdK6Z/CXdzAaIbrdAOQmIf619vS8GNEHH+I/dcph+BJ3UEAx0asgPZZo65CC6OcOErhzF7air2GzBVXzUe3jmO1fWx2DsY596hGJvgt/1SPL7/SRzX3ozPPzWUJcqz7InC+BhLN4UkL+A9cAwODB1sa5kBnSbjwyuZn5qLkZHJGB+dxSuB8FRuWrtcqhWjxyVuDGkB/gzNb+9twISW2GjCpHXkipZYO8s5mO47vDATY4u0e2oawTwWAxC0NZiq45MxMTYLnYyGGykdc217YAir1bFLFygz8Nym34MQe6mFNzjMUMb5XUWC0AIpyXPpyUmv4LHS6ESF8Q2fPROXmlPx1OTZqFxYdCfeLONSOsCYMFULOjJUpsUno5uB1c9h9l4hlAdibHY+c+hzRgeCUDkU6dBF/+ynITDpLOdJhK3JCdYZQhkLN+emBugXw8iX9Sa7eMDCU7EtfSpsd9vN2DH1lz6WGW9/wKxg7N3bD2Otjq1ecstdBJH9FZPgNoURfc+Nr1Am9CbmymMx1hmMbcbQ1BiiT1mXCwGbm1F50IadS6UgeTA26S0tX/rqdxrOw2f8VOgBiVxVj5IQZjkkaN7q01XurTLIrEZd3JmCIsMonMi6dHQz99twHPQ/f4MX+qFBRHo8wDNbNenEeTwE/zGCTbfNuna5U6RPlCYNWY7hrWDgmWbv/h5HEKQTz/3AUC9dhaj8UClroLpUoSgDcjIBvrcfE6UKCoM+Wb+t6fA4z/hUcgfgMyUPXm0/XK1saHRK8ac3H8aHKztxhNFXHsXTXr5FB/YyHbmPvna7TWBJPw1dOH4BnQoDbNK2BRQVvC4twGoo4AGuOPGz48RQyQl6ZGsXwBlKhSOiVR0AJCoqDfJCECcdVVHiPNIw+d7DJ7F7H48Xr1vezkKmNFumz8NW5p2E96amYsKKzqbkc24IXpOeLYNipmEbnBx03BbCkL28b9f4DQVy1IYX9xsxiqf78196I569dCncbdT5pw74dDOsI/FFO041GFqUR/TOXeeT5EtbgkAc9e83amgXdyCsgF8YgKNaLfN9JKpm/WCBmntPU3SysNbSpYFZemm+KoxcaIg1YazOhvUkPLyuWKjormed9CC0MixxojWi1WHYq6eIiu8MljZUSLbrOdtQeekhZWox76oXtaTPd7KpF9tOIjh5JTlKB/YJQnEtTFrZHCWUSgnXsjSIUhuCsHk/6h8EETIdOgdBUgGYZYhzCAvFPbTNTFJEafke0p9jN6NSO5fpvwt6FJ4IwZIhF+5LVuU5NRTOwx1cybFJYIKHNHUqavVybK6Wor6O8KR/c5NHcXa6jveyjVDfjVoHe0NpnyMVc7QlTMGHBNlxv2mQ777qR1iUp0Ym4trlK3Ea4Tk/NRPj4K4CYSGuQThK0PmC9ERc64KyQPBYWuH+vTuZ194Gf+6GaOy2hZfjIi8t+CHamIVwn7pwLp6/djVeuP5MPHXpXExOjURFpTA6GIOG/VC45dnROHATIGUyxCe8Zf5MKYQJ+zBMnPcYwPsxo0trO0vbC+NkXDxhYGH2WB+exte+9nPxyksvx9g03g8Wrtl2uWufv4+NpPXq5j16xXqeWZ4G5jTTZczJb5S6YRTRIPz0Un2uMNQAErK5rgFBZZZa1hNSWUFPnucigAfGP3NYPNQ5I8mq91JoZJYL9MjjU87LbVq4O8D83bt3USt5IQxod2yX7/bhhO5Np7ZHCwsLsbG9hSDkHIIDkCCQcgDZgH8FURfvns3f+Gz/8jd/9j8FYZ4vrlVpqGTzkMyNzQkz3nIPbo7MBvRyB3LyKry0k9fPTvOyN/QfWO3T3vLOdlq8CWseYJzeJIhUhMBVBVMarsQgNJBrSXyefbcvPpO+NHdq+ngpD/SIOsiJfsOjXGYxx0w8UeEwhu3VtRhzkzsUSZ+LXFXGeFipR2nDthX4YIc+gQ/kXePxnWgtfxrjB2sxeljnecvQFHyNwWDoUOWcsOq9/JhfOS9MPBKe+ZCErcoiz+Xv3p8//PRarzHRIPsDTWXUhHM/DSEBmuHF2Ri9fCYGeR/AcO8g+3bxSOvwuRXUWxiKR6Z78z7QxCNjrFXk0yRyyxqI1YmJmJg+FVOn5nKdScXV8Ri3WWEEWSZeU0baOeUB9PraK6/Fr3zr29kP5WhhTEFTkIDlrorkKfTsYSG7GVAqdcmhSIpyzpFr/xf/+Z98z8lxG/LIsvIiG+SISA8tf63YnifgzQr5Lh3pEVhR6JEH0Ibn3G9kEA/HLCgn2ZNRT373c5VnOpHmfb1wl7+rLKQrw2gqF7/33Cj74G9eZ79+6nrxud5oxkcf30xtLGGrYHKPeJBUATDf/PxLMci9leoI9w1EE6D06dbSropXFB/yWca3vEoLAeqK0Dt372CLADyg1WeNIsfnOIa4F+XLQAphCF3YR7U0UI9jiNltY/u1tPoqyONjPOg1rIJuDE/MxMIYyNe7A6eu+t+FMRQ40yPtGEdo//nt/fjhEwQ/BMLw0ho25dV9DOCm6G47R4OlpQu+dxAj3f74wtXrcf3MxZgfhaCA2fBgoUScoFWJtLKW2QFeUD126gpCLP8hGofRXEy+S7ufbOxEXdyqBFFSJit4TxsFYx8sxXDmzFKWAzl9ZjGWFufjycYqOAUcCndgXir35cY4WqquC9jDUndjp04Lo2ABK/T0NAoYATkKDE2r1jKnN7r8uXsjRO73iZn5+NLMZfpVj3v19dwMSovVsNiRGTuuXxDuNYTEdgsPyhXZBX26H/b0whKDL8KwMo9ZNPJ+Mi5HMjrnfSmApaOi2CbnoFnXSiUN0Z44Vah5mM5ZX91I5Sz98B8NHOEZl2N6chzDshSjGD56XDnBijB1LcnbtfV4DCz17Itwo7BXCNE3tQXvZsOZPGEW1f7oQOz28yWJj8dIez7NfnOokBRQuQkTtJQlwqU9x6YAU2nkGE9ePz1PG3oXHBo7ccCYtupxFuv+PMLIOZBB6Mzwdv6dCKDsq38KIdoylJShaJoA67F20I637jyKjXYrE0LkCRWjf93kLU7AeyZPGHJN4aqSt9/wqzDm0gzJqOxdX5YJM8DW8I7nnOeSrwyJZ+FDDUkUlxUYMg+UvhfCkPGeyCJfZulZ98t9bRaOBuKKpehXb0Xt/kfQ4H60R/EyhhG2yIRB8cLYMqTnQTu+FyMpmi7+5/BNmHqdtJT3FB8NM+YHAUR7me3XggY38X728Wia7RhCTtZ3t3nGcYzO4vHPTGQod8SsSzyOsp4+Y+gij0y+cB3Kwd5uri1xEecB3kuzxqHxB/wLY0b8QBLIVbf9GMI5yHfocQha0YjOQzzT36fOno0xDGmfYY8lLGV27zDU5QuSTXjya5536MomlPtbpd/9nd/6nkylUpBpRG6GPg5cpHWIdYoWBABux+tvElBmJtBcEjENFwpHoNq0DzQrqwzSYQKuc1V5KgUGpvDX25lAWLptr8jqIVuvw3udg3HTK6/1vpzHgWB6XklPgfS+0wQWfDs++PBjgG4pcmgSghOBArV03EGRvBhVpKWr58dwqd36siVSebRjYlTJ2JKLhJFZSeD/8aPH0UTodvlzS1zVs3MG1ns6glm8POOnzVYRQ/UQixKN/A8Bu8/Hcf9wbHXL8fGTZry3fIDFeRjVyVMxMzsSI8M8CyHf7vShm7rR6J+J/8eP1uPhcbE5js8w/TS3OtW1dGVxDSViYb7dffjgMF65eDU+d+lanMHjmURBV1LpcI+Skz5lpdHDVrgd8lZjLxrNOgr8GCGngEWNAquDo/54uN+OJkBxYhRRAGxwixF+eiobmxvx8NHDuPnx+7G2thyXL1+MF59+NpXVDBZU/fFK7D145JQOYEJQggIzdOo8tx/8HPHcvouzcXR2Mo7GhlAmZcZHHyHwXG+iAALueidH27UY2z+OX77wamzubcV7H78X+7fvyx1ZyNEQgEpagXe8g4FhokHfEF4VtILnM+oq/JlT6Y30ymhkgTzGJD37kj3S8AHrfjZLEcSl4nA1svNIiVsOhaK06hVavftrxpX5lrSbRICx3R8zCAEZdgRP13HBudBpJbaR3h/ub8UWbZuxkxPAJ3TvS93l5KxhHItWnkKQbODDNAUu7fqInykS//OZxWkkAp1CZEP4GWKhv/YnO3vy8p600qHpQnD7nfZ8JvTTt4kigdaWRkdjBFy42tkU1cJr48XYnePKF+MGKtmUNH9IO64Wf1hvxFu3H0abew39ZG+9iLEabjNhJLPwEGLySKdeo7/ZXMJWqSRfK1dMcVUh+F1/wpf8rjciLYsvPyf2VJjIL4WuC3ddp6Lnagp4MUdJP+RHYV/fj2qtEXMWltx4EJsr96JvCiN1hDakeaMK9ENBaT8KWCYECrjTTp7nmlQw+VOBlxwIv5kQUuge+8eRcOMEcLJKsXsPleRd8CV/NIGDfRyoShfcLy77kXPIGDPbrLLrVIAbyw2PD8fQ+EhU8MaHRoejwueyHp6GOdeYwdqTiymXwVQHQ86woDhRTrvuTcViBlmJvp0am4iz8/OFHAbmynf7nnKX8cs/GlomQHk++Um+EGTADEX/Vukf/v2//z03nXLSOd0tXrnhFAzphbo7eiHFcvnCA8nNc+iAjepNuOpc94l+8rvrUKqxj4dgeyPDoxkes+aW2+Ia0vI3t9ndQquqSVVcvjtw332OgyieXcy1eN5DS7dXs8ujt2BpZ7cWNz75lHH0p9Vv6EvBoYIoYav8/OsvYqGDcAAlosyM2NWql2AUHiI+0Y5lzLgPGUcXmDR43jqCrA/BZxYJmM4Jt9ybHXC50jpvhoiy7AaATSJTKXnISfzsop+j/moclCZio1OJdzeH4oefbsWdm09ivjoRF07NxNRwf+zBJHe6F+NfvrkWLZjumPvgPFx7mEzD2DpKWI99TjI22rj03Xh16en40rUX4tz4dExCRBUJBAHt2JzILVxQYGwMH2G+jXvfdhOpPt3SDgrHOC1tIwwe7x9FDSI50mIx/IN30WE4ZmclLCHQYYj45VdejsW52Vi+/SAe3Loby/fuxxbWaP3h4xhzPg0a6LaPM1S0jyLqRzB0N9dj4MJs9F+ay61SFX4KPIv39TtxDoNXm4cx21+JU5WpONUqxwywWl1fjY2tjaiW3fsAiEJ3Jax+mcKwXne9AWNiMByW0jotYcScvXYFBYj6h25TSCtYxXDB60lrTuJakVoxkLXRUB7STK665iKpQUFKL4EPFrU38uoa/tvAo/O7zJctHKNEJmJ6Ygz6R5HADwMwtxsYud6lRiduH9RiR6UNExf0wa3ZJIJHWjI+D1/xazLo5nErulWNEC4UVvYHOtMj8dkqshRU4CrdRcZbpJ3ybruOIa/3CbwclvFtD+BWLJjjHDDvQ3GfGazEmfGJGLNyBLg3tOd9RciY/p48Mw9vVZgk/wzEPubEuw9W4u7abuJHF1f+sGYbj8g+Gq5JhUd78o9KXSDkXvPOKaIQEya8jvcZO0LfTetcxJiyht7YL+dmsmAgf70aaR1Lv6gU4c1sQoUkH6K8ilpR9L8feucZB8iKR+++E1v3Po3K5GgMnp5AYasaeRYeydEg7dh5O5OKhPEUA9bqzP4lPsQLz3A8SQH+BGyEdhoZfvTdNvzCvcfwbF+WMWphYxQlocxe09hL3NJ/19fkXjp6wxzSJZo3aTY9OhSlyrIfOhKuCVvgYnatGZpmYulNVrlmGCN+GAXrYSTIaYUG/G9WpTK5XavHxcWluHrpcqZZO8wMbToGYYY8NRLlpl7qQ5NYrH+Ye7vzWdm7Xz/AI/nt3/2eAHC2f2JiMsbHp3LGX0LXqvezgllC0pJTmE46wTM6Fm7TawkThbn7jzjxrYLpoggydGB3ALICXyXQUw5e43cnfi1F3DyZV3GOpfgdt55zXuc9RfvOwUBcMLna1ev93XNe4/7yH6NIOgy6hUWbfeDQsxhCmP/iGy9nSqMTR95n9csuCjRzuKGHZBKRzRhVJFnkjP6rNB5troQltVH3MAckw/VZuhqC1D1NRoMoisJ2iGQYUOmVigQh0nfUigEXS6mIk6CMXTC2g0rsPxqOj368HQ9WGzFwei5qI+Pxbz86jg+3Kzkx3Y8SwYQFkVjdTtSj/PrwRgYVnFg1l+dOxzevvR6nx6bwRIbwuiAwHi9b+KcVaXZWi6PWbMQunsjeQQMYKDTxABhlGaJTsR7yLBXJFtdaAVgeMCsnM2EQMrMLSzG/OB+f+9zrcfHc+fjg3ffi9ie34+MbN6O2vRtmUcnQWkolPE6r0jpcS1S7jsb9Ho7HsPrOzEaJvkpL7iFvWY5yrRljzaO4Nj4fVyYXY35kKmark/Ho4TJjOYyzs/MI6alYWlyM2t5OwtHjYGc/+vagzzpq8Gggq6leffF6PPXCc/Hw/qMMBbqGRiZLtCC+DG360vPQC9dzzsWdPElcyoQeGSLipWBS6Gql+ntzYztLish0SQyMYXx8NCY5TI91jnG8Yl0s5+Cgi0O3Dz6OO+1a7B6DR4WBfVD4ez/j0JMYguAMs+q5m6Zet6T7aJEmnpd5eU+oybT0ydO2Y9izqGclzLUWe9dxDW8eKQhVIng8efAxw3MYI7G9H0vg+OzEOIoEj1aY0Y/MuuMlHWU0gs8KSVOczerSs7BO2ybt/ejWnai1UIb2E0WicWIX+hRiGJv5sktJWDzfg+fo3cs3KozeS6FqrS+V9iD3a/zJl0PQtyFmJ7FTjtMjLXtV3nEd5WSUQSNYnAKHNBjkQec+B6AkYGVJkw4GT+ngIC58/vPRna7Gbhs6cjcqFNCRFV1oXK9NsOUg7LP04LuvEy8wX/7OSw8pb8h3cVBcL13lOWBvOLpvG8On2S0MbngRgZYRjaLuGXziZ+SSa97a0EGXfnbhnayoDX0feb3GoR4zMkU4ozYhA4xG5Kn3HsLDwqDbNaLE8+mDa8omxsdienoq3EZ3uIq3g4yah1fnp6ZRCCoXw7lKD8OGx5n4pGxtISsNnRVFfpGtwMblACpokP1W6ff/5ygSBjyKlak7tAeT+lDpB5jmBifunpgT8bjqObfBoYJQIDvxrZDXgup2jdEZXzdtFcCBaOPyejAyphtaubuhczLWyvKZakyZcAy3bYjnOLfidq5zczNx+vRCTJl+y71aeRaKNCzm9SOmw3GvbaltFZpvv/MRuKIf9KuLNecCwyMI3LmIn3vjtShjxRQanuErnBlp/USJJacmvD0Lj/Krp7S6Hte2Y08ffGIk+jnKY6PJx16adasMxUAAEkNhheHxaBmUsbq1eGV0ztmylnEWkqS9UokxxCiCZiQ+ub8bb96pxV8+3I/3tkEaLm3fkDYbgpf2+/e12BHETWDbVvh24/TgZPzSi2/E5cmZGB+qYq0htGQUhSCE63Os46RX14Bga6392G01+I6y5jCklVMN4kbCAeErCKId+tixiN8gbTKGkdHxGBmbjIsXL0QV/LXqu3Hrw4/i/s07eHU7cYBrXsZyMavDNMTywnzgk6cRcoipfQhdHGZ21WFUl8yiol96QiPABxlWgSBnkBLTWI7TeK9uUWtdoeGJSkyfOxUTsxgu4HtyZgzc6Y3u0m8FTTeaOyjyNsy/W0y+jkyNxrf+41+L2uZ2rC+vpKxOzwzoa1jkGgu/J/N7HpxA5+4opwB3jiTP8Z/CV6M0S+7opYBw96lprm5m6mpSCtqpAnyqU+N57QTMOXpiCbpqech5OOBaZ8QP2nux04f1ye/ShdcrCn2gq5PNBuqnH5XZaXCFZ75fjzCZQ+OEDsm01mc6EefZv/wE/nIyGjrJSd/0AfhRstbw8YDmpdksNQ8tBQLXTKvcJho4Hu/VY6kygmGyENMYh1UUoBZszo2oLPRg5A++yy6ZAYiklXe6hwNxb6cRP3rwCKxqwYJbFKWTuWYy9tOe8yNJk55Tock8Ah44eTjPmNUubJyxZFZfBWXLeI4RZCMYqVaWlpfKeucCnwFpPNvFrIcFLlxnYpLIEULxcAdZ1kBw2wZ0qLJKD18Q4VGWURyW6mlWUSw2Yt+FKH2xPzacOPIQmCoFDwF/wmcMkvHo2RevXoZcoUQ4xAN86JgtLlnCGDwGVm5iNTQ0Au/gQR8AL/rsdtUaBzkobkkS5eHCzVR2K5/LX0436E24BqeDcHdBYtcx+0hxBb3S+1Q0jf1GWCPLeadc4gHfq8ir8PUEODo9PRFfeu3luHj2TBrXytfKsOEx+VlZbb3DSiFrkUcjyOBxvLgJ+HNiYjTGeR+bGH2r9J/85m98bwJ33AG7eYmCfhCBLowEhmERBXnG7TjnofLoAryeV6Dg9HzG3bS27AAWp2266E/XU+VT1NECASftGOu0Oqy/K/T8zYwAcWiaXaNhGEtPxLy+QjD63CYaV6XlOUMTA8lo/fHWWx/idkHg3NvFC3AfCpFf4jlffu2l9EzS9UdgHXH4PN00PS5DXiLC+KbEw1U5fpl0+7gTy1gspYXpKE2PhZv52I8BLLd+YYeSS7eTl+sL3NshFyjCGHomfTBBv0qFccqcpjBXjiuZqdEs4YX1tWLnyWpsrjdjrzoRXZSnEw/adFkLCqvgGKv92GJ8mqxYMxPd/vjmc6/Hc/Pnc2I9U7eBe2FFQ4GJGy2STiYWWEtL4VRPYuLAsnFOYMD+cb1Cos3AtyD4BmMpIRyHK6OpSFTU5rt3UEZb6yvx+O693HzI0igy/wFMq4trttczLz0fn//G1+LBnXs5H9MF5v30Q5i0ZWwEi4LxcH+XsZipNRBTCMdR4Ot19YN6PFp9jIf2II/7T+7Fg5W7cW/9Xtx5cjvWdldz7sJJy0H3IGkjsBr0A4vammVuL3r64tlYRahtrK4ljXm9HreTiXQ4FUoRkiloziy6YuEdghrClH9zTgSmlHH15jzp9s2Wbdlb30rB4Jqh4WGUiF65Rgv0cmpkLMbBRbni5CZ4QSFbIqYGHyy3arGFR2KBwwyDnuCJLtAf+qQYG8bYmp+M0cVT0d7dy0v6Ma6kx5wg5y9rc4E7K+ZApEmvhjecXxGmxr1z7gP67yuc3wwBuhD2WO8DWgoLHWJkac3Hbj2G9g/i+ulz8ezS2ZhQidgpSdpneA2wUJX5NfkeXrQkete0Umjx7XuP4jbKSOFnUUY/ZNgFg8IkluSn7B88pddEQwMYB/3QVlr2CEqVu5lcqWg5Z3WGEYTVfncf6xchy2XO2zj/52Q7rJz9oae0rYcEeUGv+Xz4hpviaG+PMe9r0ULDhnwGk+4rAK21sYWXwk0YH2ZfdnVUbdCR2nfDYsBB+OZLXDgu3hPmnndM0EiOy2uRDekNAqNUOpxPZSMuUNj9e3gIhqa5bQhDzXU1elC4GoCZk8DEsLBpusn70NyR84AqUfDS20KhZHQEQWl33QrBEG4T+WCEJncmhS+dJK+UXbwLbPhuv6rAW896fmYmvvXVr8Srzz8bV86fy23NRzBGLaKrrtVxsOK726/bTlHySvlsPURlLm3zW5n7aO+t0j//T//4e4aK0mPgZCEQAQDQcrJLRSHh6IF0ZUA6Yyd99bKttHi9zt+8zri4L+/znNd53okzM7C01tPyOHn12vfZXE77AqKwpHtt+xJYPtu+6Yn0JudzYozf3377w9jZwwOSKTlyZb0MwOcXnrkSkzAkF3Ot3kGhtFRADRMKaMCS6sVLEeN3iQMhgCJZbdYQ8MPRgXutNGvqaWlsOI7R3sdo79zsB8D3aWFpHXJ/btiflgL9Y3zSXWZ48XkAZdceQridHo2j81MxvDgVA2ODWB5YUCJTxSbytXwlKPuGwDWffGCnGV+98nx84fJzMYsVqSfn6uOcGBZWaRFhRXO/Na9UJPsqEw7TJ7c2N9NldpQK1EymAFYHCBbX0uxB9Aec06I8Yuxac+4Iubn6JLY2NtLVTcNei5J3w4dHKO7rr78Uv/5b/yTuffhBfPCjt3N+QIFTQhB1tvfiyAqzMhRPFvTHuyig9b24NLcUY+C02W3QJpgRxvZNK5bjCAnYKrXioITgAgyDraE4HXNx9tSFqMOkO5s7MGctFqdPxRe/+EZsbG1FbacWuzu76U0IeeO+CjNxkYIHQlOhaL2lUsmDZ3GoHKVBParcK4Ib9FMGoYXmFh7YnpVW8TYQPmZkKQBcJWyYcHYEKw3DQu/dbaurGFQyvmGqFQSiRolzLa5YTirju6uw6YzOTcxfOh+lSYUavdVgebiae1GkMBY2/KVgs0/yGwDR4JFmxL2LLksCCdkVeB+pTFRAGCB9GFl6I1YNzh0AoSUF6rmBanzlyrV4+fylmAAxFZ6rcqVzPiYFovQnzGgRmSm+nVNC0XaOooZlf2N5PVZRskg4CAKa1SsZs9ikQpBWgHUuvJQxEEyD4+O5Q2Mm23DecI0Txv7mRLkqcxj+fv6V52Pp0mKsri9HF6VQYUxZ9hyF4rxAsbhY2i+UrBPbyp/MnuRZR3pcgHcA2u5u1KIfb2CY1ueRBWOMZmtjO8pLs3EwRj+HT5RaygjG7Wf4Nfvsf/yja/k7/6XsSdiotE7GlwBzvPwzmSE3UwNemeDQ5rD8PvAXT5VyNY2vLjzaxcgbmJqMoYW5GJwYj4qp6+MYlNKJQ/EANyYPZNVrYOB8j5thDYJ71/pVOYz0ODmfHiGwcCpAOem5EX+HJ1UWeoavXb8eVy5cwBCsZ1amOHZOawBFoQJNuc1zctzKLL73oi3FPApQAC6dbuet0h//0e9+Tyt5EA2j1+Gh8O2t8RBYHr4+qyx87x2+egqid60C30PG9Oh97ikmj0IJFOd6bX72WZ/9raeMVHZO7BfX205xnYuJ3v/gZjxZM8OqEKTQOs9VoB7E4ux0XDp7Ol1f6/EozCUXS61rOZs2Z6ZSDkclBOISSCACVRAbTlKbion1ElhJxn3TshaeSkUPCU8L375qPdBPPS5TiiUs++kYXU/RRjAOnZuNmB1P5oxhED+F4E1Phn6BMC233uShi+b6WlyHNfPS3IX4hRc+Hwu4xqPAfADGz47bPn31XSXm3MgBTO0q1l0UR4OxbyEE11EGObkM7Hx2B0tNY30fJt2GqPbAf0MrlCe7AOrgCBcZAepmOiYNDGJlVhASzgulBwTtvPL1L8Y3vvPt3IHyzX/zb2P1/sNcUa4isVjj4dZuhlWMZYsrJ1HdGOoQ4TY1PAy/gGvgW666wLPwNoujEJhykgZAf6ccZwZPx29+9TdjafZ8vHX/o9jeRZEgZF58+WUYaiSW1/BEUAAmdug9G+uV8KWhntcsfH2ljU37OYHtWBQM9Fc68V3UKbCkN638XdpWSNmW4Y1sh98sSikaTvH8CZRIZikCO+udwX3AsxOPu/XYGgQ3SCO3IQ77AY2k2MLDNrQ2f+FMjM5NgjsMAMbUvbvKszCYxqANrhMKCpUkCnkD+tYazgwx+8/3NKAkYJGqANOzVeE0oGSUeWzWYhxaenp8Jj5/5nJ87eln4pnZhQx1jEDHknJCm37nJly2q7CXrjgvTnOXTdpvwkubtN3Ce93a3Qd3XKNiBDZOBvOJd9dXQc8KKsY4AL4zsyrHw5OwyA3NeXhOe8n1QS00QBVF+82Ll+JrS0txfWomJuExqzlYCVdcZU95iG0rC5DsBTzhTbcUkMZ9Wbz0eAPD5fZydNZ24hSeyVPTc3Hrxs3cdfEImB/R30ztt1mFB8I0qxVzzp7arG/5QGAhBeW4wK31vgabGAOMX1rxxzSEhIBWl2M0UwuDp+RiZnAxNFjJcNORyShY9yML8xioKF/w4DOF39DoWAyhUAaqGMHATjxbpywz/3h+etn0IeWZeKLP0mQ5pwIwalyoeBIdcsG3UR49Z0OBR7V6fPHVVyNNmjSc8Ja5t6QusA1l2Em7KWPpk20p65P+eRW/H79V+pP/9Pe+57h7AtkJdi2NZByBdnJxT2nYWO8BCvnCi5BRfzZn4uR4V2vv5OFe01MQnvM6f//sNb1XTwF59H637SRqB4f1XUz8IZRENISl9aSlf+PG/bj/cK1gVIkdgayCsESDPsKLzz2X6xC0InxxFfchwPnujoyyXAoVSRFCMIqUi9kg6rW9rVhrQbxjuJ4Ql+SawkcY0S8ViC0KtHRxeTeemyVNIGoZQyQLK11h026HEMqju62YqnViH4vObCM106GWJNeZIZGMZlt2o4FLejQUv/b6V+L8yGSRGWSYJMfr8yVu4euiTcMBTYzObmyDj12VCVbHrQcPkDXgmnY1XDt4FU30Y4NjCw/h/uPHUUfwDI5iHeHtmHl0QHsmRpQQis4HDGCNm3L44isvxrPXn4krzz0dL7/xWjLFzupa3Pngo9yUaHx2Lr1D4d1BARoXzpCOcIPBOrwfosQmXTFfkWmPsuq0ZVYSlHkgoA8xUI4YJ7AZaPXHwvBCfPH5r9L/vvjxh2/Fdm0nrazz5y9EY78VW3giCr7Cxe/G2Ng4IC9SyKWnIhVSQQlMgQMYSkbkX4FT7k2FwrVpwAhbDhdt6lFleqc0DU4NteSeOuBuFONCRTIC3g3lai1WnSPgGU3g9wiPa2OooC2sDdpwZgomP0Z4yZe0aYl7nh5dcNaEJrqfPOE5eDVTCBgNFdpKotNgoU3XjuSEKzQpBeSOfBoBnBexeiEl+OBoD7rf2Imxg6N4cf50fPXytfjShSvx3Km5OIWiGoYFKypGvMHCHrIXxbj1dDK1HXgohPCjcWygLwSixSnvNw5iFcHY2IfXwLeh8UxtpiErPhwDI6i4MFSBkwaIrSuEU/GJY+AFKTA8YOuBJ6OHN7a9GX//3Pn44699Pb569UpMIHAPGq0M66lMaijb3HK43igKsmKkqZzbyIfcmhZgG950jqd/L2Ju5HT0N46iubEbo6VyrK4B4wo4xNAsgUcX7qngE+XSATjJJAD7Kuz5J59JH3o72VflAYqiD0XqjpDuQlkSyfK+RKY8zcoTGInbjRjoAA1gZuHapElk1cjcbJTwZl2SasaosDdCIq/alyyGC305N2WkQGPaRYjDKItCNkpzGPMqZJ6r8eMeSa7HcxxGcFQsLizcNVkFvpjjeV/+/Bfw/FBOwMrIRC+UWyw6lCcKWle+2FdfPYfBc/IHFPhW6V/88z/4nm6MSHX1qcLbNSPOPfQWohRCCrhwsxqp9wAVSu8B3ieh+VAbLw4fWGg2X17r4TW977bT024qj6KzxXW26b0+s6eQctOhkzY85ySo17lo6cGDtfjk1gNxTLvwkx4ngDPjwVS6Zy5fijEQYkZIoopxu37B+RFr0ahUFNwKFm117YlMe+ZTDcv+ztpKdBAeKir7CPoKWKSC8FQBpyQ2mFIXVObQJU0zj+tsXcFkWQUzLPRARvvLMTcxHa1cXGT12mIASbPckwoCAVDZ6ca3XnwDQXAuJhEu/UN4OzbrgIG9RzEnUMRJs85OtxU7KJQa5//2rbfjwaPl2KsfRA1CruNS7/C+sVuP1c16PFxejR08khZwGJ8/i4DE+wLOXUMdCPiR8akYn56JU3OnYmJ6LL7wxVfj8tXz9A5PBi9nC6bcXt8O94hffvAo3e0DoJcK4QAcoSAclYTt5GtlHKUEM0yMI3zxyFoIJ/dd0OJ3UplL0pJW0MK2nEMYHnezJlobZjeE8d73/yo2njyJhfkFPJuxqG3h+WCNO6mYTMpx6tQswygI32SQpDFglgJSi1WBwW85QSooPX9yzpd0nRUZwNVIdSTPSynGi6XNIevP4WGVwfc4fRoFfoYYrLlmjFpFsk9/llEkWyWNLwQptHn5zNNxeuIMY4Sux4eiU6vRNwQ1SuQYOujceRzH97dSeMTMOF5rpaAJ+wpQXYHtmhMzC7O8h31FefSjPPpc8LZzECUMlTKGyuRBX3xucjG+eeV6vHLmQlyanIpJhHq5/yjcscC+a/iIS1oJCyIKn0z91JjiWcJBw6rebsYeHpNQ2Dg4jPfXN+LOymbsYW2b3GE77sSnEE2hCO2DUpQlnxHWev7C3/wVw6/9wMltrDNcw+FeHYMI43OHpfj6hXPx3EwllibcG6cUS/PT/F6OJkZPVQWODDBLqYki6QK/ttUe6Jlrd3InVGhHZXVYO4ix1kgsjQHv4yHG0Ib+zQyFV+AR14SpFBAqcYw1rzKy0xku9jz9Kg4/S5MFHlw3ZtpyHwruUJfUHSTX9+Jop4GyAw8Kctpwganp+ioSNz5zm2HpQ8dRSTM6OUk7Q+BamcIBDJVNbgFhqLXJ9dKvcxwK8vZ+Ud3DfgxjrFiLS5pIuUEfVSYqFQ2z9Sersb6+lvfNzGi0QZtc+pWXX4nrKGe7rRfjAsbc0A5ZWbdKNed6slw5l/iXd6QQ4UJ/bJMPb5V+/3f/yfeckNVy8+IU/CKbxgsBrxcCkyDQe0Jb78WHqAX97j1+L+4HcdyTE9U8yPPFOobCyi4mN3Hpucf2e+9qwJ/+DtM7iSPQBKTX8GMKDn+XMf0z75mrOW8q6XE8Wd2Kd99zUaJMBbLomy64WWOtei0WT03FhTNLmSGTz+G5xhxdgVxkbyW/8CxtIYgEYKtQ3DlSC+fm3dvRoV9mmWT4ivEapzS0k0g8eQm74isfRBBtOnnrd1fNDmI0DvO7Y6zt16IGobhF5n7NtFwQpdJMONoObWvJbx7EG4tX48tXn4+ZgZMCgIxBBeokdc510E8VbaZUn6RSb8JkazD3W7c/jSZCqoGysp5OA1e8BtHvwYD7CB9TpvVuhmSIvsGYWjqTpSxaztnQpyy1AC6cnDWm24EJx0erOTewsvI4M1LufPBJpgMPT03FKApnd3c7hZzCcZRz1Uk8A+ejeH6uqq5j265txNAxTL44Ft0+GJpr+9S+xvQ7pRgfnkridkxINnCCYkcC3XxyKx49uh/rb30Y9XuP4/T5S7luRKXTadA/mEzB7xybGS9aZsaNTQKRRot9F6ABUcSf3q0KPpWPhgmwlM7sjxWELQmvUeGaKUvGpMDD4itjcWuAHRrGOGyjSOgzjOriMK1IF9aKyxZtbgKzTTdfqsKwnYH45jNfR0hehx6GY3hgJJ5auBwDKIHN2/ewmHdiaHAkqqMTjKdO31zAijJB4BpGA+HppZaFFZ6BnpGvQ4RV3x4CbLMZFRcZ9lfihdnF+PrT1+KNpfNxxtAbSq86CC0OwNu8w+1Jl0m0CniYQCUlLORv39Oz5114WgQQ8R/7jPvG1nbc3NmOFnAybTXn1cCDhwIxF+0C5KL0SkGzadEC+y4GAQ9EoCpvoPMTmq4C+7Pw4C9euBjXFuYwjJx7OYrpU+MxRJ+nxydiewsFSx/HxiZiamI8JqDVAeAhfTXxSPUQnDvQ58x6YNDcUHswzs0+hVCWp1WaJTx26Ap+zgWoGFFZegUaT09fxQee09jwBf0jqPKcMqJgdD4CE2WX86Nl4Kt8M433aG0r56IGMIaGwJP72R+apQXta1RZ7DRrd2lMMiZlivh1qkHlpHxS2VTNaMUoE/Ztt3LmWWOGrKCzTJzRAAfubnugYaN34fec37NfyJ4ant0oMJqbHItz09Px+evPxd/7xV+ICdrO7cGRkeLXAWm0iXOzcW3bsSXPiB9e0n5hxMMr4AAaeav0J//sD7/XW0H6M0VQEJCayc4r6HuhpkLoq1jQlHy3Ub/77suGfRWxNFeJwqACnO755nUqGTshQfnd3/1uhz2U5lyVjG6rvrvIxjay5LREjuCDtwBeGUKDaGlnGzf3hz/+CbfrpmGVApw2zK07blXTyZFKnD+7BIMW1ptu7IDWB0dmb2Hd9R8PZMgni5vBVIARIcFzEdAf3kIYQ9B9YxZnpId06cjJMIgumRAC1MrS+ggzrDj69nG1jRu5YMqJcwjJLUKvjZxKK2nXFdK4vUemZMJMPQFn45m2WadPu904PzgZf++Fz8VpBMuIQpFrDBmlUpfQOTLOifJoIviafN7eb8QjnOV3Wttxr78dQyjSKjAfRvGOjljobTRGIcgx10BMFO/jY+PpMpdhzuaAi48QYhCUnkJbqw8hbWaa+7CYpl0dHY7G9m5sP1qNux/dSsvJMM71F5+P2uZm1Dd3RGDuaFfi2vGJSazgQRS78Xrgsbsb1Sksr8VRaI/xY4WOIEBH+scZ50QsjC5Epb+KUumP6sAYTFLl+ebOg3/ob+P+k5gam4vhsdnYol979LW5sxdNGFkvooUic+c4w1n2w8wrFYz0JgylJRkuK9RqUPG5yOrCAucamcuS3Oby68FqkbuGyuwgreGhfhl3CNwpjA8z9DIC7Zs+W8GqNdxwBG2qSOr1Vjxu0repUgxgFX9h9rVY6j+DUTERr81dj89ffBn8zkep3R+XzlyN6vB07M+PxWG5FG28xQyV4gkeOr8ic9t/2UWPBBIroXgPtxBcG41YhAc+v3A2vnH5arx++kwsIUTQX/QVQ5FDGSkPpHfOIS1ljSn66XtanBx6t84TWmTwALw2gKWpp4FXsMW4fri+EusIw+roaGBeQSMHCHRomKZcsOZcBdqW7zyNftpmHsD1CAHmXFnOmQXyhMGgXmKO533j3Jm4fvpUrjPqcwOaTl+cgiar5T6MAeQCuNjeqcEyA2l1T1SxtjFeXABtVdva7k4qmhIepCEiK2WXjodjemIpSt3BGDqUD0ye0VsqQftjeK7T0dhYh96b0DneFTRvWLBnBKYAg34MWell5US0lojnUVbObeZq+vHhKCOgXWN2tF6LwHvKSXdoxxI+Lgq1mOUQ1x22eNZmLbMiM1UeOcLQwA8wQS7btN6Fixctzlg1/A2v9+h5CGO7inFjso1405NWgpvkIVxUSpZhmZ2fiafOnY7f+M6vxK988YvxlVdezi3TNZiMvxSRGWgYOZmhMWSMukC5X8wznihTXsprZX4qEX9vH7xV+hd/8kff80eVgj/0Dr97g56I322wp4l8ScB+VmF43us9/OxkTC8c5bmfKojPvD6rfHq/29niHN8lNJ6rNZeKh88qNSf6PA8UaQMCA8FOIrk/gaXg33rnfazXQtkoHNogagTrcIQ+VSBqa+5PgmQVk1k1uttq/iJPG2orRFQyGWhJi9+4L3ZD3N7ZiI3OfhyPITiGGbepeq7Q5ll9EE1ONqgQYCaLqwUeBiY/nxs5sYWKz0ylAQToFQTG9vpO7vseLZ53IHHZDoTGOJyAdHJ9cLcdM43++JUXvxAvnDmfcd0ysMp5Ii0H4OFiuiLFtZjL2Eeg7uBhPek04sPGRnxyjKdzCsUxNZGLFiuMaWpyBMKEAWesHooQgNhGx8djbBJvYmIq4NbYbtbwVrBKLBiH8G0d4JmlksJ6wRPRIh9FCGzcfxwPP72Lt8M4FQUw7jEA3MOd3nd8wHgQj0b3uQLBVlBaQzKa8xadgyhXBmL+9GKUOxD/0Ug8d+a5eHrh6Tg9vhQTKBNXuZ8en4/TE4txZnwxWuvAssbzub6O5T0zdzpqwMykgjYK29j5gXgDxxknh/mLBXQcwMeS5Plu+EuaUpFApz1jBrTzLr8WNOf8CoQpQeTvht7m5+YQzOWo4pGMAKvhEeidG0dRKiPwjHn6TrRb1cGJ0wPa2KVfD/d3oz0F3R1XEZQvxGSguK1g2y1Ha6cZs6MzcXXp6bi6+ExcmLkYO+Du1OxsnL3wVK7z2YWmjckbGj0+Bn6GevEQnOQa2enE7M5BfG1pIb555Wq8unQ2Tmsw4KE7H+e6AGVgVsoGPhk1QCgVc4Y9Hiy8WnfN7IKbDL+Cc8vk1PCMmiZCMP4Syv0+597bWosuMHZdylh5BKNijzZP+Ae+yGKaCimEZ24t618KoYJuSxgtx/0mbaiII0Zo89XZU/HauXO5j5DRCb1FF89qDM4i7K0RZbXsbWhrD9ocwDAqwjhVvBMXSk+JqtjRAGDsRTVoaW8SATuFItQ4NixZRg+4gr+c389cPJNVeutHeBPCtWH6MDxbxwuAZgZQjE5SmzWaWwpokMJPNISyBKf0wW1+9Vw0UsuDFWgcPsWgc272ENos1vQAaw0Sld4OPLOLcqav6fXBw4caa9CKSsZFmSWUUAn6sZqyykWl7eJC09VNCmkj6JV1GhZGOTREVUAMPPnQKhCW7dHgnMZ4/MKrr0D/GHHgRrwbMejJYOWycls5bFkWPXDPuwGW5zT+1Qu+Jy+AG/ptra3f+F6eyCcXLxvzwp6w/+zhdR49hSKj9X6zHRWI9/VWnHvO47P327bX9RTUZ6/JjtI5B6hmlLl7lmHvkDhpKO9VQKidhxHqp8+ejTv37ueRmWf8PjMF8cDo83PzKI/BGAQRswhPY9ciwnFoFVlXrA5RalgIfHpEnwpGcFMZrbJV3OBNDIL+2YkojWG1QzyZpGDaI0IgFJrGSBsHRa4+z9d60EuhMVgIpsCymukfDpzVWMMaNySg92HVYGPExbwATKYFgzdT2evGt6+9Gj/3LBYE1wzQDkApnksfJXjdcl1ZBZ6x+C2sxnUUwIeby/HB5kq0ENTmz88cHMc8immcz1X6P+pakZFRmGsUS04lMhkVrBQ3xXIeyNIwZr7oaUFa2T9VrZb5MN6FKZ67y2ux8WAF13kvCdJCfhV+cxLUvTS0KLv0zUWc2FdpxXdKhlQQthoCMPXu+la2sfLxcqy8/zA+/JsP4sf//ofx9p/9KN768x/HW3/xZrz1Zz+Id77/o3iH97s/uRmrNx7Go4/vYdXNRBt6qyFMXQ90KNxQHHqN0wj7mVOnIBW+03+Fkqvr6VBab6aFA7gUqoDyBOeaJvZZQYoVjlXKpUV9NfquxWeRTdfWXLuMpT8zEpfPzcZz1y/HL3zzq1EFPjuMZ0hvBBrTqNJyNe16FzpZbWApj1fxCibihbMvx5mxRWBUGHKaUHWs7E7dzc7waNoQ4s1P43xrIH7hc1+NkZnpeO/Dd5BZ/Xg5CGMU++BmI2a2G/F8XyX+Z1euxO9//cvxC09fjiX4aIRxuZlYIYzlPXjKgTp2nmWGUa5f8V06Z8xJTxzSk2HNrunKwKgtXQMPa72VELxNhPd79a14iLLp6yvHxACeKbTgArmC1qVOB3aYCsLFhFqvep0mahQWLtfBQ5xNHIxinJyBtr526WLMpsWfaMk+2x4MHaemp+HngbTCh6HfJ26Hy4UalWXarqIQRrDaZ8F7FUG9t4uAbiE3ULQTo3N40dZfAwSM6/TSYoxjpBxhxM2fmospFNB9d0Tt7uf+KCkTgY2hXddBHWMIHsJbfQjuVCp4MglRxmaGpgo+50M1WvS+jCog2CGYLPnS4yN/1+sdhfeabojG7zFajYFZlCT04nhcYmCEwYrcbvPRapnA5F4seNz0QeWusSwdjsNbw9ynMmnsYahAs17LQ04MqMKo7gN+x7T3/NNPIwt/tgBUXEh/PR2gXO2dVy73lIfnrUji5zQSOE6ydV1H8offU5iqfRTkKVg/o0g+qwR6msrD12cfZuOe95zKxY55/rPXediuv/Wu8bfedb57jpN+S4ZWqehmJUnxu3F6++W5fhCpFW6blsE3c8XQybvvvhdbWzuxtLCU9aBcfb2+vhk1GNlJpysXL2alVsuBa1k4LnPRXdCDfZbEK0jTq4HqFNlaaKv79bj16H5YWdYum/ve1etAAWGyoVVFnrCAsLFOTHs8xuW2HIiE5uZHlaNyvHDuak70rTR2o4NVzw8cvkuYPBmrxVXHA41uvHHhWnzn1a/EJMRqTSz7pMWYFh3eSM5b6SFAuE6ub0Jky3gS7z15ED/ZexwHI2aY0WStGZewdv/jr34zFt3oCQZ3D3Bj45adqKbg45n9MFzVFNn+WN7aCEYl/SeMstAghwU3J8eGYx9F2ESBdMCB9dmEneLB+RS51UljM1hU6u5fkjvt0VYKK/p7sL0b9dUtBJlECnE2EfQHfdFu4B3WsYJ5P0CZ6mW0m1jJeGsHKOkuXl/XVMqj/pi+cC7qaOpGCwEM82h8uCp6emkuXv/ca/HsM09HnX66AFOLzB3xcvUxcMx1GPkurmFu38U71oSTzBnyQmlYXsMwAo0nblX0ztn8g+98PX7/n/z9+PzLT8eFiyityfFYefAwdjd20nJ03sIiet7Xhq7r+824ffNm4mpkcCaeP/9KjA2OgR94xSUMVXCMINS7GR1GWO9txsGPfxzTGDnuB7RX7sbfvftX9KcVYyUMp2Z//BLC8bsYGf/ZN74ev/ry1Xh6dgyvbSwWEIrGyhvgQA8x1+coQeHBzEKTb5P/Cn5LT0RBI02d0BfihXvBI7R9aIgnBhkH5E67N6G5D1CKTXhw+HAwDtf2oH8pABqhPWHpS7pJGPCLcPc5JXhDI0/DIrMmeR9AcI532/HqwmJcgYcHuTY3mQLu9slQlgrPlNnpqVHu64uxkYmoY7yZvu/6B4VjVmrgfRhvY2ZqOmZoa3+vFntbezExPgsaFXxWtTiOSYzMyfFJVPZAHOw1Y2F2HjgPZ4q8+5znZnUKfuRaka4NbamU4c0unkpnF28CeswsLZlE3qePEGLCVFXq7YPyLXRkpCGzuWRIZSFeeUNLH0N2YGk++tx9dRgjgz4MIM9ciDrI4SJNYYFY+CntpnENDFNp8C7ljqCgZ/HmLEqrgaASygWK/g5vVIDhBeBryu+QeEFe+lLuKlOTx/msHO/JZpWHn/1dpaHc9vxn9cDBwcFbpf/sX/xxeiQK+d6P3ugNPc3Ue3mdD+t97mmw3qvXji/v83ev7ymNnjLpXWfnfPlMr+31QevJLuZkKIjL8Jla+mQAunBeb6xW91TNLoHqQg/jyv/tmz+Mrc3dJDr3HL9//z6ynrFg0V84dzYO6ntx7sxCxshltowHIkgNjZnizWmYrCB6CTnXW9C3AwTIJ3dvF9baDpblHi4vFpqMaZ8Mo2R6Iwg1LzwQBqY/ag1jqkBIEQuDU/HK2Wfi8d46imS7IFCZTjhLjBClGVoDOwfxuaXL8Y/e+GYsDY0VQhCJ594M2R+sN8MSGdeHWCybsIdLvIaC+nhnLT7ZXY+jkTIWy0hUsBjdr2GhMhy/8PWvxje+/IV46dpTcen8Qly5dCaevgTzXlyIq0+fiReffSpev36Nz5fj/du38EoQ3Nw/mBliWILj4yjrsWhsb0cLr0PLS/v2gHc9NzNc3GjM/UC6ZsWgZHwNwDRgOS25AeDYqTdi7/ETPBJwjoA64hn9R1h2MpqWnH/gPpGhpM9YNO8IFX7iMGQyFEtPPxVf/QffjutfeAlLdTCawOWpl67HS6++GHNY8FsYDnubCGTXZGBJ9qoAa+V6pPcnXdIvK0X7XL+LE5M5VCg8/MRLpSt6UfTJDKtRyPdXgGfJjZPoW6fVFx+982nUEDDjCH4rGEi7jsNkDucA7t6+E3sPGPdef7zy/Jdjen4JELQyZR7wpdK15HkZpX4Afew/volgRPhO4KOMlOLWez+O58fG4reuXo3fufZs/NaLL8ZXzp2LqQGo7KCRijJrTTGG3IiIjmuVp9eBcPE9N2bKMRewMNFGWk9PH2ymt8th2MT5qAMPcL8KBO73deLmYSPe39+NdfBS6ofWH+1G98l2oqU6ZHKBygFYwZuGMbWKrbadHj5wMpSc2VocZftIO/hsMQO6X108HZPwYm78pPLWRee5KROOVFJGlfuiYgkPlMfo2CTG4VZmO5tO7RyjGWiW/bHawxTe8dLsbBpNzRqWf98QtIrgx1MYwSuXrtxV1F0pDTXPzMILz1yP9f2daLThb+mBNpP+uMdV5wMTU1nVQNrp02PFQD3GSNBTyVItdlsyNgFDepUvVDBGKRQwkrNhMNq2yvEQdDq4gOeMV5J7DSngeZZr3DzcU6dc5rn0EzsDGkEucbfJR8o/TqTRo1La2bYq9WFMT0ygSKfgf5QuV5eh2XFo8de+9Utx5cxZ4GE3wAc0qUwtZLLGP4+mXeVrT4b76umB3m/KdJVUsYcNHskf/N5v5Z7tTrgr7FUeWl0qgN4DPHwp+NWEEl5Cgw7mA+wU705OpyWT7Z1Y+nneNR9O4GiDCCOFd+Fu9+7NCXXO+/IaWs52PquE8jfu0doxy8n4s2sEBIY1urSexgHeyspK3L/zIPYbeCBrq3nPOTNAnn0WS3oMoDdh9OGYhpBcrVzB8jDDxklit9nVgnTIWpUJYAhB4a11/tGDO9GtDsXQ9ERaq8YwGSD9hZEh7CLuzD1YZ0f7tFUHfhxHe1i2u+14dv5SjHT64927H0a7XwJDoaKMBiBui6z14YL3o0Remj0fv/31X44L7t3N+AFQ7lvei1/r9rpYsdjoaz9q+43Yhlk/evgg3vzo/Ry7mV6dRzvRvrcWnQdrcQDDqdZq22uMvxzXr11BmSzG5QswD8rE9wvnFuIMhD0L8318/2G8e+chLgbeBIpRC06l3ditRWMLwUG/VJ65gAo4IpKTYdzzRS/JzBSTCKQDF6GlssWk7UdA762uZ6qm6ZmoF7Bd4J4WYEAPPqs48uCL3Knlfoxi8pzXArvy+EhcePFqnH7qHF7B+Xj6uWtx5bmrKLPBaDWAydp6rD5ajjqKT6Y1TKHQF2cSUqGMoWlxiOBPxqJt54TM0rIQKR0sXvRDelBAS7MHO7V47dq1uLA4n7R82BmMt/7uQ6zkekyfmsaCG8awARbcUzckwDX37z2IvZ39GK3OxauvfyOqE6fCVev9OrQHhzExMU3XHB/Ct74bO/feBWf7MY7B8SxexrfOX4h/9voX41sLc3FtohJjCCp39NNz7uA1HB8cpwd3ANydC4DrgMMBbe3LaEnHhiQVRjl23ot5x0KhciLDLlmVoe0itsPY4Put7kF8eLQfHxzV495RO2rCA0Otbwdv5f56bk1rQkGmy0PHGj3WHxOupqI7HgDOP57BNRnqMlzGWAesKYfynEfQXURIV8S9xgN4EvUJd67T28kJdLP8qrhwfDZpxAoLO3gm4i/lCvdocWvyurHb6NBgLM3NyqHxZH2TtlF+ZTOhxuErjEKU+AjnLi6ej108l3H6XZkaiuXVR4kL14IZosr1IhzHE0VVC7O90IT8DvfL93pu8KD1/HKcahP41Xpf/pZzqMgF1yGZ5NLcq+OtVWLCvjmJzvjNAsw1U8kVeA3wh+8a1MpHtypwPsixK4s9PG8tLD0/ea2OQtne3ADv9RhF8Y1xTFSr8ZXXX4tvf/0bMYhx5LyYc4ZOFdi28FXWiis/S/S2pS4o6LFINEk6h8f9bCXh1BnOkXz3n/5eKhIv1n3saRwbMIzkTSqZYnWvcJHYcDFLZkthUXC9KbpFyKXQWj6UPgJHKcL4KO3SKRlUTSoB+zk3a4Fh9T8EhkIoF3zJWFzgc30VyghE8dcPE2sVWmlXq0JhY6aB2Q6uyOQB8czTV+Phw4dxB+vPirWf/+IX4/yFcwDvMB4/fhQ3LXuOIHv+2tNJZBg4WDl4PfShjpfDqAqlwPVpcTMGjya/LO9txUqnGa2Z8RhYmMHtpI8yHgx3jCcRCPCSFT6XW3F0A2H+gNY2jqLaQKmu12MS4SLD3X10Pz2aAXc8ywk9BK9ZTOu1uD57Nn7vV/6jOD+OEpHJEaAKANceZAFEMz0gVgtSGnaoHdRRIvtx89Gj+Ms3fxz1rXoc1fAq97ivYd8KS/T00tl45rnnY2OrEbfvrsWDR+vx6NFarDxei6HyMEw5wnP2eU4rlfTKRi2+/86H0YHhxlEiZvfsb+9Gi8OQ4gBj0fNysWXn0BAQDhVKwhXrpl8ea9EzxsroaKaUl+jDAOfbWzuZzZWZcdKISMu34nPvLycN8x1WonHIHkQABIkL5nLnPWuUuYbl/OXLcX/lMf1qxgTW4hB0YkhzDa9n9eEKdIaCRuAMIrAM8cgsWnGmPSvsutDnsUpDugWNenj5GMZmjSH7oreQ6dj0O9cebW/GC1cvxSsvXOKaw2hiud+8cT+Fg1ufDmKcFFWOjXYUXv6Dh49iBy/PdTovvPE1YDMTzXon9vGSS9Ci1jl2Kszeip1H92Kk/jBevjgXb1w7iyc7Gc/MjTM++uPaGsOBsKNZQE7Syo8HKBGF//5BN2rQ4S601cRLMR08vQ7DVwi3InwlbcNXafwwNhUB8GghD+rc8wTBdxM6e6tbj5+UWnG/jELEOj7qL0f1uBKVXcZ0ZyUOUVpZD0oY6SljIA2OMG6YWG/ZsM8AbaobspYdSsdN08zkch93AVTFY58AZzNj0Apez6BhNcjBsJdoECqH0AqtR5k2qljnZp/1GxKDNjuMweyiStm9jOBlbqrAz5oop2cm49xcJRZnnf/rj2UMzcMYxeCZQ1iaUdfMBImzUwsndcb24+0bfxc1eYFnHBp+xlDtH3IfHHA/ipc5Wokjt8b1WSg1w1CWqTEFWI/M1euDjDPA9fHaTsROo4g4QD8aJ4PIPLMJDa9PDrs7LfLGtpE7OaelTASmWfMMgjTl25I5enSGuQbAgxlZ9p9fEUEuxCxlCHR6ciLGUTbT9P0sxsezly/Fz73x+fgmcrAiPSdh2x3kKc+Q55Tzvqfc5py0Li14qA/UBcr5jBVxkQpvbBSFC7zwWt8q/eEf/Ob3FNASlIokJ9ogODWNO+N5Ltdx2N0kPoiC77pFmXuM9eF7GwHnM1QeigPvE/1acE5qf/aVSoHz9C8P2+9dYqGwXJXJgGVAr1MLmj3mAM23Hnc3NJ6r16OX5EC1yIyPaxFhIvCM/lhd2YjXP//FzOq69emttIgtm+FeKA8R5BfOzMeZxTmzE7O/Q1jNOo2GuHLVLTBxFKowvR2tWVdsf/zhJ2lZGAu1YJ87msXUWBzimsZI4Zoe76BYoJ+B/rF4/rkXYuHUfNZ/Wl9ZQ/BthyXXD7Giuns1rHYss9pBxGY9njt9IX7vH/2TODM5E2WkhOsH3KjJuHoRhmkjAPdh0CL+achkG4H96aPH8Vc/eht6bTIYYAUxw8kJIzfPccHcK6+9EqdPn849so9hjq16PdZ2dmJ5YzMerKzHPsxdQ/DsIdiiPBr1GIof3PiUMeEeA4jNzMJy8tI4KYKBcWrV5J4RXDCHF6PHpxGSJUbon/n0Tq6KGwYS7Z292ON5PcJN7QPheE8Sw8lLwSbBel9OnvOTIR9ulNyToJEnYUnxr/3SN2PtoBZv/vjNjItPj01keRG3GvYwfLP+ZDlLvNhuW2EJfR/A2EYaFIJZrcDnQXNmdSn0JcoMTfBwQ59ZpcDnQheeM4x09eK5rJ7q93t4fdWhiTgDjE2NNv3dtE03eXOdlOuR7i4/js2trTjm/MzSfGbOjU/irSGUOvWtOFy9E/PdtbhcrcVzs0fx7PkpFNXTcWoc4XWIgaJBQT/lOw0xEyzcT6iJ0N9vYFQ0TIFu5rFTA5cc0nMLhdDFk8gMRI0QaCkNSGnKsB70tYOSedxtxSet/XiHvvzkYDduHDVjefAo9umfE/yDCPxqBzG3ild653FmJ2YmksjghQQRbDE8BQ7og23rOetBp9ejDAOfYv+npYPSCka+MBaLB5p5pHzJxBqFgLdwrSFk/wa4WaoZQnC6Al8lP4lMmALmZ+HnyxiNU8B1csoq4UPx8ktX45lLC3EJw+/a2aW4OD+DQbQSjZ01ZIKlfvrxTmgzPSAELbh5e/3jqI/Rt1E8j0no37pXlUocu6cRAsO9gUztt4aXCQgm1Cg7LeVvte7BfeTR9n4cb9Yge67BSCjhFZiw4dYGZlkC9BhC8V89NRen8YIAFPDhPP04hF4OtVFTzvdlde0BYJFeOv+EhzxnREV5XNZ74FLhUuX71dOL8V/8s38af/9XfjlefeEF4DKPUkWWSuNcVKwbwWAB1t5YVAmxTWVGIfNTLufhI8GINHNCN76UyxWUK/e8VfqjP/gnWSJFhpFBVAgFwhGiIjkJF80EkUmAzg9YC8mJzSwLD1C9LmtgoZHtRE7g8eBMkwMgajUnfH5KGFyjhWE587Rkud8FQHkt7bqI0Jo9XATNObDCI9LiUECaEVS4XUUmga9087jeWvnu2PbWW+/GzPR83Lp1J95+55147tq1WFxczD1UVJr3H5jZ1Y5nnrocM7qqACt3JAPZTuA5TpkjVxWbQcGfCO5g2b73g7eju76H97Ab3bVCKajk+rCodC+rJQR3cwDL+whvDCGB9Wioa2l+MV596fWo7eK10Fnb7mBtGDMewJt5/uxT8Uf/+LfjwuxClEGY29MaZhAnWf4Z5B9hqeYKcL7v7TdQBo34FCXwNz/+SWwg5N27hI6I5oRdWpt+Y4BZRuTi+bTAfa7bEsOG/D6IEjmOxyjeB3god1c24+byerx9+16s1JsojCEEAZ4VYxMcwlwvYwpYjk5MxAJEeuXK5ZibOxUjMJyGgq6+VugBSntQBoJ4D1F4blFrum0KBmAmFUO+fOYCzqU86h35n/DnnxzifAVt5k98Pzo6iOe/9oV46vWX43/4/r/LFexf/+rXYhdlf+fDj+LuzU+jDq1cxiK7cuVSenMPHzyMRhN4Ql45fukLJZJxaQbnRKbrZaSnfJC0Cj3qbVsLqtgi1v4gTDrHMYei+vxz12P5weN4fO8JBAjTw3wKOdcr8THfXQhp3aOlpaVYPHM6drfW48N33ow7H78Tm6t3oZF6zJcacXmgEa/ODcSVyW5MD9bwrBA2JWgBvGeWGXTTRfu5I6jZY85fNPE+LE9Sq7djF9rdwSveaxxkBYAm/CAvuegMJGb4yuQIa9DpVbp+ygSNh03oqFGLn+Bxv9PYjdsItdVqf9SH4UnDN8eDMdyFx7cOon37SbTurUfsK0ShLQkskSLPg3fgZHkY+TUBrdAFjqba96uQOdAW0Co0KuPB08LX8WzjRZohKUM6P6UYUGaoPP3LB4E35akL8NxH5xjlV8LImB6pxGilFCNDpTg1Mxbzc5MxOzseo2M8k9/1NuZHqvHchcV49ulF8LoTn9y4C+03Y3J2Hl4zxD0Uo9PleDK+H5tVcI4SOTaMhTF0TJ/Rozwfo25zN45X4f2dehzucbg3EYbgMYaY9cxM7jAUrdfiWg8zRs1UOHLtC7AvSv53Yx7e+Ma15+IpvIgFFOGIPhd4O0Q5OceiMpEGMdV0THgpxFEGgCEPPhvNGQIWGuxWRp4dH41f+OIX4nPPXcOz7RbVn5HhXsMlwLTwRAWiSiLlNPSacts+c20qEz1x+Q4Y95RsLzKlwa6CVC9AZ2+VvvvHv/u9RJSCTWEss8ooXK21r/DgW96oy1U0KuMrCCAMrX+Q7BxDEoXDtAmOol1OINidzPQ6z/XKsaS3wT2uBFWxaKUWz8etQ3ipQDoCn3vcOMtwi8QksrXG7UNPoXivysp30+4+uXE73nvv4/jooxvx5S99Kc6dPZsC0GNldRVrbTfWN7fj9AIWDIw9BMRsy9x/019tnyFnvzLjhU8NrAV3C1x5sBJbTzaif5++bjbjaHkzju6vRjzajljn2D6Is9MX4sz8Fa5zF0jXYcD4KKHarlvcVuJZrIRBiHp1cy2OGvW4snA6/vg3f4f3M1GCodL9hAg6MEnu85Len5PqRVn9nBPB2r/58HH85Y/ejfXdPeAPsSphgYcrvP2sknIUWoSGLa9efboQkjB4Sa5wxe0RODCYwOcWJNvg+Mm9B/H2rVtYRuXYoW29IYXtzNxczC0u8T6bWRwKCFcALwJH9y6QsJLlFbw8x81ysnAlBkJ9bbOYU5IDTmhA2vqsIuFL8crPJ4f2qx9TqkA/GC9Hfd1YevZyfPUffid+8JMfx+LphfjWd341Vh+txJ/9m38XK3cfxA743QDXDzUaIHrnyK4+82xs4RHVgR+IyElP940xo8wsriOUTIs+y0H2LPsjLlQ6wEDjwtCEgmAYvntuDu8DcO48WY+d1c3YeLgS25vrCPZaxupdryTtOFLj9jOjY3Fpfj5effaZOD83HY9vfoj3ORCvXkCQ9Ddivr8ZM0NHMTxkuBDax9hx8tjV5pbOOThAOaP0rQ1nlmENi3a3fhA7HNu1Zmwh1PagtybW/T501FTh6I3QX8vxGEqum3KNkF/HQ1tB0b7X2ol3G9vx6X49HiEkd+nzIfwH8yP8USBHQzG8x/Pvbcb+jUcYT/XoayN8wJveQM67CCNhhaArDw/hbS1l1QQz3gZKGFjSCnyrJ3YEHJIGULBWlcgV3fC6CwP1Fl1YvJfGnFEQ+U9xqVEnJQsXIwQK2mLdBEBKJWtIVu/ThY4ZAkUoG+qCMVBMeMXSmfQDPU1ND8czz5yJhZmheHj/DtdPRbRGkS0YBxf74qPmg9jEA8xKuw5LWQVNKFDd60RF4uS5BUkVvCJb+edaEjOtzNh03iPDoSiX7hZGJ0rEtSmoY/qhEdeKS0tz8RIe7Bxtz1WH4uLoRCwOjQY6LPqaeDSMQy/EzeUsh6TSVrYbXcnSJnzTc3CffY0VM7YM3bqVwDOXLmV4ryh9r1GvnHUohsYGU1ko10WdMlk57Lt1vExc6M2VeJPrVuSB1AvcqxxNnHO02m03tvptFImQUiAbQrKyIwMV3MBH3hWhXQRP1sjXSsC6tqKqv8vjKjcRq5XjXu/Fw+mkxGtWE9caY7NDMmdurQrgPOdcRF6rJ8G1KtzcmVEmQFBaYsIJ5aRR/ndBXM+18uWAuljtLa9hkAJjF2H9r//1n8b9e8vxxhtvxLkzZ/La7R2tnUMst1o8erIGk6F8cL9fe+7ZGAUJ9kslZozV1NI9V6HTnh0/QqB3sNL0iDZ39uLW3fsgspx7HFhSwUyrvr1O7sfcebgaX/3Gd+KXfuXX4+7du7G+hQDNVvpiv4knASHWMySBcoDxry2die/+5m/H04tnw3IJIr3dPjhRIi2UQBFqMeXUsFINAbBFvz9BiXz/R2+hFIv0RwZfPAV4KsT432EnPnVbDc3Nzs/l3IALIesZ9uCd/rjgaHcfKwxr6OHudrx3/17UwKmLOw+4Tqt6YubUSRzfxiUqFYDtl+LpZ67E2XOn49TsdJwF3pN4JlvAeHd9g/4cZdkKF1m5rgQe4lXcX1DEzxSJP/1PDxooPstcMIxKZOTUaPzO/+pfxKVXr0cF5rn2/POxtrwWf/sXfx1rj57khLM7YDo3ZJhtc30zHty9hzA6ijPnz2WIRw/NyfAsSQEO+7iu4V4jygVwwGMTF3S5eMk3xr05Z6HQTm0v2nu1XD+0vb2ZODs1OZYwkKGNe+etXJ9MonJF6JT5bGHHM6em4iuffy2unVuKaQRGFcEVRyhaFHOlOg59IFwVfHTgEMENW4SFEvUe9/Y7qTysk7YJftaxiN1CeQ+aajMWw1kqmwNwnRWgwa10twbtLCOg7rXwQA7q8Wm7ETe6KBSEbh1LvqOngLC3UGTFuZBWXwyu1KN1cyWaD8BlU0EsnzAueBh2SUVCJ7UNMkxkBeOLz16LJ1vAknZcwyTNZIUICUY8O5+AwFWZqNCRTrw5vyDvuQ32bqxtbCOrkQuOn+e51YFZizo5bfDq9gV+d9FyGqn+gVdhpkwT96k4NKpQ/s5dqBiVxNJktQ9he2E6nnnqbNTXd2P5zqMoj5Zi8qmJ+Pfv/U00kBPHKGU0tzmugebOeT+TRYJ+KYhVhKb4B95QTOC1OC7g73qy3HdEDwUc5PwHyrmEfJXWVTCjg33xhaefigVkXBni1mMYho+nKtVYwKuYRXgP4jVqAJgRmenQ0iXNZ+KKdMh7pj0DQtfSqYxv3r4Tq09WGW85Ll28kLXIcsE1vCwMu0lLynAdB+kTgMiXJzJcUgVCKe+Fo4dlqPyQc+TgQqWadJ3yJmtt4ZH4G8gzTupnG+tAsDaQaZF8T2HPm1aR16hYtP6V6T3Pg6/ZtoTjbl7+ZgHI4uEwJL+pgBSK6RrxWeWh4jAkpeJJwkdYGiobHx2PU1i+uuDFs2BCCR3gdVEeGWrjnEpJq18r2JLbf/eDH8Ynn9yJF198JaYnXQlbgqmw2nZ34u69e7H8ZCXWIVLkRtQQ8lfPnYtzCwvpfhYxQogPgjvoIEjppySqhWOoxvHv0r+b9x/kb1ZkPRpgjMBVCSnhDo9OxW/87nexTsbiBz/8u6w5ZZ0nQ01aYoa0jB+3t7bj+cXT8Ye/9g/imYWlJNhiW9wmgq4XSjR7phfG0MrU8qzFJ/cfxl+//ROERzOVpzApEJt8IqvTby05xwNOnHMCcdbomZlfiEMswEEUposHB103MjoU1amxrBJ849GD2JKB0gO1UN5iTM3OCgUY11AcgoFxFiEfYIDknZwcj+mpcYgKLwSFsfzocWysPImuSgoPoIsAy/IxdPGnwiQViRb7zxTJf/CVPr3KhDFI5dD0V/7+t+OVX/hKbO7vxfDYcLz39ntx9+adaCBYncQ9VODW9+F/wx6qVJgCmrHk/K5l5/nzycWqaUNH4AQr07CW8ySFEikezwVpDOUKcMet0gHWfUft3OhrGAFw/uKZuHz1UsyfnsWrLUJZNiCM7HvW8sKENFzRnweY4UGGN2xz6MiS6xhKnLPG2Vh1LDr7hjQNN/TDH4Z+DlH27fQ81rFuNzgKD2Q/ageNaEA7riXS89117UStnnNorkh3zmQDOnqC4fWgexC3Owdx9/ggntCnQ7wFCyc6mWyYz/kgYVDaasThbbyru6tZesVsIumJ0ScdGzR1ky7nyCoIUvfyL0FHL77+WpShs9t4tSbPdJUZXp0ABYvApt8yPAjQCoLXGH8aPeDJuUez/Q6RLyqMbcawjZKsu35IwcbzXSTrfJOyYt8QEnhNQ4r+KIcSbfyno1AU/6SfXG/zTthn3J82SsCiD+9ldmIwnr08T8t4dK392KdfP7zxDoZII+c7+sQBMso5v36eKa1Ih3oIR662HMKzBW4WYzxSgezUM9kkQ3kjw3E8BmyrKBCVpvKC7pk19/TEeHzxrNUq6KPp9bRzjOzsh0nKg8cxQz8WMCjGUbCHyK8iGw5KVkZhiBhBcR2Y+7O4w6clVO4h33age7c/XsMjt5ZWln4BfspkZeneroYjhoU0wtHQoATm+9BIAyXpmjD3HKrDx0aCmmYBwkduhW6I3bC68kg4O72BPHir9N0/+v0skaI1byjJ8IdoTcGXjO354t3/JSBdOIsVWiIgiwsKnBRiCgevY5CGDRwo15SwUiQiswponHfuc3GPCOWc6XP6af7upHAVRvL5zpXUYQKtZt18r9c6UQk5GBszMcB5gAkIONPjysPxztsfxujIZE4yD6DVLaX+d2/+IH7y3nuxvLwcW5tbdLkokWA8v03fr7/wXJiAZT0iwzWGL1ykqfeiQrQQpJoyYUJ/74CwLawm50WgEPqAUGDcavHq+ExMzZ2Oj298HO+8947QAOFmg5STmA2VDXbxRM7Mxm//6rfj6YW5JNJcANeBCLsQgp4X4+zSd1dsm+HhzpCuWP8IIf1XP3kXIeIqUwtJFAoj0SOh2UcO4/+edkIy50p47uzCfFy89ixjH47hCsoDGFVg6oGR0ahDlO8+fpTM61ayEqnzSk6Wt2DG3AdB5QJeFJAyk2XP3ZFyaHgw9yxvcu+TB4/iXWDdAEf9WD+1h09SiThJKo1kvzL0Rt9QVCqIpEq6LRSLL589uA6Y65gfIvwWrizFP/5f/7NoV11LhLCD0SeGR+PBrXt4PrUYhBnNQLMqqtlMMgjmBkw4gKEB3WmUaOnCHC4UA8iZQVdbxXM8eWQvpKFx4n4TaT2pPDiZeg0B08/5569cjG998404PTeK8EOo0bY4EM/ShBZzjklhwbmcHObHnL+iGYWx1qmektlvziG4/sQwsnMMGl0drt9DOWzB5GsojtW93cRRje8NxuBCx/QuG65HaaI4VB54vs127CGYd/GWn9RbcQchd4/rnugVO2XShSa78DleRl+dfu0iMLcwmNYR5PfWo31nPTrrrk2R7oWfijBJi17zH2OrQBvziwsxPjmRpTu6Q/1x7fqL8enHd2PtwZOEVSpdJ1O4p68yEn1jk7nqvGq4F1ruYGgcmXSCEjc5w7ChBgyABG6laCG4NZhWt/ZidddU92IPcb2SBm0Y4jNh0tCslrMwNltLowY1mTwu/auzcYuS3lyHJeyh6lz9P4bwvnZ5IRZOj8f7N38c768/iQ64KFncEQFwjMIpMV6zB92DSFhklg54xV1PYyV2USLgxF0M+8fwtjiOhpEbKIj+Q2gPWFvmxomlIfj5q+fPxll4Rs/VNW1chVIoJuOtEJ0yCjk4A4zP4m1M0I8mhkSLcXWwp7v0gSfHMOO2lInVE+7fvp8KVJmD+ECZbMb156/H4uwMI8UTxgs0lX9otBpjKP/cgK0ymNWqPYY4hnlelee5zbqy2GQRj2ETSJABZYwOM2XLKEfLKpXKKJI//sPf+14K+xT69E7yBiZ+90gEgIhC0QA06YdzhVaUGWQHvVPulWC4rndORkolpBLhWmN0qcFoN9vTmuHZxfMAGoJtUCQAzOI+gIWicCKuF9+Tn9Mq5aX1bmhrAmRo5blwZ2u7EZ/cvJfWu/M2unJ/8f2/jPcQbHo1Pvu0Mf6Z6XyGoS5LJp9enMMrmcOdlyATChn68NmuWUnC9jzY8fzaxkbcgwkwx1IYqnzlsv5yNTqlanxw41bcvnMfpeH46LvvCCdDG6XDTnz15avxG9/5VpyfmUCYwUBYiTmp3jH9FkZGuGXBvDbnW1oK+wiPvbi9shJ/9fY7sYVFYfw5S6tA3MJTZjfGKeCS0cUXr/yfryYTnL18MRdtaplkHSXg56xGiwHfYDx31lYLy0crDHiNT04ms8gc4kjhZqKF4tGFZoOH4BKL0zpmC/OzAbZQFMdx6doz8e3vfCcuLp2N9/AQXcNh3+S3XODFe37Jl9DmyK+f+ZxS25HI+nanHQPD/fEb//kfx+yVcwG04OXBLMuhlzA9Nh2Pbt2JTT0ghIM0MzE2jrIplLCZWaZ5GwpwbMWEJ5Yvwnj3yQbwQPAAxxQOvv/0xXfvgS7TQILJFVbPnl2I/+iXvhGLeHKd/Tqs6+9VPBLDF8Xwcg6J+xwTj+LNkWjZozygpQy9AW/nlrw2aygZguHvAOPCsirbKLl1BO0q3tYq1vnGXiN2UBTbWJmGtrYxKAxvujvoFu/bWJBbdZXOfjxa34mbD1fikwfL8XB5PbbWdqK+tRutjb3orrqQcCc6bga3znd+O1qrFYkke3ik7QLyPW+xoDEPvxa8L/wWlhbj9NnTGVoZnhgLF8HdeP9j4N7KMemFgXxoaChKprRjuAxC63t370QHpVhkjoFr4aNhIXyFd3pHwANPST47xBDYhy4391AoOzuxtrObcz11cL0LPbegAY0+ZUp6fPaTv1wzgxww+mFVYqMYRRKK8gmBrUevsQBFjU8MxzOXz2aY6UFzK7bG6AdGifOICgbX/BT0qwEkHFAC9Ms6Yke4UEPwVs6RIOeyXEoBrBhAkSDt8GKOUSiteKo8Eq8uLcUoyiirddCm9dBy/Qv0h8S0dQ5NoMP0ehcmpmJxcjrKyIbWATIJgDkhbsafIdoHDx7GBkYyNxf44dAI393ditdfeSnmp6dyTklFoLKwtMooXuT4pKWSqin/UxfwrEye4rs8pMGdCkdP0v7pRPCecyTF663SP/vuH3xPBeDTnc3XAnLsvpKp+JcKASF4AhOAXwiu3jUK51QIvNzHpHef2QAOyP19c3U69/Ue7jWZiQEh9tqynZzA5asDKMJMRfGw4nzxnX8ItGZ6JSMA0FpbWh/GdT+9/TA++fQOSmmEEfXF9//yr+PTmzczY0ZtPD01FWfOnI5XXn0F5bGIMdqJjY01CKUb15++gpCRiU/Gx5h1WZ2YdZMpLYZkfIjQTXDe/eij9GYUDv45rzKAR9Q/hHV6hIA35aJkiAOPDRhIV2Vc56vzp+J3/t4vxbz56CiRYy1ZD5jLsZga6AR71/UqXF/HKzKE8XB9K/cUWbMwHgK0D6veCceCsBPgeaQSKRCQcFV0+dWsunMXzmNVDBfGAKdTsIMb63PdXl7JnfwybEWbToIOCzcszc6h8XYtbhQPMMgwHddYrVeIVbC6ZuamQBzPGcVKhUmcaB5Gubv48NGnt+mzNHIiWJLa7ZifOTSjPJHw7AkBR1Kw1OFhO/pHB+Kb/+TX4o1f/UUECtY4FmwTgWom3cbqRmysbzK20djdXM9JdufWnGOr7+5kJtEY1pPppQoWQ4YAAY8FgQbzdbDei5X0/MuH20/7J91rBGAoaTQwJoXUGO39+s9/JZbGR6KFMGyhKCuV0RjD2s5JS8AjHDVeVCAaRN0j2nIOgB9VInqg9kX8GJpxElm4uxp93wl0lMRGsxPrhrI4lhH+jze2Y2VzLx4g/O+vbqWiWN2uxxqW+kbtIFZ26vGAc3dX1uPeE3/fjp19cOazaTdBj0ltqf4+rG1TVw3bZWaVliy/F3K/oCmFbULhhJaKlzApvrsuxQ2Xzp07i2Vt5eNKrK6sxsOHy4lZ3EPghuAxbDY6jkdSyerI+w8fxCF4SZnQDx/gSZgsktlwCFaVfsLbMBvfi/RrDCfOubj1mOtN1bccvN7IsXSGN7ANnzTVJgh6Kx/Iy5KUMNZ4cF1Yjopzhu1FskO1WGMXAPQjBya597VzizE2MxwfN3ajaTXqibk4NkUXL8NV5s510FEAwP20k/MxeMAIOrwO8Csek56Eow/HN+Ld+b0qRuFr03NxcXwit4PQy9f78L0o/ZS95d3+CUXlqFU4+mIaz+D81ETMQn99LYxM2huYsBT8UTy4/xAD0ZATo6bdfCHD6g2MBOj9hRdfTG8ny9MIE/Biux65doV7ejLXV86hpPVTfO5NI/jSgPc372HwzpG4sh0g6t6ruen4IWZ/NnDC8BkO4JNMlA+G0bTm1Zw2rND3XmnLhn33HlNhndPwd8/bpp2R4DzUdLpKhSfEk8Cu1xUTOTyPd7+rhPwtB8wz9xHsrgmYBKC24eVDEI3x0w8//hSvxEqV5fjrv/1BLD9+hPKY5N5jLOa5eP311zNVVWJS687OzabF+gRr3En5RYs70t9CmBQelfFAhZVF2nwphA0HPcQ7eLS2BsLpvwTFb2Y0lIeGub8/FhGmzd1dziIsBozJNuL62XmUyC/HucmRKHWbcYhloReiUNEjUfCkIskJdpSInggC88HadvzNO++lIFGJGEtNq0hi9ckC3eOzL/rumUQ9/xlSPH3uDG7raOLC3+h2tCHee+sbsYfgtayFi50sUihgrZs1DI7MO+/AZIYeFZSmGZpksM+5JuMAzXEer25uAuYAfu4JUtvYidZOLUuL3/nkTlps2ZHs52f7KuNL/v75DvKBcc+qNDV99NR4PP9zb8R3/vC3cp/8GsK7WUfR1tu8H+TE+gYKyzL2IxMoDOlOIofe9rl2AhowXdQwVVYFoO+uaK6hREx6EJbZNx6ocoYIi37C1E4AK9RMtMj+4SFev3gmXgKXR3giTtwOK1yES2U4adcMQg2lwnPXgjPY0g8MnSN0/xe8wROFrHDsYIzsQWfrKIL13UasoAAeg/PHfH+CkngCTT9BYehp7DrRzrHnvAkK4QmK5f7KWixzzyrXbZr62zrEyIHnoBNpxUnYNDoYgWNSwDre5GeFqSNLvHga4et1iQcOX77/9Mh/tAM++W5Y6yoe6PPPPx9XLz8Vn3zyaTxEqMXoSK7+NpOpNIiQhY4OkWDDtH/waBkgtQo67sdI5N3FeACjgH1+Ls5ldp+0nnDEagaWLoh290m9vzNL5+L00pn0XA7o2boKGLi1gbWbRQl3PqLMDW9psIha4M7hcPSvcRh4HsKaC4fwVCvdRjyF0Xmlcipuv/dpPGnWoztVzHf0jfE+XuFzNY4wBo9GMJJHKlGiP8W+6oZvhfPJQZ90RI3mavDOYxq9PDMb83hozm9Ip6lMktYK+ZmYSp6gW7RFk4BEuYtx1E8beBOLc6fAcysVp9tle1fuCqozIKxos5g26I/N7V2M7tG4eP5CDCjbkfGGU3syWTpQ3hYytlAofu4Z9F6njlAO92Sxv/kZg+mt0h/+3u/kfiQSRpF66ypGBAlWgGlgds5wku8epkoanrIvhYdQCDI1WgVAGqPMOCXIzntoUiWTiolXT4noSRRNQsIcKhMHULx45skAPeysHomft7awHmHSeZQC4+NSBgWgXenewDp9F5e62+2Ln7z7Ybp51aox5754/vrz8dJLL2Zqb8Y8Qai7ozkGy3QvP15ObX3x/EWEguNnTElcWhuR8WeZ0lFofegYu4r0J++/n5ZmZoRAkF08iHazxjNaceXS2fj5r34uhvo6MYSw/bnXno9/9EvfiDMzuMqdg+hwbe6ZgqVvKEavx1Cagk5PZL/pYsNW3F3bib986108km21AWPmWT5P5qL/dDLfi88CtTjnv9434VRh7JdVohKtxItiOQQ2G/vNWMGSa4MHfoDouQPiMylAAVM1tOBvMImGgROX1hUagmBxQKMCYVeajejf3omduw/jztvvx0c//km8/+aP4/6NT6O+tRc1DjOpgCqd8bBXtGm7+QKG+bzikA9BEvoEK6jSH7/7v/yTeOPbP5cx5yYKt17fw5PYi93V7VhfXuMwUwvlRR9cp+Je84Y693f34gCjwwWcqTw1koB1k3N6IjJHwu3kSE9L5vvp5x48IAZgWAJv06Dgay8+F6P9xzE6Ooy3O5E0qlfSxrOTRtw10VRyWcrY9cGByRKmb+tJo8gU3gg58bmPV7DTOkZhNOIWY/nozoP49MGT2MEbqSHUDmTODPEMx9DwRExMn4qpuYUYtuAgfLF07hzCfJp+DuRCy45jkS/lJwFp/z0+M86EMkK9mPfg8Dpx8T86xAuv/+B5/6NjvMkL5y9eiOeefTbOLC7Emz/8UTza2Ih+hF1uMc01mTKNEXJcQuky9tbyRloxx4wr+lA22V9gnn3WQOI+mi+MVWUEPebZfgf88Ggp5/fmp2diaQFYIHuqxvBHDS2No2AH4sHqJsda1FKp9iefqqMy48l2NRh5t/96gRlSz+gCzxvsi+H2cTw7NB7Xlxbj5icfxp1bn+YCw6P13ThyHQnKqg/FXgJPljlSKErZppK7psNDRTEkLSW/9scEPP5MZSSuIjvGeE6Z83ohGd6iP/JlGheMVwHu2HlLtGVyBrxWQoGnckExf/xgJe7geTagMaMH49BEL1NPvAozcSYNr65txIXzZ4HZJDKsWArh7z3l4LN7crcnr3vfC9grbxL5PzX+/d5qtd4q/dM/tESKHbPT5hAXA/Ilk3nzT7WTD5LZ+d4btO8+LBfVgQiZJCcJ6aRhq8K7KQ5fdrin4SyH3OTa3rnec+24z+r1xcN1HSsry1ncbtxVpgDa/G0Jy/RT5yn+/639ibNnyXWYiZ237/t79V7tS1d1d/UOoBtoAA2AIDZSJEGJpAhKFPdNXCXS0ow1Dtltj8P+HxiOiZiImbGt8YxigiNZFEWAIrGQAKvZaKC7qru6a696+77v/r6Tv6x6DVL02DH5Kuve3715M0+ePGuus3ML8d0334lpLbPZhZytYtfB+bNncOueTU/D7jv7p3MtBYJfBLdg3ahgbr13M87BlMPcD+AutrmKlQa0D9SzOLaT+W14hCzCXmHhVNw7U1NpgRzubcUQFsu5M+PxwWefiOefvhiXzp+IVz7wbPzAyy/Fi49fiJ5WZ6e5dbQD6XYTle4slZVdVRKxe2etrS3HMlb99fsz8cfffCOmsOybUHAyZFpukGwKQOCXUfnRiEfvFRckISqLPBv9/IXzMBSsg+Xl4LsraKeWlmOBdtslL2pIXbDSSGNbu0+TgtLN4+zSWl1djuadrRikfToh1oHV9RjCMxhGSRzOLMQ+FvHb334r7r57M6f7rs0uhWcyrCziXlPn3ElX80z4ErpHl+rG12gSPeQzzz0ex569GA8WZnIzvzVwbrfR3IPZuP7GOzFzbzKWF5ZSkQTt7RRpz1GxjTyHpouYrni+2471lZVwa26LSeFBQamIuU+BKhYsXLqirbUwJQQ9jxY8yMvjI/HkxEiMjgxnv7HK36nqepGaZHp8enXOenE2ofQsHzjuVcby9BJaYnVzJ6YRSNfvTsYb792O1995N66jEGdXNmIZelvEeIHkoEOHSRV+7bG9I/22xDoWsnTsEQmSgedxnzgxEWPj40mjLv7NTRmtDe3sjUOzToXNo5kNVjWJg/8syDKkQDLM2U7lUeLie2P5ODPFcFqPiZMn4/Tp07EwPx9f/tpXY400OTsPGgIB0a5X0c4zBTR57yD8QHB2Uel9iHuFrfScgpR2cLKHbZPTXP1NW7iSu6vHzRq7Y3xiNE6cnIh2jMXdg9JNaIUOW52Gi4fQ3Ydx1ALdLMVdvFW7yDzYza1VnL7tGK3lpFK3RwEDzTUrHqcNsLGP0N5vWY9TfW3xiQtPxsHSdty6PYnBsJvbnzRv7ERO8/VkxZXVOMRo2cfy36W8/YzL/OYZBo+LFgPeGF7Zjo8MjsUpjDi7tXKHaNor5azRulO6CgnI+F9/yvuipDwiV0V40NEWN1dX4hs3bseUE1qQo8oTF1xLC858daaV+LMnJbeXgU5XMMSfunS+0cVblEXKadooJ3bAJ8p9t4v3Xtmc8r0Bm+nsITL4XNlMmist//hXf+lVf5jQ6EujFnsOlKkAIH4Fb46hwCy+yxlGdsVQaE7fg1idHuagYV0ZmRYc7zxUReBUDBKhwAik5bnZYnYlAVgOOpJOD8buLeFQyVnB6enprNQYzKviEJk5h5pvZUynHN+4dT/+8o23450b9+LBg8lcYTw+Nhof+fBH0zoteTXGACRwkWH1KFyre5mG8ZyDJy+cRXh2483oWUF0lOHq1DzBDUJzvrvuin2wfvyda2+Sz2b82Kc/Eb/2j74Un//sp+KTL38sHj9+LvokXMpzW2wkW7gxY+5AS8G54SLRWVkAlMSyv7eBGzoXK9u7cfX2VHz5z/8qltZ3so85GU5m0xMRv+AolUkKgSMhfxYiyVv+kzlPnD4Z/QP9STjiF/Ud61hIU6tLuW12Wt7AkSvuxT1tcQCBDg4MoER2kRg7MUD5fRBpy8x0jJPmIpbVub7BODk4EoMwruVtoMBdV5Fe5z6MKaEvrlGayg/C4w625Rfi0XpnlJEVl97b5aN/txPnn38qfvlf/G4cRwEurq3G7Vv3Usjdu3kvRvuH8SxWYn4aRQ4T5fba1Ecv7xDB4jbpHp4lM7nL8wbf5+Fb4D4Xj1lfyvGqcM4uFJ/xzphpoLVEoElppxHSvXDiVJwdGUsm0pIV/44TeDS0Se2FtyZuHW8/dDW+6l5FzuFfXl2NSQyQW7duxnu3b8eduaXw+OM808K0He1lLYqCF0XouRO2mwsKNdIKL1E0zZztCayW4464x0ZGYxRL3a4bT4mUd7MbJ0ezxLNVggekDb5PJcpD9WUG8c9FntbYSBoTASocxVlmIH35zO+a46mnLselxy7EzOJifPWb30Thmw3/4ZLZ7npT+8AsDXej0LbwJMV54tnyKbzQtL9VmgpWvQWyABq9Z4dbejqp3+hInDrlhJkRZI9dhsqrrFnytrM601gS2vbOaOvpwyvZyTEnN4scgC5b8casH9yIoUCryFdc0zuzeny8R3nOjvIMoCGE54efuJgLSr9993YsdWDEIis6W928sS0O+vEYO93qpovoVGrH0/RCyMqxL2RlM4bFhdau+OCx8ejDu3Dguw1ZYpeoPTqlbYosTQCskzQpFhy/acXAbpZ3XTTcFn/y7nvx1sJi7IFX1+G5XsrTTaXFNMDJ30OvQEryu56S8lsT+onHn4gO6ueMR/FtnfNMfa7C4tY+Pk/aFRryEKQcv+GqbM5JObzHkCqK5KgCSe/D/JKAJDafO4YCkQNImcUFg3Bf3c4eXEqVSHoIfC+jKuztBjGNisC8rZzBwmWEXBNyJOzJeHxf4fG3A+rzWDnOujnuWg/KK4NTBfG6hK7/kKC+8mdfi3/z7/80Zl11SugHoZ//zOdALPBtlfEHiqYM7MZEEHXlt1Hl5nYfkwilT37kQyASRiWN5beiCAeGBnJrZr/1/PY98QSc3d1ufdEW/+BHPh//8td/PZ44ezYmEbLunNrlTA80e7ob3MqUrqtxcNN9jxTU7tKq8FP0uIvrCkJ9hca/iuXz5W+8Fqvk06r7T3kKGBvX+yL8CPzmV9bXV+XKm5Qw/rDc5M84c/4ceMersa2pr3snLVLW/BbC1fnwEhKWmUxoG2vhqfh6wGOLR/Xyzfq9uzH3nTdjgnZ47sTJOD48hAB1l9v+GISxHYtwv7Q79+/GChZ1B8y1gEVGVYGL/A18K6wFXhtAQuaHzJ0JfAotYWn+nS/9GMzeFFe/+2YcHz0Wy3OLuUByYXo+picnY8IxLjyUrbV10EwhSjCtA8R5izgAt+715FYp66trBQaYU+GR56uIR8p2nMuZdXluOO8UcIkP0jpdV5hxc2KE589eeiz68FgVlNJel8xr/zj57Bkp1hltdrU4w6XSvmOGWnNOHnG2zDgC8fHHzsVTCKjHz5+Jod6uWFyYTcGjkHQXAT0dDQ6r5JqS3JreLjPbCLyIsWRmvlFu53/QuduzDw0NRQ+Cz+nPejIOVj8UlFz9yx9+wyUFuT/5c0JEKhEfSGEKOIi4tKHtp3yA/1Eu8vjLL30wzp47Gddu3IrX3vhOphEcvee2LgS3Y0fAnT0POwexRTtWRa4Gs+zsauKZPJZdXbxSiZReA3fpbo6TeCFnTp6ObhSTEOUfdciZbsDTqArtQtsqQ2h7qaEVg9XhEWdg9vf1x9BgHx7yZuLDD6wzGabcsix5tlkleNiaA/6eyd/eshMfOH8hTg4di6s33wu3JHJCjV2UObhN2QW/4M6WEW7rjEHqmq1h7j987HicxCh0F1/HU9vwMosh7yC7+K24tXXJ0/qJphaNH/JFkTS1dMZNDLN/+/obsQ5sHXr5EF0uHIfR8lRO8tFb7untidXlZXAE/Mpj5OXc0kocg7bOjY6WtqcMJ6OUdoAfyCc9JeBTnqs8vFe5KJs1zHJ4IL+l6N09t5H/2VdTqECpEqQNbQMkUYEMEZtExMep5YiOcVSBXw87URDbmD6zUPOqCsFvvTd4NY8UiAQX3dm4a7qHpK3vDbpXrri2W0vGssH9LLcd4EarzTKzLBCxsLQa//6PvgLDwtRQzRc++9kYH5+gDAS2mvl9QQZUYJZGz7KpkwJ4BItF4Tk9/SDncWsZOmbkdWCgN4bGhqOt09lcS9Hb3RY/+tlX4u98/KU4dFfd67fBTXtMQPDNTVtYMw5Ei/D99MLs4nBtgWfJu0rfxWN2nSn7re/a7n68hWf1H772Le7BmwyD56NlLEFZ74o7Q96X9kzciIvMzGsirFz0/Ox+SAOAhB7aswOu3SJjgzp77rzM62aXGgRuhe28eae59nus8NZaTL53PRbevRH7CPKzWFWXTp2KERSJJ9V50uLosdF48cUPxoeJ4vsG3sMCBO+YVQ72JvwyiCBDjFQo++hlXP4pwLVfSZz1sk0k3kPyWkBArd+ZjN69w3jAfXd/T0y51c3sEp9hEWok0M4qE3JM+iwL0bA6N7fCrd1d8Gr3RlEgCgAFl94ttGnby8jSvYj0ms+AhT+3nGhZWYuJno44deZYdIx2xUD3AGVrEcNMvHfXXyePaMXJY1rUfu8zYweKsbNHA6olesCp8/hzwVhvZ5wfaovLZybi+cuX0sC4c+d+LK845dt1IVvRhvBxgkc9StUJH7a1UStcXFXrUVzkFHl+qHSG8eJVRna1WTVpXPxkAkLeSzLk4aPEHTSUJEQoNMczcOJfZpLeiUKGuu9txTPPPREfeflD8Y2/uBJvO0PPrKHZVpWpFroK1e/FCzS/s7BCNoWmU5FTZsqIlDUVtgKA4Dkd99SJ8Thz6mSO05rW3ghTKC9ykLpR/xrEiXLJMrPrijRb0PQcHn8ninagux9lAT2CP0rNdAZ36XBWXdKUf+Cr5Auc0NfzJ07Ei2cuxO356bi+j9xyPifixU1FRYsyCRGMwsRgBOd7WxhqeOjH4YMPjx6PEeripJUcZAcH9nikIs02KTVPYzCDsg66NV9xFO2xQl3+p29+K95eWQrPO+pCsdhGfuHiTOlgCL6UB51x6YxVu+BtNhWW9VmYm4tnnnwyJ9LozUuq4ls8OqVeAlappDLhmbFMkCrGgFG860QAvx7Jz79qxhK96zj0PHJqaBKSlk7RcoW4SmX97X2dTVXfGy2wpqtXlY3R4G8BsJHtZjr6zK4Qv3EcZJ2KO7Au8Pb5ma9p8uxhGiIrzDuVibDrRvb1D8Zb196JyQeT8dEPvxwfeOGFWPZ0PARMDeZvsM7Z8DSUwrVGu+22UGrnzp3Owbzj42NpQfKKRidNKwoMITA41IfFuxunjw3H6S5czds34503r+M6HsYLL70UY8O90d15EGMDnTEy0Bf9WLASWNYNhbFN/W10p+HlmAvk43YQb7x7K/4IJbKON9Ps4i270SzcRi4U1oCfhvbeqxSUt94QfZD3MEemh7BGh3OuefYNw6iK21XqPrOFVYaAU6gqkHJqL8zWjcBtRwi7bUgTSmXm+vXYxopsRtG0k/XxwaG4fOGxJFjPVtCldmr15ccvxtlTx+OF556Lu3fvx+vfvYo1h2FAGwtHMjswqVhScCc8tAXCKDlIsbxv9+lOTAwN564DF49PxAfPnY/nTp6Jk3afAY+em1a5i0KdTaalJhOXmSiYntZ/l2dY4itzC7RpEcbuRKBAyXEPuQdcKJiFJa1T4Uym8llJk9Ort3djEAH4IjA8Nj4cgyiy9ubOcAW2C8qGBjyrBaXP906vdLW8Cz578FRcu5Lz9zvgj1aMnmY7mfBmxIfduO6aAMweEzuMovnAkxfAb1csT96OheU1rEUH2rFq9SaFx25GQBPQ0uZWF35VcJKPii0VTQrE0k08OOiEgIOc8ZhfFPIo/2X9C63kO59Xga5GyLSZ+FFwClIjeEZMZ1dLfOr7Xokv/8lX4wEKPldyE52QIk40ESzfdRLNG9uxg5JM2lRe+N7n6YWI/AKH76V5eyHOnJiIC2dO50p4Pkqe14p+uKYBmlcZ2FNhecoXQ5ahokD4uuniDnm5iPMuirqtuSOGoF35GkGH4tgNN7S0S1LFUz2EmpcwHUCXrbsYUgMD8STeyf3FpbjjwLbdZeSvN7/Pb2kgZ25BG00YnSN4vK+MnYxL8LS787qDcM6O1JCxDsBcjJj8R1SpE5tVIsAvWmiLg9bu+PKbV+M/wo8bKMND2sFkzkCtxr/nyyjge3q7c2V6TnuHDjV2lA2WpXw19ZNPXCo06HNwb7drdkeS5qgsN0pjaQyLK+qposo00XSl5Td+7VdeNQPdczWwmlgCkiBrMJPU+lzNpAr16onUQr1mwzW+8V5hX38LSFVCfudYiIAJVFUuRj0Qu7NUPioXf6cbSBo9jZwcQB7mp/CzRLsTenr6NLbi+jvX43Of/RwWqHkVGE0rjIbyG4EJTFJHUZYiR/sD2BCej104H88+dbl064BkmTSZofFnTkMotV7yWUX43yfeRfE9+/JHYrC3K/Y3lqkz9cIdRffYxZkMrYzXOvYALWnDvLXM3SPp9WvX499/7S9iDb3XjCdyiNtbGIuGJTZQm3U5GmnIxj2VN1gIv23XQghNMYRVqlWsIEqCAZZl0izSBm7j4Ce5Ky+E3dfWmeejxNpOHCyj+OZXwlPgXHfQIkOC00E8nGcuP5lTP50irCvcSRsN9fVgaSM4UVWXzp+NP/yjL+egMZoKwITPtpPxJVLq7x5TsROXzx6nrdyL6zBefPap+LHPfzZ+6xd/Jv7pr/1ifBKDoIs2y/EZ4LNsd0dempnOQXXHQ1J5iGdKAO26CKlIXCyp17K3tZMeAxynCWtjpGeCFOIb7qUFowpGwGrMQIab1Jn6v3j6QvSDP3dmtgthFE9Zr215aSHWV11ct4P1DL4xHHq7OrI7xu0rPCa5BcCaEbqmxz5PhW2XA2Rng+eizs7YBB+bcfn0aHzwiTNprLkmRlhy5g9RJaESTciOXLVEpWXHuPwtnStkLEA66MX7sUburZZKU9Fr/RvVFAwaJ+9lJNspFUnjdxpf2YamLLyU41kkgbPjR774Q3H73mRcv3kz881dgGn3PF6ZMvcw6g5c50F7NO+DcwSoCl1eli79psAlPds0KqCDODk+ml2AeaCTNM1fCmBlDr+TzvkqPQjxQFTeVNyYmeO7jnHyEe9U4c0xMzcfE2MjMTTYD/3yRE8cIZpnrQOHvQAaqMoFa5jlAdMudd3f247Tnf3x1PiZeP3Wu3F7fSHcdii/QXlIY4l62rhlYzMuNLXHyyPHYhRjIRUgctGeiLYG/ktXvTUv/AoGqKoySnkraUqv7XF1bjn+9Z9/Mx4gL5zt1uapotbV9MLMvTDbbL29GLsYhJ5e6sJrp/+CqlSUToVeXF6Jyxcfi+Mjnnsk3qwlMl7jg0LNTxmvzFZOV1ldZbhBGtvZ3kGR/ONyZruAuhLcLhyFdunSyrQp5FNg8aC6N2bgd94bkmh5b1rdIYPf+FxF4DWJnejz0sjl6jd+K6CmXVlZye/dF8rflqMbmGXwrQLZZyI/u+WIbp2iSL1w/nzswPTO5889wxQoEhChwlNgyAfcFxj8Xa/OChoZGojnnn4yXdmisWlIkC1SnMveTNommGP7zmRMX78f79yeiie/7yPZ7bEx/SCWZ+Zy1or9pR7ZurEC8yLUPAjGAdANLB9no5BrEtxdiPoP/uRPYhmrt62rF6SDwyQu8EyUVExnKEqj1EmAC9kdedZQJAYZy+0THONp73TqdemP3Qfns3at8fsQa8YJALQCQrA1dlEeh0vbsTWzEluLsM0KFjDwHuyAHzwuXWHP2L54/kyMjo5CAygSYHVtyUBfd1rrbYdb0dG8G/dnFuK1716jPliogJT1lZq5cxPJofam+Oe/9DPxv/v1X4yXP/xS/PiP/Wj8zq/9QvzIF74vnn3sVLRsrkSHdYTwVxbmaduN2AfvAwj1Idphz8VWG27p4krsfRgLWqHJZeA8OAnrc3VpRTlYjCSEu4cV1WmptmcaFEaEhILUP58bMAbLufPrWzhKuzGAweWWMHo2+pEtCB+nFrs+YBjPc2R4EEOiI7rBqwOjpsGiyau7IWvx2N2W3oL0lqVIB27itx997Xyz74yZrVxA+8xjZ2O0vzfu4WVvQj+tORbTEJLJ/NJsoWH+SyWS0efgwPE3aSAnzRA8k9xBUmlcL8x6J6kkLqx2qbfBAWxr6TPpK7VSJlZ5+Ft0SX8HOYY5MzMbKwjNJTz6lAVY4V0Ivz03CJ2cho5oKzxD28l3Wus0UfJWCn6lXwP3ton8Nohh8uyTl6IL4VvAJF/oV+VhnR8alMnnDR5W8JNN4QeBVM3RBipUjDS7Mg+h821gV4E8duEUnmMLSo/kpHeszLGd3JYHOSOeFZ4q6hYFd3hoF8bA5mac7huK8ydPx3cxXqeWN6EDvhcW0mfEI+7d3o8Pj47HEwjybgyLpg5kJHjx4ConComro3j3Tow3a4SCJntOVJxrtOW/+uaVeAMDKqeDbxfD7gDvxtaVq6yxGdhe8nkrxrgHrOmJ6kEMDw9DG4fhiZ16T23w8UsYbm60pCx0HzPpJaEhM/OpykTcehWvVdGk7G5pvtLya7/qNvIKXLVN8RKKtV7cGBVHUTLuwdKd0UzM1Iyy4RoZe63PLNBoUHibh4pBJeO96VUSurNVUblxo2Ml3vfhiaggytQ4UESlvCbgfJ/l+NDAbx4kg3iy3eLScnhGgxtPJirIT5gMlmsog2reawEUQi6D/wX+0xMT8fTF8/BO6aZQoJSpoRSHhb0/sxwrWF/vvfV2LGKtX/7kx+PkYydjfupe3Lz2dizML0bf0CDWemfsIMzc7FELb4MGzIFZCGnbLSRQE5sIlq9/+zvx3Rs3o7NvEBBKIyl50+LL5vSvBOvDf+W3zFFT+NzgleeeQ6DL3zOIdWzXGrgz2Co74H2Zbw5oTwVPGwzQASmuYfHsLW3ExsxiHO6AZwSzG3p6lkd2FaGcQRC43oqJifE4e+JUtqnrbtxeZqjLNUIdWEKkRcBuo3j+3R9/NfabnNFkO/JcNEJvLQdb8UOvvBz/+T/+xRjp64gPvPiBuPzYmejcQ2gvzcfmwiwKDKG6uRvr4HgKBnKV/x44bAWnaORsM/fWunbtnZi+NxXrC8uxi9DfRHmvLi7HmtMvoQVaPnGixWs3kQcNJRwEcV375Qve884LSgk8Un5uJAh/PFiYi7fv08azs9ED++6sLcZjp4/FC0+fz0OVxoaHUCTtMdjTHiMo1JGeruhFcHRpecsr5Jez91Qq0iS41xJu29+KXpRqenMd+nMtaTkO0oiPXziTkxnefu82Aqw9j3ut26sUJYFC4XdOMebeaz4n78LTKhjazHL5s9vDblW7WbPugGRtpZ6sv0HkNJ7n2Ii0n7jxvbEokxznIO0+ec/NTsex8ZGcKdShsYWyX1tYyrU8FMhXtr9WfYmuAJe6s2vRfnne544KlsezbvD2/NOX8XJ7k7c1HO3eK7uGP+olkV/TyCw1KO1K3Ut9VFClB8Jymjx2kTc7eh+Uv4680Ts8OTYU3dBwWRSoRe/Tkk96OmZmc9kbz9WtSTyLSYV2uqs/xlp64y9efyucVq5X7RhJnrUOzJfbe+ODY+MxnoYcso/v2t0GRpqz7uI58VqCssZCDltc56HsRLbhsX792rvxh1ffji1kh5MA3HlcwFwLZj7mwVd5b+1znIef7mjRhVHivoXO+BseG0XxOy2dNoGvTx07htc3gex0635oRHrye96nEqFtcwYnZdXutxyDa4TdnW3HSH7u1UIQCvwyZmA0AwlRRWKDOU5QPZE6x9gGFHgb07Smq8995jufqXwKUZcG9953blnvbBlno6y5pxBCQFdsAMLBRE4lokXg4LADTQ4MualYFy6603SdkmuUcJIZsXA2nZs/NQscyBksSLusLK8qujoRwCCDiRV/Co9MIcPBevHMhfPx9PmzfO9stD3tsti3X5M0e1MLceOrfxFvfvdqbKAcn/3Cx2NoojuWp+Zj8s507ro5fHw84dzAlZ+dnku3WiHmVN/x8XEw3BIzswu5Mvn6Xaf5fgsBAT5aOgosAthoLFWFBJENKM699QGv9dAU0Fknb/nGZ1pf7lIKRUf3WD8KDU8SZnXmzgHKbR0C32nDsoLYqXR0QAMbM0uxN4snsqKCk5lgQp5LVhJ0trVdFby1nR1ofvLsOdqXNsAF74euhxDs7X3tyAXiXmtsYI1++avfjIVNiJoytZ3wh+L06GCcHeyOX/npn4znP/Rs9GDJH2zb7TETK5OTsfhgKjyuwFk3S4trcf/uA+hjMRf0baFA1rbcEn01plHqr127HnfwfNzx1GmQWzDM9uoWCgdaTFtGg0FFAexYddKU3Q+HbeCNuuXiL5QlF1FIvctN4hBFeOg+StBSdr2QTzPt5Gr4x4/1x5d+6NPx/R+9HCeH22N0oDM9si68CswEFPN+dAKAa6s94lfl6RTlDhhfsdnCuzbKcmzE46izPVNYtkWnHo9HCGyvpmAeHx2j7Q/j3dt3Yxe8u4ecioSHSRNuweJ76SC7oBr3ZWsWp8M6wUNFU/jQPvXtrQ3oGwOBdpU2FbrWnwdCJzEVXPAOwiS/pDz+lXdoinzu8cN24f3KL/9k/PzPfSmGEVptVPe9q9doiw3SmL9dcioJ8I4R57oGcytFSWsYiHop0pjyFf5/7MSxeOzMmRSIGpwKXpUJiVMRSY+Vlw0q0dK10xx5lgt4sP4psBuw7yEnTKMy8tk27e7WOk20zTByJzf0xFjSaCQ7ZJNrvOBA0nq0cxMezC7ets+3oM997au1nRjvGYiNubn4iz//RuwsrWJoLsb+9Hy04fm9PHo8Hh8ZiS540LUwTg5xhhpCKenJehgKhFKpr1Qk9oToa7TF7c3D+L9/87WYdVM8x0X4Jrf/oh0SD35IvXL2lzhImVDkRW5j40aMtMsKPGO3mjJ2dxOvVHpGqV187GJ064HpbZNXbs9PvnXfLQ02wXSMNR0N7lXQMgp4d0Hizz9cRyIAR4O/63O9B10jB2kMfmMjWgnTqHCycgDuO6/Vm6nKRSViVEkZvPpOxbSC1eK0UZWO5zqIBfM1T6PjJe4+6UpeCcHv9tCSNU+qRzq9iq6YmpqLeZRSnjKWJRWECq9pa74+q+/KM3+hPCGWDzz+WFzIszsclKIulHlAyx2AZXcEfvPGtdjv64yPfOEzKNn2WHowHTfuTyLQZuP4qbNY68djCo/l1r0HMTk7lwrShZTOnurCQvB8jKn5hZihMf/gT/805lY28PS7Kd+aFKiPMkm9T5zXK4+8qvq9ZgNz78wo8zBdCxZu/8hg7oHkTBW3kdgEzwsqBmDJwUkYZwtPZMuN/DZQEFqZfCurlyv5KOgUGgoY0CahuiX7E+fOxMhQf+6f5ITMvk4UPVa4RodtP4Ni+Pprb8Zdp2TLPHsb8YkPvxD/8p/9bnzhEx+Nz336E6nEthcXYn1uIQfGneLrFvCew+2W2PenJ2NlZSnPjnGzyWWMhUksv6v3p+Nb196Lm7T3ARabi8iAFChkUiIMm/PwFSQ2bgoU6XA3PRL3S8sAHjUU/D9xTxqVawoQ6OzQxZY8akKB6Cv0N23HD738VPyLX/7ReOGpMwitLRSnnjL4398kojAQfjvwyvrSUu71tbHhrs7gFuT1dba5ISxCRaXihpd4/AiYQNnsQfuOnTimAvo89gIaJL/dnTh+Yjw3a7zxYAYmBl6ASmEpDaAgtBo1VBxUlTeyL9yIcHTCSc7oafBhoY4yU1CqKa0smh7dZyBvfz+iBPlR4edzvwRnwPjSh56Lf/G//Z04fmw4nn/m6YynT51MWB48uE9K2sGoiOF7BXX2LHBVqBZhrwDkggLuRfBdvnSRq/vCSdMqmCJ0q7A0+LvyRnZ1Uz/rbDBN4Re+JV3mQTnW33pY1gGCUwU0u4DxgdFgeS20kxZIR3p+KAws9ZwOT0Xb290x296SQA64mepObsfi2qknz52K+/D0OzenMAJQVHjGw9Ttlacux3g/xhw86KLSaOkiOtOq1Nco38rQeZWO8EYcPxX2fbydP/jL1+OvJqeyJyNbhLrwX+LQIDnkb58TKn5K/cvYtJNtHHP2hFknhmhcakyvr67GKYzb8yeO58QGCU/J6BBC7UWqOK74Nj6Sn/tXWn7vn/7GqxZq4qo0vNbfVcnUoHLIWUykM1Pf1zQK92ws3tVn1Xux8WrBFTB/23fnFGDPy/Dbul4lvaSC4USQ0YtbZNsf6/cix7zTeyIvmR37Mu5gvXp+gQabHkmdOCBcfmc5qXzMkOC1wCbsej978eTpE3EGF9Az0iVQ3ci1mdW4f+t23Ju8G3udLfHSJz8KUbXGzO37MYVQu7+0EiefeDLOPXYpbr9zAyt6Mpa2ECwIcKfHOpXZ/nRhnZ9bym0k/ugvv5Xbwrd19kZ7U3syjVagcNZQ770k/A9/lN+qEgDlvigSseB7hUznQG/0uyNrK0KQuIenMA+Nr3XS5k6jRNluza7E5tRihOdM63EoKEqReeVXbjin9ZTCgN8SsH2svV0tceH06Rjs6sbqxvtBOPe7rgIlpUJTiH4bj+HNm7f5bj8GkPe/+bM/FT/1xR/EmzkdrbvbsT55PzYW5mIB5To3hUeHB+dW4WtbO7GwuhbLG6vZ5pvrO1hUu3EHpfS1q9fjW9dvxdTqZkRnP0C61kZvDmuPmOewG2m7xJiCSrithzjEsnJHY/uopQW7HaWArDZCGYJI6xTiKocbYUlLz0Mt+/H3Xnkm/vNf+NG4NN7lsGs09Q1FS+9gMl7Tfjk1D4meuHUczG4s20Ym7cGrbcoBd70RxGsz3qDdJCgUx1k8ETF3ZYa2hXuvCX+G+6adtezPHz52PN7Fg52bXxXS7KrYJL118+x2QS9H6xYlojJRyThWWBRMiXre4qacD+QssMILhsoX0lAG6YG0jR+NpL4TYwhDLOS+3s744b/z/XG4QzutLVGn5njm6ctxFo9iYXEx7qP83A4fDitlEYtCQt4gK/INZUi/8v7J4xNx/syp5BVlSbYR+M2oN5EyQhOP9D6jbbzPLnoFATmZRn6yi7wqEoPtL274jGf72SuwcdgWdx/MxR7G8khPZxyg0NNztQy+hykSpztbKCq8A0ljA493CTkzv+zZHkt4NC1x+dnn4sqb7+bU7XaKe2x8ND759MUY7W3P8VGNNAfZk1aSyWxl4RJm2oRnueW+isRuwLaeeGt6Mf7wu2/FPPhzfDar4X/+a8jIbM8jdfRaZIXSQbpS/uIhw59uF7+yupznl4g3t+5ZoY1efPZZjBqMf7yQzLcRlNcG26HKffOuMp77Ky3//H/z26lIfKkw9VobzsQmPPrMYDoVRM3QRvGdabREvapwFPA+FxDL0KuoXorv7KP10Ce1ngLcI2RzwJ97VyLntDjKEAavYkzLr8JkNHh1Qz4Xa8nDDxDqrmL1QB0XANpYwtGo9MNYFVvNpxApygYLc2KgPy6cOJHP7HZzAdyy23BPz6R7++STT0QnltHUnfsxieextLoejz3zbDzxwgfi+vXrcd+FeygKD/jpwgpYR2G6Xsapv8tcb92fiW9857vxxns3EPbDWAj9GiLpessQNVQcl1jgzcHEI/VIRZLfcDUNz7wqO7vd2BIvoc1uAxTaOvhbdwwDYmqHgbbx3NYnF7CeFHTFi6h521er+DUkc0LYsnpOn/UZ+FtdmYvnwMVY3wACBEWJUTDSP4D3I8GrrJvjvdv38tS2cyfG4ud+8kfjZ3/si9FLHtuzs7E6PYVSnYmZmel4MDUVS0urOctkexclhIBb39mLVZSIO7vOrm3F2+Dta29ej+/cmYpNlUbPQDS396J8pSuNH7sNpBc9BKFVCAIzUZhp4Yd407p0jzaFbJKCzCMpyLDguMlB9q1thPhOCoWRtoP46S98LH7r738+zvRjOPFR2+Ax4kQ0dfSFm1LuQAf70LULJN2yxd1m7TYqTQY/Zf6F9uxKNhrEr2dkOBaQ+gu63dtXWSPsEY57ntPPu47e/ujq7ourb7+HskXhIHi2ERCpDLDo9dg2UCymtV5paBHlUbu37PIpikZeti3L0QDC9r4gwMIqEQF/4bdy77vEpoIQ+PQQVlcW4qMvPx8nxgaho1JPjcIe6Hp6Zj5ee+MqdQb3Zmke5kWZtlXmny3DI2jYg8Eeu3Aux0aOKgBxprLRg1A2aASYBxnkP4P1VPk4nmqXmDD424Kl7VKPYkjmO/jN8ai1bfEfGDJTMYjxpSJMeUAZnmlkG7qH1SaGzPTkPPyOIgcGt7aXRt2Esxn6OHnydJw7dzbeePO1GOzvjE+8+Gx86NKpuHTuZK6JskvMFfqu0cqudWECuFxf1TAsohklovOGcTSLjfCvv/WtmCTtJrHKwYrHIitKnZJnhZlY7xMvjbYVtxoVeiZ2GdtNPDgynIf+zSOrRgYG4/ELjwHXDjK8eHfmY6xy3fssl3dGn1HOlZbf/PVferUQdbHQ64fe+7FXG0fBbzqf+f6oglFR+FxFUdOXhqJRSVu7vey7tHHrOpHFxYVGfmVOsvnYHycRuD+S0QGrtAgSFygYNKq3RbD5qCga+x4lMLdTnpyciUUUyS6MXc4zQSlK/KS1DsLlvbD5u9a5Bl3YkZ4+LO0zwLgY72FNL+BBbKEMYMV47LFzsb+9Ezdv3I7ZmSWsktW4+OzlGDk2Hte+exWP6G68feOdGD95PC7hnjsLzXOoc9ygsysWsFa+8dY7cZc8Lz7+ZPbr72B9y5h2OqRX0ogSgziuuMxA3Y8qE2qUROJzo2MkMkgLDNCLNyIBO2d9G1xv9nXHvofVkO+O+1O5Cd3qbrQe0nYpdBu4IP+Hfig/adW0rhWyjlnBipIlzLUaxyHGSzCQa3zmlxZitK8fJhrM7gtngXV29cQTTz4Zv/GLPx0//vlPRzNCdvbGrXhwG+/u3r2YnJmNGWhheQvvlPbYwQDYps31SJZIu7K6FQt4I2/g4X3t2rtxC2XT0TOMAunBCekERygRFEcyERKsTJ8Ueg0H762C7U/9Ejc84dom7ZHWE/4sV5qwpjnGBAxNKgEEc+tB6c760qc/FL/8xU/GuUGUFEZPc/cwbYqXh7LZ1dtc9oTFjTzzfcvV5JseurSThy+tQy9u3qjsUGC5C3A9e9z+aLW2NL2L6+fW6BSbR6Me7BYlsQV8myRzDHAUI2dxbSfew2DaIsPtfbySLSxxZ9SR3yaw5YmjKUih2Ea3Vo7TUXY+5zv5xTGTHJTN+tvYjUBCMffwTzyKt0YoooxvpBkMDFwRPJCL8czli7SF1ipCjPY4QNm/de1GvPbtq9RLsUe+Cjiiit5bYVInFY/ExbMd8fjF8zku6sv38QN8bulpYKpUgL0qCuWEv9NgpF65hQdX39ulVXndtMqFrIU0gZfg1Pf11RXwhBeMQXTp/JkYGBjIM06kDVlLj0+PxLOO5lcW06jtoy2UOXO0vUrlWHd3PHX2WIyNdsQrr3woPvbSB3Il/X5LRwyOn6TdVPJOPJDF+N/yxYn826RcwiCHFqTnveau+Ld/9UZ89c7tOIBWXTwJAigXYwk8VK/hIU4bodBxCda7Kp/sPrQ0yrXXYBsZnNOQ4aGVtbVYWVqKZ59+Or1m8S6uquHv/V5DBmU7NMqTV/LM9l/7lZ9LRVITGmqiGnxvqJkYDTaYCsPfpinEWAR0TaMQNFiJXEHMezWhykRLWatCy8CB9exWIs+cicNz8zJP4ZKYqnJSqWW/Me8lNkuSWGSKXZjp7r0p3OkVGqxofQmswmio8JlfravXbAD+Se5dEEUfQv/O3XvZF9pqH3z7fhw7OZYw3rp5JzeG9JyQpz/4QnT1dsWt9xCOdx7E1atvxfDxsfjsFz4X20srcffO3YRl9NjxJEy3kfjGtXfi2Q++FBM880AbZyM5gOyZ0in0nZXUIHinO8ppwpsPhd+6ZD2Ettxn9H1ailgR/b25468Csxnrexui2BroCY/8PFylDWYWo9MNhdBhubApCa0oopJXyc7/miRynuV2IWIIuDwmFvGGVNyNF564HEMjAznNuJN27oNQHYNwbGUAD+WFZ5+JAZr/wbU3487bN/HiHsT9+w9izsOJoIdNhKmnMKpANhG6a5vbMOtabmy4vLkbb92ajL9453psdfbG+OnHoqdzAAYdSgbS6re+CStMmFtnO1kgq8F/KhZw4r3wF9YlHbgTRsdLFKp+lXV1bESmcdAVt79tbyt+8rMvxz/9qR+IcwO0xfYqngD03NaXAig2EECLs7Ht4td1PAcUh90FG3gMLihcwIjQY/Uc9Txr3HqqIFJIqVS0hsv9DmVvIrA8FdDFrQd4Fx7pjMOI0oAf9Cg2V6NvaCKuQWvzCL8N80Hx7YAzhYYKKw0o+YWrdJ9Kg996JzkDx3eNq4iSnqrSTTyKN/IqODkawE1JQAQoflkmYi9+8POfwCIfgz89cE7DqC2++o0r8a/+h3+DJ76fArh8qfGHMs78/fNpEXT2LAxDQ6fsDRAGQsIPnFW21Jme+T3R9/KvV9/7zN/Z9oSkW/I2j3xGpZyJZVCuaBh1KTwPdnO/Pc/A3/SMmW27rVYwcvEi8OY9VdQJJh7zu4PyVn9q3Xfj3S8tr4LrpjiFodZ7uBGnTg/F+PhI9o68/u69eOzFV6Lv+Ll4853buRNxToEHXrIAXmGSt+2CAx7q55JVxwD/59dejymMQhAWvRpG1LutqytlkLXLdjMPYt4cCeIhj3jmZb4yET983tvdlYtlPSyvq78vaWFleSnayfeZixcBBzrTeRB3DRkp7ow5lMBVx6HhUFxp+fVf+8WHR+3Wq5nWWIMf2lC+T4K0EH4bTOczf3tvIzuoYyEC4X48dpsc7DWh9T0WdCWtjk4Y2O283RennnkiIVnGIT9yiiBIpPnztwlQN7Z+ItvBMIWsyqTA5vGSjpHM5HYp2ygbXXm/E5Gl75Q78+fO/ypyhN/uOhcLri9vxOzsDMrBWWEdMMFWdCAYz44PIiSb4t337sTM/FoO6LuzcH9HV8zefZDK6533bpL/YXzmU5+KzYWFuHntPfKaj4mJk1gYEAfezTdf/3Y89SyWChaPisDZFDZsboOOIJJRkkCMCjXrqxst8cpQ4t0I3KVmECD3do2VwDOURTcE0glsrW1dsQ/R7PX15BkRziLamJ6N1l1wuUV7oguK1VLylvGkbZ8V/BRBl22QSEMA0c7G2ENgrq3gup/O7Stkqs7QQ6VN3Q6kqzPWpqbi5re/GzM378fM5FKeN76EIXF7GoWPl0dDhrMyt1Fq6ygOvbcFhPASjHl3aSNexxN5sL4dz7/40fjEx78/Ll96GrxfjHNnzyJ08EyA061s9nDJyw6wBKoG5Hm1MkVcQcNNDRpQCPK8q7879tAN1lGLT08uFwzqxarY15bikxfPxP/hN34mzg9hvYEsN9p00NPDofIMa7xpd1t10ZfTSj03fRWaWd7YisnFpTwfZAOwVBKOK6kwtvRCUSbZ/YqcsJ/eRapbKA+VjHSbh4iRfsdvTMszBb/ehed6u+XK1eu3Y31Hbxz+ObQLy/UBhVePRmkpDSqu0k5OHW4YWfKTTVub16vtLp/Uh0ke4CwtZ+oovgJ69n0TxsTYYFf85i9/KYb7GrtAtHQilPfjv/7v/qf49lueFAr9gtPCg3wKjaeAShpG6CNYtbIdKz1+bCxGBwcQm2TEe7thhKtY16ZDmGpJN4zUWsd6Ly8rh7IOBP93fMgrtU6lKpAKSVKTHrzyzpmgKlNPpZx1hiD0tywdYtB4trl7V/UrEzqacjEf+jv6PGGwpyNGhhwDXULu9eZMsKVV6GGvJY+BOPOhV+LWzGr83/7r/2f84Ve+GneQLX0omREnplC2XeWHzcUbsdsLCyVmqPK/+pOvxV2MqD1ncgK8mzC6A0XZ4cAuxYZ8JTbQWvCqkrKyRD30g1RS5YFcYPuIG/fG21De8Ka7szs2ocll+PLyhQsxjLxwyrv8skceeaIqRoj4Fe9+L47zKIr9gystv/Nbv/rQIxEwg4K8ujTe+/xoY5mR7+yWcuDdtLUbzPv6PgfZJR6YwMPktdLsi/PERKfCKbidpZXfYzHbBaOWc+1FTo87UpaCNGEBFf7psTgoLEx6MrkyFndwE8TfvTedW2fkwTbkIfMksqljDsx5zztDrbflmqfbseTGg1rTIPCZp58C/j0IezgGqP7td96LqdnFWNhcj1NPXIid9oDoZmMJz+P6zVtpPX7yk6/k4rzb796Mqfsz1Kc7msHTjfv34+uvXYnzjz+R50dUfAqlysS9vJzf7ToYYZTpcreBJAJrUhS1ykW4/dKr7FC9CP9M2o4i7+nvB89dOajuFvQd/G5CaG+b/yrKkb8NF1Fp6aSANR8uR0LmX/MlaMUnxNIDTNAJE5zCEzmBi//4+ZP53r7tXgRCX1dbLN2fjGt/+ZdxFw9uZ/sAJkVZYuk9mJmKFYh2ZHw8LSyJeGVjDaZdiRUs642D1rg5tRSTS9tx/PwT8TIK5OSJc8kw9gTZhaExY1+u+7CNHxuNocHBxNsO+WuVJ8qyTnzUiNZDZir1gC4627DyVJjSN4pU4Wi7oCzc+vtYZ0v8F7/4pfjw5TPRtrvmFKrsmjqEuTFgc/Gr08xz08SScxowq2trMYMwWkIAKXA0ivIceGBK70Nhx9XuJgWb54jYHaWSUIn4TLzraRQ6MWdDaQ9h7+7uzdl+d6fnyZP8bSeViKm8z3TfE448q2nM13g0fd6rPUqhXHwn3sq1BN+TBwr8U5/4cPy9L/4dvGtwyndO530b6/v/8T/+GzxtPSapGNj8NPOFB0sOyZN2c9lVZLlnT5+IAfhQvi1T9CnXbxqhA3pxSx7li6HKJpVi7bkw+E01cLOewsU1Y6N05Yb8r5fm7rnKAfNYXnQ6+WE594iil5cWkWFrMT4yFIN6Hb19tO1STi5xB4PhwX7kV1dOJVbp600qC3qHR+K1G/fjv/t//UHcRhZMzy/Fg9m5mESZTByfyK1rKDg64L92mY+ydlu74n/8yl/Ee/PLsYqYb6GuaVCnAldZlAlOeiUVL6XOxduo9TTk1jHUUb4oeCwy3T9exDC847R6Z5S24nVtYxg5xvX42XPhAk0VibSbE3D8AxnmXb2RBm7LYLsZ+9DCFFTGqtVN6L2xAq3AtSI1mKZmXACuFSvdX4dodj6OmbkZfruJnV0JxToRqGpd5JkmxOyaIL151TJzx1PzrOkhOgkpEUYSr1oTLkS8eet+LOBq1m4t4ROORCDRcvO3HxKO1lX07xzsIdg24/6D+6lA3B59G3d3YXIKJXU/VnexMp54LNp6OmNj1/Oy1+LqO++kMPjAhz5ErgcxMzUdN6/fSCEzcfps3Icw//gb34jx02di/ORJYNcCsZrCVIjfLj23gM5B+bXVlH3Zh81NcTELrtNTIYqLtAwVHeLBKLFQtx69EdpEvOVhZBB8G8p7aXkhAiUygN+wjrW/D8HrySVrkVfBSAkFpyUqMAy5foV0trJrEE4fG4p/9iu/EmMw074HdOGh6FW6huLetavx7W99M6amZ2INpprHmNilvpsI4zm8taGxsTycaQ0DY5H2mlqciaXNjVjHU7p+fz6ausfimZc+EWfPPQlceC07DcvcwWes9UqrrunQDXcmjKdhatSs4PU63Vato9JIQZhSTLoE/kQZ99hOnrG9j9WmtyAxZdeWXigK6R987pX41b/3yWjfXxMC8A8+sBj1njZWNnOhpA3pc9t6cwtvBCtvcXk5t4pXYZBbMrOCUsT5JLcxEbcJDVdplfILDRacG6URFZzh0b1tsJ88cNjUFjfvPYgNx1O4zx2iG2kftl0jHL2vvGDkRcKR7/1tqPeNnzwoz0wrHmu6fH5AG52JEyeOx9hwP+1P66PYrnz7anzlq98EV6WXQxyUbLnyfbk3H+55Zp52M507cyrPyzCkMQVOcjyAf7B40rdG6TZtXo1V+cd35imOuGTMjwilbuX6EO/knTTPj5Q/4M4ud7vZzcOzVTRux0aH8UR6Url4vMQE3oQCuMseFfjUdVRa6x2dGIJr67GEF+osTbck2gDOP/zqt+Ia3nhrV3+ekeJA/Sre6tTSUu7wPOa6OIwHYTnkm69+99347//DN2ILimtH/mxC6x14QtvwFklSsNdY5Bq4Az+PxkmUnSLK39bR2vqsoXhElAoBJTGg5weunT2rsW4PzNrGSpxFRh3DOJTXLLQDGSEm5ZAql8V5Q2dcafndf/Ib2bVlg9jYNprBBCoMf9cPSqOXUInS91bGbx1A92pw8Ny1J8ZdiHx6ahLi2o3+gV7elq4a8/NaXNoy5VhoHVzUKlNYCpdl1/LUwjZysUYhNvKwDC0KP57BW7hxG2G/WrbOzrL4Xhhr0PWrDWC+3hutS06RPKRs8nIG0PVr17FCRmJ5djYm52Zjs+UgTlw8l7O7thEYG3PLcevm7ezT/ujLH4UIm/MQp3ffvh737j6IZ57/QGwB4x98+Y9zw7innnsh3IZAqy3r3yjXILP42/Mnllx7sLUJk9h4wilBaJHACNRVZq6toQ1aPJLyW2/Ofk+7tfTujireHWDua+kOhzYcxMZXhqDMCUXF/zKV2VR8G3xtGXnPc7fbKIOY+9EJMX7fh1+KwbYO8IHy5m/VAfIV8HLnNspjLXcX3uV92/BwtPX1ZXfQOnUbHp8I11fN4j1Ozy/EIsy1uLEXt6aX4/iFZ+OZD70S7d1DtDU0BiErOKQvlUj2w0snKGRXdfvc2U3b5CtuW9taEobsfgPmdLj4z0VUpfuOB0R5zS2+WzC/pHOZzEH2trXleOb4WPwff/Pn48wAxsvhTuJn/wChiLe0tXOYp2Y6cLpNXAGveh/zi8UL0biwu0uZKyb1nFKQyvDAp/CjqML8R3AtmOK+xsaTjLZ/CkmeN6sQuboj8MzcYkzNL+aq99zDLJVl4c2j7fifCoW2viedjV4JLEOBoTzimsDnDwLf8+PdGzfizbfeymmxY8fP4mHuxb/78p+Fx8AKdxmDox75f8NQ9E+ceE+Uv+0i1eDUW/NZCn7hAya/VWmrBKowS4NRGoO+i3IgPXX3uwrjQ9kFDPVWKMSRU4Zd4b6C8heewo/wN/Q2PT0Vo3ghnoNk+nW85pMnTmS5rh/z8Kh16N1uvi138kaGSQO5DQnCWQ93h3Z5+4ZjI03RD80PY0B5oN8sxo6H2F2Cznrx7B0fvbO8Fv/tv/1K3J1HfmE0tWIAdvXhfeH+agzmBrTUK6dMUxf52iiexKzNklegTbyKM3nVFwXbJNDUBY/wgzJ0ZHQ0cefKdxWMK+U9e+eZCxdJBM0pi8Wz9MR7+cu2E0/ZExRxpeW3f/NXXhXxCjBfloZpCCwSKtxrN5fBgmv3lX2G1RPZg2EFWmvQe5+Vb9FwK2tZ+Nix4fB0Mvd7sp/Pg34knHIwFYiwURUONKwL+JzBZbnmaUVzpTuMIpbSfQZBOYimsKA2Doa9+95tPJJ72SWgO029M1ifJFyRQJlUruTB80R2o76mzxkdPsNcdfHO6tJCPP7Y+ejs6UD4jZDvDlbHYty7cTfm78/F0NBYPP/BD0Yn8HkG+IM792Jmep5nL+Z56P/v//iVuHb3bnzs+76fslHOEEg2KGXIFHV2jfc2cTtC0D3PZmcXUKgSR2kXF0UZcqAQeI3CLUIeKhLy7OrrzXMIyuIp2sct4nmlo9dD27lNxPLKVnb9lX2vwI2M2cjCUPKtQcKU9Mg+y7F8GBU4NtZXog3YXOG+huB29bTrBqYXPHWRtsQKau/DEsPSQvamxb4EPu126+jtjTmst7v3p7HQdmJ2fS+ml3fi2Rc/FZee/iACuyUHs8u2DfvQgIYJcO8Yy9RyLUHpTUGl9aQBUxaQucebCxjdB0uhY/3wBBqzz4x6gq7c96Q8DZkyaA+e+K5vdz3+xc/9/fjMi5ei5WAjaUaMUBxKZD9WPDsd5eGZ2SsIkjmsS+uy4sQBYHOat91dMngaSbSn/f+2j22RzCgJkGmDvd+H+4fCM5+WWH971eJUGTmDx12N30FQbdu9JY03cnp/G/71UN8XGP56zPDwppRd3pVrBj7WQxgcHctB5AcYAd/8qzfjz77+rVjEY5tGwa1tbEIrRfFBcn7EP+qcQr3EFPDUSY/Es8jdNj73DOM7qc/PbPM0hmxzaMs8HT+x/ZUByo5i4DS+g58Ts3xcPHgyEQbeCb/jrN7oQXfCK8oivRB3DMdeiF5odG5+Jrahpz74ycXEM3NzuSuCdKbi6ersjnv3Z3JsS7hcMO3kjTv37lJWMXLd2HQe+thUHiHL5Dg3g3W21/7ORpwe66POQ7HM+3/9J38ef3ntFsLc9VCHsUkZjjvanWf3n7LXnR2siuMfSVvKZwS68kthn0oz6cv4CMfKP5s8lU4iQIMLGY2McLx2w3bimz3aYQ+afh5F0t/TleUU+QPPJwob+OVaZBceya//6i+8akNYYa8Wlm6ewpaQHxNtwPJh0YgplLlaITOtQroMyGh9FCSq6Z0K6glvO7sbpLfRFUI0KA2eM7Uoz7wrYScMKJE6uONzNbEE4lGp5l2jiNWiKvTShGDbibt3p9Mb0U5K4dxIa52qwrSoigzfeW/IPlPzAtMi1d/3sawfO3smLp8+GcuTUzE3Nx1Ts3Nx78FUnD3/BG79Y7mQSa/lzvXr6R4//ezzuRvoH37tq/GVv/jzePnT34clMh6HuyhnZ23wV8s1SvANbCZe7Y6yDrMLC6ZMT8lpydYyF7hRr6xEBurgPf9ySuJgf/Rg+XeiWMWLwbI8phRMY1XtxhIxB0AbJadgNe/84FFblODzJKEsJ8ekGk/3sJS2cO+fOX8JmIR3LiYnp+P1716LazfuxKbTYCHQzZX12NWCp/2cwt3V25eD6o4jLK9vxTRW9eJOe3z445+NidMXYTLwT/u7Snz/YBvhjHLQE/Gse54bnTbtdhYpUFAidm+5Iaae8TreUQ6EU56QprqETkiddUiPRNrGynfvIze2cwsPy2zf2YwvfvT5+J0v/WB047pZT+lBC9GuU2df2RU3t7Qay3pfRBWKi//KNiRQHmj0xLmiRErMrgXQKp6dIOIfzZLCM8tISIUT+MCxbVbwXnCfTcM1FSA/su0oqLdvIO5OzeLZrWeblnQln/9USPrJ0h4m/5vDw5clfQGh4LMGreZuz61vaY+NgzYMFAQyuLl67e3EFSgmADM4FwdZKnVTuOWOCeSqV2x9/XkM699uXsF37YvBsSP77z3Dx6arfGOsRoXROleZYfBa782/Xqu8Ku+I/OvAuPUwMGXK3PJSznb0KImbN96LbpSDxzbbEm6Tr4fpOJ1jNUsozHvIhfZOZ0diZIOPtc2t9DpUTl2drbnbwwOMzE1g1BBtpl4u4B0bQEG14t30d8S33nw7/uAr38SDcfcO6MKKAt/G0jKwdWJ49aH1oCHoSmVSFDD/5GtlNjENkAYuvZdXrbW19FmNIhpHMdOqiDqppzPptsGvHkkfdHT55MkYHR7gQ6UVOVieeZGveqDI02Zk8s6Vlv/sd3/r1RSeNLAazMHZPEyIDwSujod41TNIDwAG1iKQEcSsXQt2PZRFLlv5W0fLBh4ZHqYg+5JXkoG1tD1VLvvwCF4FLBWWlnY+K9rVxTtaGjaYVfALK2CsBJIExPscvOTz5tb2uHfvAZ6E24tDLPzJtBKmA0bmkuVRVs2nhqpokhdJ6lYVHterALJPvx2TemFmLqawuNt7uvO4ypPjYygOrO+Fybh742bsbmzFU089G6tYpH/6l38Zf/Af/zTOPnYpnnv+hWRehYbddjaMJSsEtWSywXmXs6P8sxuLv4XFBSzgbZiR1MIqilKJFIEol7rPmALK/9q7usMjAdza3XPWzVNmTRJoKl0yi6s7tI3PiAiizLf8A4GWXWGgMF+rjPWGgBWAuerqar0riHGJV5dh8s0828BtuTvB4dbmeh6qc9EZIDDn8PAI9OO5NB4Z3BQrqwjh1fWYX16Pt+9OxlZLZ3z8+384RsZOkBfETNvoTeSMGsoWRykwuK80oOe6n1tciEO38NnAeNlIj8Tpp9KQ+eSmfSBO3FrJgjfq0GT7I9yg9yZgw0WmXhvx7Gh/vPrz/zAuHeum/C2Q0gJNQ4+OgWzuoqTsBkCZUIcNyxJWFRtXLUO9Dw0hZxdJy15l+kQ1+E2c+kd7Wb7YzialJKOhGgpFdDeiGchZmbbxjnTOXNUr+A4e8p5bb5Ag62hu3jdykOXqvYT06P5vDr5Lumnkp1rLPIXb5yQQrz14nG20K+gGHHlSy7jwo70CZeJAfpnB+2Itm4H5Svv5BsEbCC+FeemFEA9JC7S9+DWZwk++z65Oyso1MtIjeT2UJVlmKfEoj3/vM/lG/sjvpHuuCtYBjDGNk77eATyO+7G2tJZHBgwODMbi4jIe5zZe9SCCF9kDjLN4oxubO7kp6+bWZvT39eQODb09AynoT4yPIkPm4+Y8dA+oexhHPS0b8ZEPXMJDn48b9ybjj7/+V7G4Sfs2Q4/yofBRV6+bGC7uFuxCYrurlb8aLvKv2/Qrt9pRdvK0soH/Cn79R/l5o4zhXvzlc54qEz0rR0XizgoeL76xvRetPD91bDweO3M6t+dBRRX6gZbVB5kPvGh7UfSVlt/41V/EI0EQkciB2bTY+WHXk0jVE7ABjVk1u1qQJal4yEzPwpAzFWhYG6a4UwFwbWmdb26sZV6pQQFfayuxw38CJfP5W6TVWVwSkHA4vVclZreW7qlrT8qgEenJR4Lxd2un+yapqXfjxs07sba2SZ6FqVWU5mP+iVyClwJT+V2Dv1Uk9tFqwQuYeLk/NUWDtcQQAtEVricnTuShOIuz0/Hg3p2c1eEg7fDQWE7/u4dL/Nq1azG3tR3f9+nvz7UUwi8DPOzHNYIPce5V5pN5ZDyJWM/O8aL5xZUUNOJWbs1B4vxCwZhfir4cG+mxWwvGTmWCK66VZVdZm6csYjGubzlzyjn+KSIIhejKn7fk71/j+hBPAKAVn3VoMK5XlZgrYe9PPwD27Th/+jRMM57bqV9+/FLOevHgq20YfmV9LeZXULp4qeu00+zSSrx29d2I7uH45Od/NPrAXXbxkbfeqLhS6fpMY0GvTMUibpwKnSvDwdEWysO9jja38HpQPsIhDne2tVTBY0ORZJ85jCfDNKUiKXXPyQat7oPUFINte/EbP/KZ+Hsf+QDe41q6+e5+fIDxtLWBh41XtWpEaKyjRPS6H7YlMY8o1WjhStZSe/KJiBSjqajzhQRM8eKXv7J3VrZABvMq13LvtfJPPksl5A2KinbRo3rngeNMGCXma66+59oo5v3B/LiU56b760F6K1mJp4KrcuUuyccEzdEFvWm4FP7ysfRrW5U2S2+a9jBYhyy3EFbJwj9wnwYcD/oxQPLkPpUEdGDU4DKm0Qjd6ZkkDdL+ZihkSRvIq+9VJAbL83f1RIzKBRcyV1h8pwEg3HbPatyNjx/PffGW8Jzd4maovw967k1loryz/nZd2Q33AE9cJWQXZm9PDzJonejSgW4E/xZG0ihexzspHwa6muPjLz4ZOxihTgF/58b9uDO9HLuHyD5hFL95xYhpVGMLGdMOTzulPgfyUVrWM+uCRHeIwOGAQhclFu+kQX/8NmZ9DdwrD1Wk7r3l5JlCu3hUGEnTc9N+FuOjo9FLmY43VuNOOZDryMS/YyS//Ms/96pM5+CQDePgoZouBzF5VrwRB2vbAFQhrpWFICdais+tp8LRhXQCPTc/B4M5kFs8C59ZUWNWhmc2vvnkVEiIIy05KqHHIjzmJzOafyoeylLB2FetxVOVjWnrewfHXQ18+9Y9GtAuMBWOiCxjQBWB5VkhLIME5L1wKbjdYG9peZk83Ner9Mc7hfedG+/G+PHjMYwb30w5a7ic03NzMYmS8Qzp4eGxuPNgOuacAYFF8/rbb8eFx5+MJ558IpGfg602nvA2QsJO0N31nX+2g/iTAR3rcTBaxkl2STjt1BCFDeZOjm9KxeFskXaYOj0wcOegs1vHiAsXwC07CWEXIqDOhhSuZJaY4L4oC4VQI9t8KVQljV089V6hrGWfuOSbew/uofQc/xjI7kxFxvoGbj/4uTs1mZMVpmCGGzMzufeWSqSldyw+9bm/G33D5UjkPafXWm+Eh6EIE72LokRUDBo1/lbZ7Oxt5wC7+Nrdoq3SK9lGqWzAvM5ygdCpU46TiC+uRRgWHBq8trR3RScV/pEPPhG//eOfj/5W2gBvZ5eKuouBiww31reozw5KBEWCgeS2GAo1aVAaUohoqdnO/rYeYiqFp4U4n58y8t6fMriYbCiRSp8GaaH8TkxnqO+zbTQerI7fgvvm1o5YQa69i2XrwG9J9+hbQ/76nmd/W8jSSJ/5SAwZvOdN5oPiSBpTeJbucOttFFbrL08VPPiZfAd48kHmRB39Ew/wgbxgmQpEp8Lbziqko57xDrSgjPJ78xW2Kk/KLM1iMJRvGkqcIE8pb+rvLNv3fOe14sq8TKOF7v5uClrHch3/Q4sBW3MMDY1Q13LKoIeFqXxGj43F/QcPoKyDNJwc4x3DoHr33et8055GV1dXT9Jtb3tzXDwxEu9efTOWFtfTMHnvzoNYwlBBSzTwoAdQ4Be+rBPw7WCEDQwO5kLaXQyi7OojTco33iuvlY1H6yIe/FjaLN6JgbypQ37Hs04MdI10Jw70uLEr/DOHHHxv8n4soQz7B8aiD8fgcG8ze1WUAsLT2dlDPm14JL/+K6/6RKGlkjDQXqn5ZQwbKw+Vp/HSEsCSdP8qmT4bkvS69SoATxZ7MDmZfeD+FsEqI70JLWJNDhVDTkfltwrL73MgCWJKpgDIeiBVIQgtdcpLYmxKjyMRI6r5OPdWAu6slgg/aI7btxFo88v5rjKxjWEQuZVwKlGJTBugxiQzMpeItxVspBXGLRruyuvfjsfPPRatwDWFQHS7ePcTsq++CwHahMK5ggL5+mt/FfsI8w+99GISpXmWchtKEqUKC+Rv+yC1sk2THgl4yUFl7jeprwuiNnKlu4xTBGONWW+eqTSc8tsNEXdh0bm/FxWkboUQXaTm7qaLyxuRA+zC4rcZCdIa+eWpfeVnEnIG6u8tOZFlseRyJpwR6yvlAPemcafeOygOfzsYeX92Nu7NTMe92Zm4PTMVb9++E2/fuR/TwNEzfCJe+fQPxdiJ87GNwnQ8REunCJASpbFi3RbDRoEgrlKAq1RQ8o7D7aBMymLEQzzg9VQyKhG7xTQkSlehr8GbIyXUSbq8eOlirm1y2/anjg/Hv/z5n4jHh9pIgneD4HHR4CG439nSwNiJNRUJvzco13ZMuvIfSFCYGtwzCxMnYU2vJ4UwsaFEasxnGW2LyuC+y5cZ6iyv9z2zPSjDnaidiJFHxRJ3m1pRJFOxjpGjJVoUAOmtf+PbbNj6LK/lcX3+KPKF39cPsw6GxtV3tjnGnnnkOhD4yFD5yvITVmBJy5f3fl2FmS2hSPJPiS41e+y02OjFo9ZoTKuf4HelC1OPvdGlTUwl0kigEil0WGSGtS5/BJ6lAUb+/jZm2gaMFWav8qDlZhc9bdqDR7EwP4vMwjBaW02DWmHugLu0ODDQD791R09fT9y4cStGR8YyjbLEbYOm70/iYeXZ5nHp/OmYGOqO6Xt3MLhX0oB67TtXYx4DD8EJDkSmPT42QgNGYDeIco8zkOb7R4dzvMSp9G6xY3q9YXFstBfH4JR2Jw6Q0aO8+CdW8p5qO97joXdtwLqL0dSDR9Lc0RpL25uxAU7nl1ZjdWUrLp49FWPDfQlIjvkhz7t7BjDCOq+0/Mqv/tKrSQRUUoJQaOoJ2CWUFj0PZeQM3NuIDgIDRo722//rt+bx2l/9VSqHk6dPw+gNgU8FK0HVxs+s+O0qTYWfFcx+cRmzEiTPJBER4jM3d6PoJIRMw3NhkFy0RCRLlc4qXsQbb1zF7dsFuaQBkRJgEjFl2rgi0Fjh0oJNKxZXUQJygMxZDAODnkfej9XVSn5bsba5E9fevp6bC968ezu++8613Ol3/NhEwrJB3bpGcF/f+E7cnJyKD7/8sXynAJRZvObCNeC1b9dWpHhgFA6VXBnEciBNF9LBug2s30UUibClRZuCkJj04EcwB/cOXtu90Ieb3cO9MEsYOduIMlshbAcFN7bMA6bOb8G3OJHA+N3CvVH4krkNMiRlwFUoS8escG2x9B34PtQaOoDRFZzA5YaTCqjl9dV47/YtPKnFnOJ47dateO/+PRTKbCxgxR229cQzH3g5PvHpH4zR8ZN8C5HbTnhl6Wk8VCAKS9u1KNoUGuRfujr0mt3iez1n1ahM3SXBPDpQ4HZxJa6yjuQh3WVeGgbmo+AvuyPswTDPnRuPf/4PfzQ+8fiZ3Gl3v0XjBVx4OBrKZDsVidN8t3Pdi2uNtAZ5S1ZgzyhOYczccpyYRgL4TFFpIzXoTsvYUIycfOuvfFZDqTff+l0j+LsKT2eh5TeH8AZ34sNtcO7PrcTkQjmh0FYVpJKulFBj/q7xyPNH7ynbImr4XkViIuiGgkwKDsAntFaF1VEBaCi44Rn86zfUjuYRPzzWEiGptOMX7nTRh2ftSw1ax2blEestTRTe4W0DH0bLyrNDEjdFcRkSTPL3+zR8uPedwtPf8rrplTNa8jW60NpZWnpbGhxLi/MoN6x20mlMe6RFT09X9lzkbFLyU6EcYmRPT05HX3dv0udQP1e793l+ArnY10GFsepPnj4XW83d8a3vXIuZhZU4aOmktuKvdDUl7I06GLzN9qTuO8iCTuRmz9BArlNRvqkeVSTi3Xaock6ZIp78Ng1F/8zWNuNGxZ1dfMgLPS/5T3mgTHf2oemUB240u0U9Hr90KTrhL/lNB8N97jBorrT83u/901cd2Mpl93zsXjIqDi06Cb5YABK14yAKZ/uAi+sk0AIp4t98800a9CA+8MIL+U2HXolKgD+nCbvLatk1VssExAsMjboHk2ZXGZXS9XPsxco7KKtLWLvYJAnz62gvK9Adm3HqsfmnMgMZIk8v5J13bmQXhPLPfG0Xr4k40lRkV/jrbwlWApIFpyCGq3gWV15/Pb5D3d66ejXu4Om46GxyeQHrejJml+axSrbj/NnzMbewGFffuxF3sL49dvP8pSfiueeeT7hyWiI1kBFqTLgoV8VVFCE0wlUlIkPoVntwv97IsudwQJQ2XsYMYNJG4eosETePc7qie2u1UwcH5Jz2a1lOgNCLXFhag4HLpAO3YnBfnS7a3n2xJB4nWTgelAwKwybzKoRt/10sfgX93nbxHNyOxO44FEveE1Ng52A9gpd3KpGpxYVYXPeM+mJJYmvFpSeej0988vPR2TNEWkjcrgpn5DS6ihQW6ZmlkLBrRMUiHZRBdeskjnJ679Y69dvECymLIbfwTFR46Q2r6ISJ6LfC5fkT9se3oFgVftvA5smOX/r8S/Gzn30pOsnT9bOoJhTmbrRh3esNb2GYbKKEXY2/AQwqEhksA21pyG5CqMc2KopERVBel0hd4R+FhW1vfBRKHoZKq40f5fo9QUWieFD45LoYhLDbq8+u7cS7k/MP8675PMzvf3GQvhq3hr+mSIAR+kmZQbnyj3xZ+ctQxkoRZon/RjcLwWfiRnyZLZgwcbaH4yAKZo8Z9pRRZYD5GNOwAOeSkcrb/MzXkHl7zzuVQ5Ejdg/B28QKl2V7lbaVHUCRV4MwyY/GelSFxrKybAe60CNxfyq9C/nebq1+FMXU1KQ1iBbKO37seMxNz8eKM61QLrBgDryvbaPs4K/+LlJieK1HZ/z3f/gncf0e33b0wDd6EPAl8DnQnfjg3uA1acd7ytDDcNyv/9hoehzCK1Ky3sTsDaK+pAYH0n1mk3Wu3WUpE/nP9Nl2fqO8ILHp/b2PEdtO2/lgB5iXVpw52RSnT5yIdkDU0NB4T0XyO7/1G7myvSC9NLBM7LQ3G6FC4XsFrYPhAmg6lYqN9J3vfBdkTscrr3ycCpe0xmwoPld7FyusKIMy5uLalEeIUhmpGESAA+M5pRM4zEDLIS0RBI4CUaSqYESIgsYTFh3wlSAdKFKRLC+vZ5m1buYroVeCL41TLBHLNSwtLcXdO3fi+rvX4+69u1igLigCfgSzK0BHBoYQ2m2xbt87sCvSZ+fm4xZu6mtvfYf4drxz70HuuvvyR17KhYUOFtsXKQwKySRfMi1Wtla3wrKMSXnvls6uiJ5bWMoV0npYuTBRq4s8ko+JsoC4Ma9uvCY9p4HhYRTKUM5lV9nbpeZ2/G6vvrKMMN/cj4G+4ZgYHYvhgcEciFd5uNZES8vjjZ2z7kQDrSm9SqccKwiaDxHACOFUZBCn560rmPFXy7O8p21ImwRPHgkqMMoC4jEtztb2eOqZj8SJk+d5QPthSDgDZQ/hbFdQdlk1cFLoaL/AwdUZW7noEGXr7CzHQzx2V0bSA1GBqFzzG+hBKaU3JQzFq0LI8J/emQd8dWGU9DbtxctPnI3f+7kvxngXSSh7J78nPTB4ct42QmBrew+rEm+RdtpESeZuwdTPkILJelqebUIZtpetJL1JZynEZOAG41b6yyCiRFDjt2nzPn8XPHqtv42WIWadok6pWe4+99vg9N0Hsyg7vUPKd5ZY5kGemVPJ7dG15PYoZ+H3XYPWanioSAjCqvXb4OOyGy2/ofMUUtRPoZZJgcForqXepinvLO3hbDDScJMySGVhaRoz7sArj2p1Jw8hE1IBkY8gmcZPrV3iswFmxYnPqiLzvsgMaFUcE6Q175UP8l/lU5cZOGNydn6BqtpmLmfYihG8gAG3H0IOKqM64Z3tbTxjeLUXetKqHxkajlkMSutrF1dfj+flNMXa5hKKiTp39cUffv21+LPX34pDu7NAtV1o4kFvRHjKzKqCu4zAmljhfVEOB9Hptiy9KDUMRXdGsLyiME0NrefGXdSxGjxHQtIi7WCb+U1nJx4ZV/lYXOdmulvKVHBGvk4Lduxtem6WNLtxdmIimsFTK3jZ29u50vKbv/nrOUYiqCK4MC8gU7aeiFakyO9CCzsYU4Atc6i1/udENAXY12x/oErCgRunEevpOOXThvC5AIGhRJCVSIuXMnUhzUPN73422b/Ncy3hzI98RI2C0bEVFUqxdhqWBfnlFDbKbGvrzO6nhYVlvjBNaYiCYF24oq0lMoN1dQHS9PR0HjxlcBfb4ycm4uSp43Hy5Ik4f+5snD55Mk6dPpkriaem58AV31IXBc7M4nQsAfduG/Xo7I3HHnsML+UEpdso4JWyHMR3kDAJGjhklqJIigJJAqbezr93EdfC0kpGu9S0vskop/olPyeD2OYo967OGJ4YjxGUQ1//ADhXGeuOa8mRBvx0d/XG4sJq9PcMxNnTZ2MIZeOAmkxbpljvgtv23DjSs9dtfNdgpOBWoNt1xVWcpcXSIGR/15lPJVT4zIMb4eR1bkFOWX7T0t4dZy88F+MTJ5MBbf9d6pFbqiOghUUllmMafC9NqozdbTXHRnIx4ibMs5rbtzsVXaYvRkdhGK1MdycQfmEtYswX+9HroCKer5twdrc3xcWhjvgvfuHH47mzx9LqtL/ZKcVoJf45mH8Q2zuHKJAdhDMCgzy3UVKqiVZoWH5Ig4syUwgAQ2nPQpdHhWfOoKHt8xuuD4PAJT0LKd+RTwpC/mj1RKUNnt0U4pj7rFU+ozwjv+Hc5Ld3H8zhDeJTQec5Q813blXbVHBRQr3CJbYPV70ac8k04r8xVTkblbJK4CrselYITRfYlpmVZXwoXyGcSv6PapFNI7002kgFIg58lyLSSmZx8iacQ12lR9NowFpP76UHaboam8oIn2cNLJKQdEkUT/U7o8Zqvc9veK/1bvsoa629HlabBgYCuruvTFxREVluG234iZc/mkbXADzU1z9Ivbuit6cP2oFGtxCsrc1x/ORE1tO1Rh2dGHieN9Trwj9aCH69en8x/ucvfyMWN+EtaQF8Je5td6pxkO1PAD7hzCD+ee7aD4F1Onp7f090DvVnt7e8bH2MZVzU5qee4knUit/MhheE/E290xNBPrsljbtyZLvzgd2LDuYfcrUrUQO+LFbcj7m5qTg/PhGjnT2J942drSt86UKr3RTyqXkQLBJ7RgHLipABiHTlo2drrOPe96MNr759NWcuPPnk5dw5cxNXyEq5QaNT08rUP4TE1m5sYllvr6M5BQhryUOABKITwb+Pxbe9gSWO8N/ZcFEZEQHh1hPOnLJ7x8VgjqNsrruN2QFa3m2QUTIgQBcSeklicJVvH9a5XUHy9x6CWmJKK8T6EEWiv7VkVSKOj7hb8bFjxzL2O2juLCdgcDPGO3fuxptvXo2vf/0b8Z1vv5EDUuaRXRTgLDf6azBTHwR44vh4WmqOF4lPB4PL+Mt2KgvLVesLm78tXzyurqzGMvj1DBTx7BiJaSXkRvPTFFQSopOJJMChocEY7O/PrgDAAabgHo9EogBPrnNYWlzhXUucOXMmPUrJVAZ2ZpfzxnNPLhRJsXQkOCwjGMrugUp4nrWwj2dzwDWP+0SAYJICS/uj6JhUvnMKo+/EjUJTwiUfhFkP1tjo6HjipbQBOMnoOgE9kQJDVa75m6v1dfzDBYaOH9ldaDfg5uY6eXgwkwKJAH6ymye7fIpxlNOB97dok30USCdt3RH9OKHD7bvx0z/2+XjphUvQqNv7SK8qTOEFe2Tp6mP7iu2LVplIV7m7LgnEjYxu+wizgj6f0xCFmYsgM2b3IOnK71I3vykxW/ZvDI/SlPgwJfi0e9dnlpn58tvzX46PDCKOaY4G1eQ3qfD/lwdLSW9B2hO3KFCFDJQALSFo2looCyGP4eHJjZKbBrDdiXZ9Oi3co2L1AD1G2OOEXZPVjgWbxwgTfd+mkqWtSBb13HzL1TDQsLN+4tGBbetYvZmkCaN1h/ELnxR8mL62TUZlW7bTYXq3mYbfKvTMi9/WmE/gS/NV9uj5YPWjxCZGjwXmcJwcGYsNFPTA0BgKopu0Cn6w3I7MGT4Wu6TxGOg15MPxM6eT1la3VmNtZz2auW/tH47bsyvxP/zhf4g7GIsw4CMYiRVuWy0VA9f6zOAT06lEhbfyhu81jquBLF6ULTmuSB18XntjsizSe09zkCMGENlLr36bPEDdj44ru4TDMtZpA8/WWVxZj6mZBYC0e7gjevqGo+V3f+/3Xs2tj6m82Zb54BAIwkWXNQUKV61qXuScaQWtYwY3bt6KD33oxexKyZMNEUw2llrcBsndTamsXVMKstbWMmhGk2VlzdtuKaOeRpllRQXxQPhBpblveDK5gy2/S3cKio2KauXDjkn0egftKBGtie9892rcuzeZSsXyLMugRWKQ6IwK8EKcpetMYS/StrR6ebe8vBLzeFyTuZp9Ll3dVQS+gsT6pBVBHZ1P7cQB+3PPnDodl598kkamMcjTWWbpjlOOjVIbJ4WoSgQ4JG6vq3g18ygQFy7lIkTSJYkn7kujG5LBIQIH945NjObiKQ8BcyfR4ZHhOIUX1Zd7bbXhfQyjtPXYsLCwIAD2IaHktuv8pvoJbwpp4HDKs+2moPaaY1RZX63ahnKQmKmL9/aV8wDIjGSWV4JSodQgGc7zKR5/8gW812cRDEWRpMKgTXO9B7+rsK04Kvde9UYQ5iqOrQ3gdJFm8ZT0YLIchGX9Xnc+88NW7+tpzzg42Atz92KAgJeug/jCy8/Ez/7o90fH7joEJDylXIW05/1LX3ZpecCW28JvaBDRnho1Cm2ZSxhTMfOdwrEIAUCxulyFx2vFA1A9vE/p6ZP8VrwVI8d8Ew4Dz61P3paMHv7OuqpQSJozuJJCsK7t3r39ILfAKW1gWr/1Nxfh8mHjPj3G+ru8acAh/RX4NTS67GlAINqD0IVlrfGiAZY9EQiijg55QMGnYrG7WoGnsHMcVHKxy0srmMjV7i93vXZMROg1zFSyguC93ZN2KRejFGsfOZSKAICK0rb+tBl/Hk6Whg/fFaNYb8e/klcZ5Oefski6JY9U+JSdyoiY43GWn+/kCYxQnrnI2DVjE0N4IRquh/DI4lz0tOzHGDTVDT15nskANHawuwlNuiCxM/r5bf2dvbmL7PnWW1fjv/2Dfxc3phbjoL3MqgQELrZ9CalQiMKdMDaiwSZMutJ7B7YOT3Ic6Ev5onKQZEraBj1m5lkA9ee9tOBrnqURbDuBl27atc22EgfILNsg18OAJ7c0sqvPMSF53Py74f0+TYS1bZT9Rlx778aVpm/8+dcPU3CQWM01ODBQBCZewADCyF0uc8AYYBWyWrHvXn8n/uOf/mmcO3s+fuAHfpDv2nKMRGDs07RBHV+w4R28tt85FQZ5OAfZ8xrcMmVxaTEeTD5IolRj2o2ViOCfXTZuV5Cr6UUsDcpLKlmQZjoHhtNCxHOxoq6h0N3++te/Ga+99p1Ycev6tc0c7zF93RdMRizCpljAuT8TUUWSlg8ItSGyv973PJfA7CrBkULI74GjZeqkh1VmMLVSRl9vf7zy8sfi7NkzeBa814JFEMnw1kH8VkWigBYfVaG5tccaSmoGxTUzP59pknjKJemhdC8BO+W546gLnEbHRnLqodOlVeBujWK3gF2RtlsHBPvg3hLu9xA4cBYbdbJ8BTi4VHnInKk0gFe82D4qOZk0FQpCe4eK23ZUI9tCxs/N3LRSU9CDGInQZykMdoGaiIB2wVw0OxNmIH747/5D2naEuoNL6qFFReLEhdu0WG/zkh7rvR6FA+kOrm+s4UFurSfu9Uz0cNM6zbEcvZailBQKeipdnS0xNjqAwIMxgH13rzkGu1riqdMD8U9+9sfi9ACCDE9H5SoMKZCzKnjgeNAr8MYy+FiVlmh3FYm4cMo5lFTg94MU4Y124r7Slu0lLKCu0BU30kAK1QY9FKGoIJD5i1Cx3kn3KO7ELcH35ll+l/R5C7/VnYuFYnrjIP6rf/e1mNuhPI0cvwVaYS0Cp+C5hpbsLyGk0iGaL/i0XRX6g4N4vURnwymEVVjOCjS18MuH8peCVzwo8CzLd9bByTV6kGWJgIYcRhoGk0LLGYYKcxfvyQcuJHZbHflNgzZ5lvd9vb1x7BieLHySs0az7uJC44wySINUsBZZplGZksqCfBIO0mQ3EmnKgLQGj+1h/avQzurzTBzQbnjRnmPeDR76UZgT3S3xmZc/ECN9XSgYt8jZiMkFN1il7kl78DzerxNd2vFUtOBvTi/GX739TvzVW9didZd8W/HYm4DFP8or5RbYM3jf+H20nWg1hxWjOQ2cneg5cyz6Th9PXtlGRtV626VlVB4rD50MUdtHfKWypG56Io6TaiA42UbDK7uI+bavv5/6R+6TZlkajO5I4l6JYyj/vvWNaFlBwQPT5sHB7zf99M/8o0MRrtC2IT0/3VWdCv8BMlMRLCwsZIVkiP7+npienYyTJ07GSy9+JN588y0qDfFOTaXQ1+qfnZ1NApD47KJpQYhocTuTxn5lK6WAunv/Dp5Pe5w7dy6RYTeTzGWjqrCESzRKcDKQsCgkk5GAR8IRKcK9R8yZXnohUPIaVoTHnHpqXCuNJtEc7SMtAsp+970U5lWReDKh4x6+sw3roK8EaR5NwOSmfbduOxi/AvGU/ny9thMTx+MHP/u5FMzutZPTQ7FeZd4kZBjLume55FnLrJ7Q2toaQl5WbMq1DcJWCSovCAUFkwyuF9Ld45gGbqsDZeBeGMSBHpPTjB0gXFtF6XQei+MT57I+e3tFUYp/icntHLYRuCp+cSzDawECcBoC7nKcW3aDx+z6Evd5LULS+8yYe9/l1ik+dxA+pytvw4y+a40nn3oxPvzRzyKMiyCzC8H2U6GRUOMt8WS9xblpcgAeBbKF8nCHhE1w7gLE3V0HGBGSCP4cw6EM4ctxFhTJLpah42ZpNXd1RG9vVyqerfXtODHYHr/7c1/EI3k6Dqk3LEf6bejMOkpvWmYYDO5JRtmzlOt+WtsIi730REq/eksq0IoL2plaKBgMCqGqTIziRrqSJqyj595Ij4XBqau0zPtKI0brr+KRnutv0xTcWJCGFfWmZLLItLbHyk5T/Dd/8lq8u4inldQkfAhN0uj5ZL7EGjx4LkMqkoJ3rwPw+gAC067iHBdtlC0sGk7yhgJZAa13YVtyyaDAVjAJo4J6z0WwwCy+ciPXRncv4iD68ax34Cm7cuGU5AXHOJVp5fuW7HIeGxtLXGk0yvM+rzgzildh82rIK3WRjjVuhUl+8bmypaY7+o1YzZ4QDXT/wI3w2yXX39UeFwd74u9/+hPRGTsx9eBOHhO9Iq3so/Cprlu9r0AzMxjJN+9Px73JmXgwPRdLGCX7bfa02Oa2g56shkKRR1m2Lwhi/1HrHH3OXzPGBorUrrfesxPRNjaUdL6+uvYQD/K97dfSSgm2D5WxDtKsQeObnxgATn8vk6o8c0k5a3Cxo56ieHbs0i56FUk3uOhHXntERDv84JlGe5S31976+00/+Q9+KmFWuFi8jang68Gi1VoVMAWfiJfBi7u7Hx//2Mdp7KW4f/9+jiP4XkGvULZxk9hoNO+tjKJFIjA/sWQ6d15VkZw+eSqFrwc6OWB5ACPrcmmhp1CBKdP1B0D3uFGrOvDvvGmJPgWeFjaEbdec+zjNzS/FxPETaF1cMBAvfKZzcMmGU/BYrxqdkbGeaxK2Enn+FpEKgGxHys99nqiDZwk4CJ7rHtIjAbHd3fHcU5fjpQ++iLDbyOmujukUwVrwWwkmXUXq71iTR+zKOJ7AJk4sZ2RkNF3Lu3duw2wwl9+JAwVXbsXvNg3u7qtixFJAkWgVummcZbko0XwWFxbxpg5jeOAUAnU0cbV3gCKxBVPZQJDWE8J3koNKxDnyOymMET6FfpMA05omfW4nTVvpiQlTI0G5kIYERNKqRFQmKAmft7R2x2e/8OPRP3QihYYhrfVUIgoZ6ARhV6xz21LFoGdi24Cn1UUs1TWEudGNFBEg5qFQVZjyTSoT4NvYXAM/LdS7P2WjXXLOrnFWyi4ezedefib+2S/83ejZX8UAoQ0RC24Mmd1beDhuW7+/35yDpyvwwwx0YZfmNt4lIgBacnII9IACluaKsbGXHlVamPy5VsXneqUKWOlmfWM75uGZQeCyC9KuUHGncJVfRJ80nuTmb+qVkpYnprENbF/fpwdDGg0G/iV/ZZcP+FrdOoh//c1rcXV6Nb1PT97zO5vrb1Mk4jS7pbCm3eLm2OgQ/FPKzfYnSsPykspD+OTnIuiKgeR+T/7KAhuhlFeeGnJWFLSuMkiPoY2olZ4w+p98vhOzM2X/KjMcGrLL9lSWt6bHQh4Gf0urGq7V+DgqmL2vCttg+uoJ+szr0fQ1ONtNPlEq5oQfhGtnR3McR75cPjYSfdwvzU3HEgpxZm0rZj1g7N5UzDSmuy9DV1sHyE7q0062RQainVRSTXvQrra8Kr4oEsuu5Yu5ir2jMAmNULm3lvKyZ2IUxPRED0blMrLToMJXSUiHekWlntanKFGD+FL5qEjcIzFnjBJzEgNpHNuxKzDX9iU/kgHXUepwrK83jeeD5ZVoRU6TCYbL1u+3PPPsM69qTRhtDBvIezW4DaBws7tKC8pgQ1nwwMBg3Lp1KxvP+dRjYwg/EK5HU5EiglQurnRXQdgYDkbrSjl9bqh/IBncmTce+UgNU9AnGvleoSIS6rRj+2Mtq/TXdlIWSMQqt492oH8YBnCtCmWiTV1heogwcNdMYZYRShdDU3bbWK89LXwaxg3Suns6cOd6om+glFH7gTvS2nelvg1exkE83dH9q3QnFVwKDl3EF1EiegYSiANiMkt2vyjgxBu48jxylWGZ2ruOi4+1izWh++isLq1pjyK2oY+BU7f5cOuPJCMsb6f0OausDSJw6xNnyOWKVokRtOm4K9A8/rWpuRNiaKZu/cn42Q1I/u7YK0ySpc/0jNxNwN1VVSoK70PSHWj1233nWErSEjWlTZo1vVLwVmVCVIEIgMGrXVs5ZVjmbsKiPBPnLz2djIN6QMAV3Cdr2DYSLLCX3whzPAT7yB2v2sILcVDdiRYqFTeQlAVNbUeLfb0KazdrtD6t7eKItgRX/c5i6+iPPYRlKwx8frA1fu2nfhSvpCu211aSfq1BDrJqjPBDryONCfCgQeDqdj0f6dt1THbv2B65voo/75PhFUjUxSN4eYn1yLfUIcfzQM/9yaW4dQdPE+9sM0+L3KLtXSS6F54QKQ5swdK9Rn7cU82ER2VhNxfZ5ztnunleh1h0IagzbHJLFxJu7B7mQUrLGBGeUdJE3e1eTNyCK0tRgBv8JT5tlY7OlhiC/k+dOhbj44PgtQw2lzFOhC5XeVgjT0+kGpjyptekxeTfgis9D2N6LQ0ZU7yD4p3nMwWXbYS8kWzq4r48eRBvyGnhdmN63LW7HGsoFsX0SGFUAVmDz83btvXq75q2flcFtGlq8N1eQ0HZFhppjoWqfK2PY7xy4s25uZhe3opvvXUj/ugvXo+vvP5GvP7ejbg9uxBLGh+07R7fIQWSRw8cnwDf7uXWjKyx7OyyJF8FnBDYJqqjXDoAAEVcSURBVKmsuabs9EoU714LNdAGJNjjpbMLW7l3B4u9DifAaOjKg+TXaGu/cOymE9lVOiThFzJyclI7MqMVOnLqvccn+IW7CjvO7RTm3FiWLLI3Bb7opx3HkNVqAWFQhtKYCTt8c6Xlgx/6YK4jMdggKgwFtgJTxKpMJJIaq0AX4RXxPrfBtFz9fdQjMVrBRE6jMTOfHhQKSkbCS4LKiNtJHrpidrnYyJZvLFsMuEAStwykqTwsvxLCrtPveJdWbgp3XeStzN9+P9EqDKYXRq8psECkbvbCwlxqdS10MAHc7dHfj+U4PJIu9djYsRwvctGfXX7uBKqi8FwSm7kfBfrcc8+lMnbWlWtSdN1FbZnB5RqRTawpFIiz2rBa9LicrSVDCrNRy5NKlG4ufvehxMVfDi4jLPRGenqc4iuMelfF4qh1E8dppYuU5rZYWl4jPcqdv1SeKgj/qLsKwwV8KhKvllHaD5zy3pgKh6hlm+NUyWASD5aiysOSGmnzXtLyPj0S0xcWePzy8zE0OoFwtvup1Ncg3LZjRvLWileZmsb2tNvNAXZnvglj6UIyfz6muKQo7k1bzinZgq40VNqjBwZTEOzsW3ussIPN+NLnXo5PfPByHGytQDR6IwppPS7uwLPGi0Ja5ZFtAi6laze1G6CNNYI0inKdDXBaVxkUwPJ5Gg0oj329GwS01fRcldXVnZicmoP2MZx46II3D95aXFqI+fn5WJEGsfJc2LqAd+puBisb0AtMvo5y2ALp2+AqF9of6vHojVhv2hHa37friCj57B62xdTSekyvrMc+fBUo0GwLsCUm9DpcFPfQMMEgOz4xhsWPApkYAX8aTFjyGDOug7CNjNK29OVEHGnPZ1UuSI9FBpS08qzPqtC2fQsuy/uj39TvfObVcvzeweEU4txrMWvgOTs0yYxgnioeQ5IDv6uM8Tvzqnn7jhuaqygXo898Z5B36u9HzwtPGWo6u+d3aVdly+27d2MTuDrxMAEesOA9vnH8KCegWIYKBJgsr+LCHoa8NmIqi6PR9I17w8PvvOcqXmRFDdmh0ZHYAQWefup0db+jAqQDVrRGB7CUGZzWqeTlQLu8XNfr5HPhQ64qe5tQfraVebSQpo/n/XyHexj7W3YBwyf5fRlT2d/bvdLy9DNPv1qRqkBT2CjETGCD1jncKg8HcLXSBao+lwmspF6LTChx6JVICKYxb/dxUQGZn+V4LULtAF7eTYFrXuaT35CH2tngb/PMDR1pLLGpAqqNLFMWhKNNIX6RJ3zOAHMaskJxAys7XXH+HJvQoxJROeiM4FLAz8zMQBh3cE8fxD1c1AcPpvKIWNfJLCOMFSwqMq0u62c9zGPywQPbDQaciEuPP55bTuupedSqdU6LARjdYqB6H7ndygbXjbIFuTBkfYDPbiCFkcFuRgWoDGbjq2QGh1wr0pjOl0pYZi0MIy6OEisgxwxW0mD/EN9G8TYQgDnu0Ghru7QcH7GbwWfitHS1UCnvEdw+S0LkUa454CYVjHDntFLbiijq671Kxg/419M7Eo89/jSudlfisSinwqzC631GlIdlF0Xj2JULD8XBSnpY7j5qU1dFkjgBHhWAmzeKwUEUbb/z//FK3K1V0LX+upr348JoV/zSj30uevEUDvW2sm5FkWT5CIjiuUoXekYUQzllfE1L2rJ4J+1iKdt3bOBxMrjuQ05m2He2G3Ugrd0ZaxsHtMMS77G09XS7FZRY4ljdThm3rfQuVGCO7bkppBNFVrif29yNuyiXSehpgd/za5uxBP2sozTWKH9r7yBP59zDC+KSk0Hc9Ht+fSvuTs+lpaoisa4teiaAabdNf39XjB8bjtOnxmMCJTI02Iu3IZ3Jh0WIFA++CEDx41VaSBojSoOGyrtH700vPR797Xc1D2kv82l853ufS8dexbOvVOJ222rU2eXWjnFg21BV8Ev+3Old1a1X5FHhrjOU/N7Utmud1VX4rQFrfmf5kmppcNOmx5YAkJCrNKuVrvGgPLNurtvqGxyMbhTJ4MhwyscVj8gmvVs65caofJ8iqRGsb61zva+/Dd5XL8Qgjt4XgC33X+PvwKEHymnr70n56EQEadQZc7l7OXXLGXXCYgUbIfFrPuYCvh8qNt75zI1KvW/nqgnaz7tO6u5OGBrxKm+vtScLL+tKy+NPPP6qSLGhjBaggJNIxkZHU3grZBT2XguDN/rQSZuD6VmAmr9oXgEVAQomg4D6Tc3DvGVO3UUt6kwDsFU55fcAqjIyv0pweZKiSob3NeR7K8VzBUmyLvcSnzNvXJmqQBAzEoizk9yI0ZlIwmuDK8yF0SmtwqyisR9Wj8G9dOYXFnJ22d27t3NMyMkH1kdF4TqN9dWVOH32bOb/+rdfzxkpJ06eiLFjx3LrDndDXlpazRkQTqdTQdjoKpjKQNms1JEfAFsa3XemESZx4CwMu/Nac4qlDVk8kkpsXsVHUTwIJ7yBxSXbp5XybAvLUKEUD8TDn1QktT0pnDLNu5QP+xTCFSaVC+8fEbnPYEgjD8yXhP6XURc+Q1NbnLnwRJw+/zj1eCRYhNNQ29KrtKUAzgOM9ERQfO5CKk60fhybUTmpOORz21Wce9iV+3/14qmpSESH8JTZYoUe23fW4md/+PvihfMTKJEy087v7ebVuEhvizqlYiHWqxnZNhSTA5y2XQ5CQjP7qSzFh3XymwLjLkpNIZeeyNoeBski9XKrbs+JKRZ8GgPQqXyQQqsZsxI6dhPEPJzKLhFgX0P5zEqLKIzVrZ1Ytlt0YydmUP4P8GgeLC7FAvAsUP+ZtfW4OzsfU/NLMbmwnNu5UCNwhSGIQBkaGMTzOBYnJkbxsIcwMDAOO+Ubhb50X/aZy4kueOSipMzuQ1nBt7XdUgglaoqCqPQmDSk79lLhSxB+X3ou6rdG8zP6ne8MNS/z8Yk0J1WrAM3KbiHbxy5mN2Ytixal2SIDkp780LTwhoI1A7+r92Q7movJajkVFluxwCJ9mY6U/iOqmEr3VumRUS6tra7zzl0lerOXwXsNXAW7XdbizTILHkr+j36XcPQ+4WnU37rUN6Z5iCMj96VNgXR7P43+kVMnsntTGnRiix5IztoC3k6UHhlkHWsZ5pnds1yd/KEssu0SRv6yC5NrP/R3jPp2U3xnKiaMVuqXRhW0Kr2nImlpvdLykZdfflUFMj4+nt1aBr0Pu3Is1JlUFqIwswtEC1HtrDB1bYWL3FQAAm2DeS+g/k6Lm++8KhzMzyhx1VYvyqkQRCoDvtXSz4FxYvVIklAI9s1VQhUxRhlSAWflHLy1cloHW5s7cfv23SSEhAdFpjJbhwldPLmOhSd89gO7SePx48fjLAphdGw0Bgf7ohdG0wLy0KZc+LZdlKE4se4OlEtYS0vLpO2Lm7duQlRrubL9zNkzKJD53Fp6cXElB9eRBSlMJbIUutRTNBTCLYRCFTLY8LXRDeLIgd2ubr28QiRpSdhdUZIkjvym3ruOwPUaDm7r+ek1Nrc2xSqKz1i7sySI6gUZslyjTOVf3u8mfJhbmVaLT5K2yygP1vK+8Y0xK0b5bV298eSzH4qeviHao9DAw3n8R+qWChwcPeyiQjms4Yko4Ny6pd9NKWHg9BqSfmQnBBU4sR7O1lKRuEDOHYyTGVFmzopxU8cXLpyIn/7Cx6MHT0XFsYPZlWMPwKhiEmbxoAIpz8kc+FSsWvkujnX6r+dyO26iB6Eisd56X3ZjebU/3/q4WG19XSWylErEo4+dWJLbdSPUEz7yd/dkZ9eIr9TfSIiCPXIG9jXy2baNYeKyXbgCsiW2gVPL0eNbMTNIwz0w3XzgXm83YoH29YyeQehyYnQ4zp8+hWEzBC4tH2GA9152cAUGyqpjG0ZJwen6KVaAwSAPJh8Cg8qbf9mWVRArG6x3TVeFVn1vXW3jqliO8rD3xvqNkVfU6oisALdgvAjGaNeuEYDk9QJ16UpX4Bv8rVzQAHFqq0Hl5HO/M8usX+O5z+SmpMtMXZ97Izx4MtCA7xxL0wgWthwDQuCur6xm/R2T1djV2JCWwHDWR+/ZYD41fO99qfcjGMRHfXf0uTSStdYThX9bkQmdgz28B0PwgV85Vdveo9z2hEpklf2PIJwaRG7HZNvwYdKBuOtErnSTfgSZOCytWgfg4NL4lvbzWYWFMnu6u6+0fOazn31VoatgUUg6iJ2bLAKAQsbG9wsHxUWOQPX0eAhKafynnnoKpBYlUisL2AiNQlipAKh4OZCqeA5G+zq7u7CuuT9KbIayO2vRjMXtEjW4vSLF5+Tpd/mO6G+RoCDQtVP5dCHAFALTM7MIAHfr7EnvSS/DemT30toGFvsSgn4hlcEKOFDJWJyzojzAxqmJIzBiWdNi/zYeGcpPotKad1zF423t5rDbanxiPFf6371/L27fvE2ZWCc0oCScdaPxJTC3rqjCuzZwBpKZsj7La33PN46R5EC7uKB+1jtde/FOOhs535GJZ1R0dHShyLXu3WQOnCAhV50phmLUoksYlGCkz++zOBlIAsqH+dtty8tLngk2F5vLaYw5/ZW/bL4aCbLm+PHT8fQLL+agssqsMnpNY7tLR7nmBnrLiMeQSg6jRRpSyLlvmeMUKm6lSHZ/8e0uSlLFo4Jxmm+bUx4pIkEEfj0HKCx+4jOfiJefPJWGyy7WbHoi4KIoUcddaBtw91CRpDLZzzGdjR2nSePFpifrwKS0Ztqi0Cg8Y46bZMSr31SJOG2+NU+K7IDZc6ZMdjVoGIGA1Bzgjf9TUJIH2Wa0e0SaWtyknpSnNyTSslxw4irwtuZ2hJgzkrQKVU7tMTAyrNRXCsXZM2fj1PGJGOnrz0320ulJpSV2SkF5vhBt4lqL7PqhLMWUXqyMIG9LF/KUQX5Lfidqmdt+8l+RAa35zOjvqix97r1taV52bcvbGhQqpQ140nSm8X3xtjEKqb/5l5lItqv0DgxNnTm7UFiqsDXUsrxWmZLw8cyyjf42+F29L3QvBTeuxArrUWGe76CHsuaieNBiU5np9FmXDpAox5XsEfGI6eyOpa39/iisBp/VUPP3Km5sm1q+z0par1x4rlV6iFEq7Td30e7jo7yGdqETu0tzmyrazOQuNpf3lFl6IDlrzvqRmfnT0ultuF7GxbojeKl90EILdXWyjGnlA2nUWY563WWSUeH5vf2dKy1j4xOvzszOlowhIq3oeQ/sdyAYT8JpjxLvsYnjiXiZ3gbVy5C4zp8/T2VKf6d9d0Ku2HT0v60DIodwtbocpHL2k/2LBTGFYWwwu6Z0RdNVBYfOzCh7xJCOCmWmEJf4ayadRCzTV0L0ucFr7ibb5NRE5z/vxsz0bBKk1tfS4hIC1TECiUrRrgZ3RXtZR+H72Zn5mJmaifv3JmPq/lQszC3GyrKD4ghCvnPMQ+/Dti7EuUP92oDDvtx2vJHHUUqLcfPmHYThjqgujEYaBUU5uElrrBCKQXxUwgXJeS2EU97xXzYiNlEqOAmXRDANjMQ755anMpHReHbQJHNLIFzBm4dL2a0mchUQKk6nDxoqDCWgPCxbqC2Se/9Ef9nNVuLzHZF3lM5vydBuBeB2jICrvVo+90TGD7z0EX4054JVd1J1EoNto7WnkaK3oJfrGSK5m6+KxC5QoswpwbolTa47II2b4/lcAlcAKvbEWTvt64aTWrFNzdTb7r/2nmhBIVwe741/+IWPRX9XUSxZU+C0HVKZ5u+iSDR0VTRO2/RUR2dTbbppIzTut34nHnLfKnGQCoCIJyxczkHY2G6Juw8WyK8ZJTIAUztT0d2sFb4aARAPOLTtvOZ4HYrBqccC4vYzWyiHZZh3izRNOY2zCJQcU7FtEVQeHSCfFYFaaEzaODZ2LOl9/NhYWo6IU9oDNFG3ogBt0sRU0mbZYJM01h/aSdxgOCRPC4/IES8Nj8KQwonf0q1XZYDywbQ+q/fG7FVQmFoK+HaWnWV4nwPECjPrx/tc7wF63OtJ3pRO3FcqlRzwOV21o8MTB80fQKCBNAYcq7OOtJlwWy9hqHwk3FVR1Xr5/iHfEUxb4a7X+qzGesaSHqo4dSGwuGwC36vQaILEc5Wf9VbQZzeXvGnFGuVk5N4nXmuUJvKd8snyG2kAhgTApQfrU5UCxtYu7dSFJz48NoKIACa+c0JIHgwGz66vu9DY7l9o07YXQnBGQXhPbXksdj9yeaK/N04NYjRDVwPIsf6ursxHB0DHwdm2OhNOePAsFnfOsBdneGjYyTxXmn78J378UAvJFyLOWUQKdrGUXUbcy2zOqLIutGx2O+jKanmcO3s2BbrBb7X6VQo5+g9Csg+Ydwpug91IOaOBzKhXIpkf2chJpCRzYZ1TIDM0LjKJcMj2PrKrLF8KFFGhkoKd/BzElLm8f+/GHYTYXO5+61Gvir+EhG9sSr+x3Eo8RtorfycRE622Ckv8+1IhJuHngjq+bW3vpK5tceHixazHvXv3Sj58UDauLN19MpsWseWlG9og4veXLXSW2IChRq3fwy0s/PFc6CkjaqXlVgbgxnKN4iQVJ22QAr25I+5NLcbMwio41KrvifmFeXAgAxQmqSEJ98jv95VP2VpjhrqlhvUDCqAVNhSV030p0+gmgSfOXYynn/tAvPXmOzRqRypZ8USh/ENIbnkCZen2dEFgCiqFO8qWSiAUiuCWcRVyKotcS0Na922SqdET4BP3vnk/+/2pNrRAGup30NyFm74fX3zxUvziFz8Ve1tO980aPGz3pBmi7aMicYKCh2wpKFQinrjpliimoYIJT54Tz+8W8ABHk48WHwYCDLu1dRB3HmB8wMCDg0N4UL3ZxVD4ASEKnCLP+ls/FadKanPbNT0q0v3YhEY3ULgtAyPRhNCUT9Iax3sATMrGokS4qjykKfeksi7ypMJKq9xrva9tbB31FEoQ9jIrMxuMe+nHtHYvZn1EbtYx0hMs9EVyect3vKr04Tvzt51sx0f0WCbM2G9v3uabFjFp9N6kpCo/DKUd5GPSwCuWYd38Ni113re09WMYub6IdnNfN9q4tYPyhZV4VFGYn7/Nw1BhNfjcdqy4Mn8xcTSIv1rH6ll5dThA3JuvODXOzExlr06lJz6iXZ04gQFEWnsyfJ7vGqHemX+FtRhpsIzwUQfroSzeod2bNSqo4w6G7ebmauwc7MTwqYk4fvnx2IH/pKtujE0nyTjjMc/TgVaUVebrOh89wm7afay7PyYwOkapSxdldcs8yGmlrIqm0E6pu1E4FIKJp8Yz6Qe4f7/pn/3eb/PbBXg7fIgVYOJGJaqQt9FL5XW3JQSnZtLQIMfnTzzxRLz33ntoQy2zQmBHuzBMo0VhI4goAVLzlq3ki6VVGrIQsh6Dysb+T91SB6xVaI7dVOKoBKAw0ZYpXkYRDiJA4vX3+sZefPMv34g7d+8LiOyCkClIkGpUFmmVNhAl4vjxEFGG8txyfQZ+uOfDck90a/TB4bGEz2m/fmX9urt70hoVc9VqMxYcCyv4tZz8wjpB7MDMQ6KvHsHhuo629qa49PhFynHWmgzR6GbQ+qc8oyGZE0IQJ64juDu5gDJZQNiWMael5cW0Qv0z1Hr+bYoEaixjE+AqJVu2MWn0/lQkCNdoct2I6WHAtq546WOfinsPpmNycgYl+2ScPHkGmtHKVInuZRebisSjjW0DGY1WSMvKgfK0NBMeW1iadA58Mx4Lxo4KhYL0cO0m6tW9H0DYpVAExqxfSwwguP+zn/liPHtqAGBVAJZt2wF1Q0AZncG36/RZvBHdeLdG2dyizZIJCw1k+5N3KgEfAqfKQDy7FY5dWlNTszG7uIkSGQOe/sR3ds1oeJBWrxI5QL3Mo9CEXa8KHIWQuyZsOW17H2WCkERCUh+ZGsMAftCr6UQxOV1ZGKQrjROViApFGpAOrZ+0IQ8kjcATtcvJ4NXvk//Aq7xpuzhYnMIQ3JSxxTIWoPBxMNl85Ul7CrxPHuS3cOT2NLSv3n1RHjxv4Ni9sJJmSM9n+czuS799aIU3ot2w0oTjTelBSm58qzErrhFVKHePcXaxor0B1MOxMSqiwWkeTpgR7/KztGMd9AoMaQCBf3Fg2nzHM+/lG+8N2YUIXnwuEFV+lUlCzohy9laRR3qK0rKzWJWP1tFcXENkF5KL+xYXFjLfvymUMkrwzm+FpbZxCmz/SOcRDi6PWEORHOJ9n3rucnSMDICKIuTlk+Qd5RO4dOC8k+9VHkPQZD8exlj/SIx09GU5m1vrOe7jeIoUvgude5SFbW650pdwVDzUe9u4DHMc/H7T/+W//N9TTwG2YMvdTgLIZzzwUxFdBkF3Yx0iEzlV64rQ4eHhHHzettsBxOaUtAbxGsuGkIdp1TjiXwaiDrh3eb7WgY3klNZCkBKGG0EazGe5IZwdDDc/iVzY0jrQKgUJKh3TSJSrTl+mMR3TWF7Zjj/4t/8hZuc8V8A1LdSIBpIJhMHgvcHf+YyfNkI+JrkMVnBRhBcPcqqqQs5ujZY2NHzfYMJuEC7HVtxe2oO7fC5D5NiKsPsdeVUYjOIy4eB9EkAj+CzTYXUPDvbEhUsX07qTiAVU4mrVUi3JM9T8Urki6Kfn1+I+XonnkiiIXLuQXWGkeVguoSqS+ttQ89JWU/g72wnTu1C76bP9gDfXKgi7z5vi7IXL0T84Glffvk4bduCZvIBgHc4Bd4lWL2RlZYnfWFbbzvRRqLqGhwC+9XWEAyrM/Lx3OmMnFtkuhG/3V1OL52P3omBhdiwuGcg02fXmYDJfP3dyJP7L3/jp6GvaoO2pA/BJu+Z3tJ6eje8+Wi4adRxkHSWyYfdNdjf5z7R27RZa9j5nf/F6a9txlUCJOLliCmv1WAzi8jvV111ykbkpFGTanCzgR9BNLg6l3i5S1WJ11+s1YFhDmd1Z2YyFLfBJm9nG8lReoS3XVOlupuWusFN48Fw6kz/kGZXB0cXBhio4izB8tA6r3qvU/L4KTMvTgFMmWM7DYH4IW7+p5fudoRV6SE9eGrZs/py6DZHm2KuYsx/fMuR/6Ul+rqHmqSyv8kDcWR9hTQsZ5bGBR7K6plFGQspx4oN5KuQTv4Ssg7zONyWfYsSKA/kw8cFfTpoQLw0FYjCvVFB8o4Fbg+lUqHZVKntKD45tY3mRiqR6JRUOYdZ4dD8xcWxQTkHWfy2Yf80rjXJC4oTvHSc8xNCg1WLd83j2d6JtoCvGLpyJ6GyNrl6MVsptIwO3vHfRdDf3I3ZNAXMv3xsPwIUKv1m0U8Ta1gawgCvaOnfuWF0vXgsGiV2lrhuyp8ltilQc4s2hDdtFY/nwsOn3W06dPvmq+wi5SM7BYj0NB/bmF5doKKxF56yDGMcIHF+QsZx5ZH9uzmjhfmVljcoralQ+AcGUPa9SyyPkPEjI7pd0x7GyHBgE3owKIq0+d8n1WFlPIHS7BBneQeKcLku5anSn1W0Ah/3sKiety5yKCQxW3ml4ZYtvu772ELZdCLL34u1r17NRdMl9l5YJjZNUnddyb5qMtqQN7XNDJldocl+/ydp6K7Fp+ZhIApDQumN4cKhMONBKo3FVIlo4D/NslFmu5d78FFAl3yLoJKwS7GtWQJRtVZw5pvfjVONVFKfTkHMCAYS9Sjtq7cssdpm4ctqtJuwasSynP5ttEu3D/Ev5KhNDhbNeTWd7k4AIjCkoqHvCLcyKWnHsjq49cfzU+bh/fzrWabP+gcE4cepkMpbKyLwUTrlGZBPLE4Fs95TvS3nm71UcexUycVG689BEOVtlYMhNRft5gxLhcc5o46pQkwk6gPVzH3k2PnD2GM4SBhDwp8dpbuRfhaNCQ7rZ2vHsEWltP/J8FJ0v/vzf8nMsxJgwIXzwKPSw9vZaYwEv5Pbdyejutd94DCOiN+FQIKRiI6YXTlREZ57gMD1i4NA400iBlGMD4egK6cP2boyHgayXBpjrKDSY7LZwG6BsX3jTYH2cTGFdavDZUaHmtSoFBZrC1XvHCHMCCp7/wsIivC6NOUYKvxH91rLqtu7pnWAUVqWTO01A81qo6S2BH0/tdCxTBehhcOLTmWeWo8chLbWRXk9KT83D4xRQ5ilMKstOFSbY8hu3Y1IeKItyfA/EFhlUFIlw1TGzYpUriTEQkBuVrzVyxTzJuZY/8Z8kzV8ZQIYe+DbpnXfZTLzPsRvyTyMImMWH6bM9gMMB6DTA+VtZtgsVvkeWWqY9D0bHL6ybGSbfWdiRYB2MCQP/p9IkujhcGL1XsbmqfQ2vfOL86Th/+cmYXZiPgcG+stIdOLvBQjtlH4KvVq790E2fXey82xd2ZIVyy3N1VuG/NugrjxOHp1poq7UVPUonFinrHV92enehK9tUetCpUP42aPBKy4VLj7+qFsqVvCBNIe69De+2BG4TvJgrbpdiCQGl0lheWsVNW0aIrSIosBTAjfsQLSvo7Q5wsRREmcopCRIhAeH4zj1n7HN2CubaOkQEIeReLlq2RMu3ud2C3nQOero1vFNOst8aosoKUOYMXsbS8moqPa3J+aWV3MtIBWjZk9Oz8cYbb6Zg1WoAzzTgI8JLApNKCEevDig3REd+k5H/fJeemwTGfQo5hQHw58QA8nVsYnhoKDW2jCojVCZOQem3ElHmWvKsZRtKnu9/ZlBBuWWE3Ra1q0ThYoN39fakktSiUMyp0zxxTaZydpIK3G4Ap46Wvm+QJ8qBIwm6EbyriqSGCkcRf/XeuisuChMqVPMeGH0zPn4CPHTHg3tTmX5oeCSOHRtLfGQXDyhQQK2uLUOQMmURaMUTM4o1M27gmFBQJu4xEKi3isxB9c4uZwOpnKATaMtBZoWXQqYTLfcTn3klTvXy8d5W7ICYknsNpf62sjTv7gMaLHmVRrPupS2qElHYJ5zEg30V4CF8sBU3bk7SDgMxODwaPb39WI9Yh4la4AS2qkjEov9qfSttODAqXmyvdf5bxVrcxRuhSnhZ0pWLcu2f11vILHhXtjBSABtUGkYNDBncvBXMjX7svNoroMDPrie+S8EEX5XunrJexKttpZBXSaSCQHlI036jpa7SsWmSPvingWPZq1x3ee/My00MFvlYwVeoRrSVrjGFlApCerA7MvFAtMz03Hm/guxxir5GrBTRbDcqfNbeUYT6zg7f8dt8S09BgafSbNI5wd/Zzo3n9WqZ9Z1pvdbo8+rByLNGcepzcZpeSUP5iRc+AWelqz/r0PA8/F64VChZR2mV39JChnqxXK5CZrlONjCkR8S97xsPYgsD5hAPz+ndFy4+Bq52cEhQYrRZFzJ0e2k5dpGLrcjEVui5DZx7fK+r3NNooq7uV5c7atsLQKF6hT1dPen17GJQiY9sa2AWMifxKIMEo9CIXCP4iasrLZeefPpVmatM95Ng21EgWLdYJSJPcbGNNes4RVlQRgYAq6CCk1NAuz5Da8Nz2TtAruMbEkKZzQQjSMhoNPPSopCIcjM5vrFsK2Yfcc6E4LcNUvqTYRbysuGsgJVyIZeusYNGeiC5PgPGz/NAOjty9oRE5b17Jd25N4n2BqEwnZnkn2UTRYOEUYkpicbn/uat9o33CVSm4bdf8TLJN4WLNbDLoS1Onz5FYzmwXnYwrdZhZerM248zmKnZlmshXgms3JueGje+4Z7Y29+d9VJZuXW8CkQco1cTj+ZUV6rWdGUb8hZwhUeiJwe+FIjCXyARF3yXt9y8D55yX3CSd6UM74TTXEynkESZKFzbOrrj5JlLMY2SX8eClT4GUazHxp31V+hMZZZeFQJPIVZwQ378J1wpcP1tGVwTJ1m8BE4mPGtzBhiWlrOg8huaJscP7PID/0L6+Hh//OBLz0Zfq52SKljbr2DKOvmNllYKTQwh5FJsNZSIhpS0q9A8PCzdmIknhGLuZiwNIyu2tg/i9p0pLLqOGBgZjd4BPAhoM4cErATeUp5SyDel27BBM+RjvTVM0mI1P5TfNohdATZEU3YFHRzYC1DG1vR+cnt/APN8HnEms1d6qR6D/OLvKhylvxqlS2fAGRV4RfkUC1Uh53vLUnk480fFYz7mK57KuCU4Rsll+cDhFjxOOLELs5mKy4MpT6hDKl6uGjneJz4bBOciw1Tt/HT2Uwpf254y0uIFHxZi20sTSdfkX9hKPteIAMMpk2zTkpd1LwrSsYrieYon78VHrY9pKu78Lb/67GgwrXg7+o15efV3Vbw1X9vGKF5VevmtHrTvaHuJWYwUWKiF5XHPR4Xu+e1MNifzaCjSKvA3VgX1E4e0fno/Ti7p97As6KOLNL0YVa2u8dtYixbeD3Z3RZ+7Xne51VNPDA8PoqDLJCmNN2WsQePL3h331+qCd9zHbUNjnTp4lIcwAl0qzVK/0oVYZHIThlwXbbd3peXjH33lVV0yB2OclugAl40LzDn4IsHrHupeoRsLYVAp+wedGuYgGvhKa8cCPM8kN3qDSHK6I+nMX4vKLb3TRee3BOl+Wy6Sy3MOQHDZfsWuMQQC6V034AmAVsXBSWFzwNd8bExXPltTK+PgsXLfTf5keq1S10rcn5wFKVRaaQSgWoTWT1pWCNYgUh4G3mnxmDKvvMv3fC8RZAIbX6ZIoXCYe3K5/5b93FtODkCA50w3UldCLcRDHn6bb8ymXA3eFuu1wFKUFN8SBbi3vxfAIGYbEYJT+PAiGVsCLONMWp8yQylH7+3gsBVFgvUHzjbBmbkXi/97A8+OPD4K2/uCDW4ujW6FgkwVySFK41j0Dk7Evfv3AF1LV0Uykl5Jgst3WkMuaNWqTcOEz8W1+EylkPUX9+Air35X0hklcqQNNAjdWLY44oXJctq4M+PxFj719Ln4yKVToAyGB2Zsymyrkn3FTeCB7OZU3w2USc6ggt4VApZlvdxxuUDEtzy0LI8H2NtriweTczDeToyOjaUn4theO21kN5xrb3KxY1a81M06Zj3NMOlCQbiH4rK7+BBrsymWSbsKTE5ccAbbNopEPIhLKdjyiwJ+RFPyg8GrTC8/qgykixqrYVPp2d9ej773W7vI8vjrxnvL8F5BIu/qUWigaBxWhSFJqJTFm3+ODZauJNLYpcp78/FPL8RGLXDbBebMKykSWIA/p+9nLiUIW36bcMCP4MzucX4hGBHUPDe/pBvbjGDewlvhN+w1lGnNL4P50g6p5Lw2eLVeDeZh/SuefFdnnwmlslAFbHuYzquK0LJUZh4T7XhWGTfiH7AmJhI/Dh8VeORa66CH7tgU6EzasMLZ3UbMCkJXw309cenMyRjsQk62NUU3afram1N5jAz0YQS4FU87crcZGevaM2Fcp11UfNIa8DRgEXd6inqd0pX7uKVBKjxcnUmpM1CUCAoOupIOrKP01t7RfoV2a0Ewu6eWTGn/ctH6riB1VbeZu3eRV7d3cK5+b49nFJRdeHsgPI967eAb3W43IxQRDtKk5Ss0WmEAIZJULs46cittlRfQJXClj9RNI90wsgzWu/oyN7RbWSnWCsGZMFq49sVKACKkNALIkNC5U7tqDLbTEl2U4bkKli0s4Ij/IIZEUyESieNo8LfPa/Db96d4f1CguYbEtRISDq2TjFwa/v+3IO0eJeAKR3pQ1FfnxLUhMpMCyhIkRJ+5qEjJWHb0hFBS2ND4JHKbDGNltP/VQgPWZAMEwMix8VhcmE+rSoQX5iuWmXWRAN32JGeKpKWloqQNaZH3BfIVD6X+j9rCICNLD7nOaQMLSx1Guj3i9i40wftWaO7k+FgaMmVWnoKhlGV+jhf5jWOCW3yzg1LJ89p177JsMxUmFZuf+G2JekWQXXbtOjY3ODCYffpOSW4mD79PD0Rg+SLLNK8GrgzW7T/VFHooCmHLUfgoRJImBYR/1Tr2WoP3VXkYKg2L79IGhRarcqjv6zujaeVzjTsViqG2QY2WkzTOc3lUi3xtfTU8OiGnMm9uxbZd2dDfIYrRMYW9bYSqYz78bsGLaMZDbjFi4Di2qBLV2m7BoNS7yAW81lNsi0Thox19b9e4fOV+Ul1uytlQ2uJXWIWtKgTrmjPMgNvnWQe+q1fpRE/BdvBbces7/iv4pS1VMJaXeTcUkW2iYNUQ9hsnjjiGIu4tt+JS619Pqyp8g+8NFYacak2eps9xMt6rxMkCmJGZSLSWww7Ij3rDLs24wUM9nfH0E4/FyFAfss4ZWcUTV4YOID89NNCuLGWgkwKEue5QkvWljKQlgso/J2/w07GyqjBdzGjPj4sshX1laTlcgJ2LsMnLcSJli96s67yg+2I16S6pJ3PHSABLDwPFoKIp2zqUTea8V8nIKOicVCBGGda+zrQiYcJthIU2RlkohhLifcnbdDYcDULZptFi3MXt8nCq7DrIChZCt/K1zzEr2aioCkTLWxdSN92pdVZaRaW71tvdQ+yNUVw6QKChRJuCAAKx/EZMKUE8en/0mTHPlqBe38v4+U0SVZnmqEIRbznnnkKFP4mUWETSkdjI+30RfNZSCj3zn/c8S9x3eBY7jMEzxUIOLpJmj4a00R38s68TzCWxZH8071shttZWGMs8Kci//7WCcKjU7Gro6HLNRG8szi+UZ0QJ1vawSAWPs55W11YQQK5at8+5MFYmPhLEQ2U+w0NccK10oRBzta4GTJmSaQX5R55D0Nz4yCCCDEZw8SCA+p0L2hQ+Mjf/sjvLbqwtmHZ7D0uTfM1EnJduFwQDaXIbdmhW4eN4yjqCcXpmHpp0/6WeIrQoG7sdnDQMKL7PLe/51ljrWAVdCqtk7Ef18jMZ1K4HDTLT1PS2r8J6T2HG7xq891mNfnM0Tb0XXwrUo3kabJcqQISh5uHz+szvhFU+NJbuNse3CpxOmHDKrpa5fJiKEB7dRYnIvw6w27NhPm41ZF6WL72moqQMDUp7KsS96bSExYWz26TnpArbAyRpFHW0O+7DMz06YDK/Q97Jr3K60YH55F+i6zBsPyeb2EVY3/lNfsc70yjc/dbWEoaMwKEC8Wpd7P53YsumdGye4MFn/jYvlZ78nKeAgkujQXzWoIJS0WnAuPefs6OspQuKdeJUTk0oW8/pyc1SyasP2/vyhVPR1wGlba2hkKEvvRbhoz7SR8pS4BEvTrF26MFdErINuAJElm27VlpTbmnE5zhP4nkfvsUQR9Yru3U2lONu7Fk2xkX+c00HgSq1fPxjH3tVotBqVbCbMbnkVUEkEkWBwsCCJTizsTElAJnYBvaZV4khZzOABO/TmiexBOAshrQKQbyNXgSQzFQI13IlCIHzlc9EvISblgGFqHXTygIOEeRMLhGUg0Vo3yRekCkxax0VBmlKr8auoHRhLQuI08rPgrJoEFCf+38JRSibwH889SV1MCocCrm5l1JfjI6OUj4IBlfCLoElcRv5bZ5ZpN9mbjzhd5ZlNllOYe5CeIUAFYKe3zKAZ6jy8OyT9Lr4sAvlIgHKmHomekbiTHJV0WafNnFP4cDTjQ2sBxGZJFuCZdRYRNmjkHAYy68S83e5ajTkPdkdP3UGxgkUyVLSgBLYjSVHR8fy6E770xfwVuZmHiSBJx4alc8uPctu/PZfdg/5dwQk4Unhm3DtR1+3Hq4rpzEWSJfMR12fPDEan3nxqehpcXcBkoIQs0mBTobutLu9c5C75+5wv+Viwh3pvzCRddNvLd60NIMQwhoUj8jGPHRpbmYhFx2K8xzkJ1/bxDYUx4eklS5VSFrQybiCTd5JF1zNz+mnVodHsUXRy/DDOnCRWwrsFITAWNJYG/Ig5lijeG4E88o60v7mbbv7vlrj8o2h4tBnBmGpAs5rfe93Rn+b1vtKS1bU71zoljKDoCelQEsYgFB8OMvOe+uf3oO4sSjqLH5tN/f90v/QCE0ZhMD0mAJ/6+X5Ow3OBu95LwbyZEzykP89DC+blr8ioygVuFOe8KLwcOO7h/elTczONLZZwq6BJh5sIxvF914JD4/tVb5xLw42HU/me/FjMM9OaH1tdTXbH4Bpk4Lr5E2i3/nEXgSNQw1Bu8JLG1kRC5WPQZCwHW7HYF9bfOSDl+PU+CgCvhXvoxtjuTOjPUR6k3omekYOITgxx6EGV6Arq50O7rIEJwPZhnZRaSwor0yr0teDkmeTplEg4kn5rBzRwVC+KYOEVbxY1/3d/Sstn/rkK6+qDLR4vaZVgBdiLSUQXZ9ENhUzAzO3kCKwJJQirHwusiXAchBUmS1if2s2UEansikAUzxDCKWha6NVgkxrnmcG29viRbbdZTnNrlH53HhMVxoEOHZSXLEygOhkAYWZyHLGkAORTm+2+cosMdn0rwfhlAANCRf39beiLrEnxTaiBGS7Ow1RAnWPnUoo6SH4bSOWvLw1P2O9L6E+t5TyvryTBl2R7piV+E7lCJyWYShbj+jC+w4lyzt/ZxeYjExFVbzbSKnNDQUD30mojVDgKuUWVnoUEqaE68jz/LQ8h4zy2oxyO3HmXCwu4gKj3BMplK2XNoIi6R8YSlqam5uNpSWPEa4CquTlfVF/j+CopWZsFG86maCk34shTDQ3amxtdptrFCl00UbdXrx0Pj76zIVohwFt7sK2/G+7kLHeh91ZDqzntF9+y0SJGyItSHKtvIa152r2Ay1ZJ4bsx53bU+DXVcIerAb+aRfxrvCsA+ourFQgCrvt5o00L+xG209+SVrht91qmyiHBQTjBs89L9x2En5eA5bfkZftT5RWvTfW/OQb277m7Tv5pS5STP6EL42Fb4sXnQJBeiUaCr/KA2XcxN8W7p5zTstNvgbfCi+7YhRe9l7Y4+Cxxsa+fvdG81A6FzPKv3YHdYIn5EB7kTW72+tEeBU8beCpeoiai29bMCI8yjivpO8kvWuEWlFGaUhhGbsdv/A7S9PNNMvKf+EsNFPxLKknrzR+V3xV/vbqd95nV7l4FAngWzpMfDfaN9PxXFmj4kg+473Bd8KT7WBa/nKRqAycGSYIWW/fKx/MS/wnTBIm/zTAVJCUnDCoRLq7DuOJSydibKA71y/p+eodrK0u5yD50PBQGs4euasydrDesWp3wXC9jjJRGe9Yd3qN0JhFAUjWYwiDaGh4GKO9wZe8tY5bpNWwd8hD2fJwD0XwIR+W7ZqarjT9X//P/yfovSyMEny1T26LQiluNufHVnzT6aMgTRc2iRjqNiOJqIn6ejqdolnBbYNqLTkzp7Org4YvLrINIRBa0AJkH7OD0tknyDuFjt1U6TGA+DJTrAg+EeC3zkRykE+mFzlOD9RNbSd/FaGNWJRfo02A1X5XpwL/6Z99necoowOtI4mCFInNEkSgD3KQkAyM1tE8fWfTppBouJJQf96rRNrau3K9hELF2SsqFeGt/Z5Gf/u8KEwI2/8beT+KRTBXgeZvqhYnjk9gkXTj8sKA1hVcJakmkQIneUuI1WIVfw5yKlgoHeOmDSG+Effuz2feKhfrKtNYM78VHdb5aKjwSdCml8DyN1dxAHaTIXqGxmIcj2TywWRsLq/6JS5CC/TQHY8/8WScOXc+p26/8/bVmJm+n/kmI1tII9BqebWMNDWA025PHxe4YD7aw92YpdPuzqY4M9YLfZG6rSjWvR28FHDzj77/w/ETn3kpmnYWYTnaAnrNMkGvB0N5INEmzbjmOhsMEWcMSlPi3FXzWsxIlRQs4vTwwPULCLvdpjzp8N696RjqGUqPcHBoMJlZK832cHaObZaGBHzlvR6LSLcI6SBpgbKSRrhatgptDvjfXVqOBRM6aaCB66QW4Ja3cl+qNBKc0NGYAGM6/mm4SNt6ANmrQN6JUbPhm5pOXsl76VwaIk1VdtkKvBI++dL6i38Xf44gbHr78C7h4cojmdi2oTy30De7zo4yWO95Ok68cWKOPQu2uWWLKz2YpcV50ixnWt/b8yFcCmQtZDeTLQqom2IO8XYXc0mAp6AqpzZQ6vOLmzE9twYsxUq2nRXwBvFrfjUKr8pPuWI6gRWmDFbDdKRJw4Boeq9HvY2at6EqGUPik+Dv+uzu3btJNwWpBaemS+WdsEorDT4QPto0jQc9ND0S0vf3tMeTF09GXy+ymPqIX+vuOI1wabi3ORYiTWNIF8+G9iXLMgGnbDZrOcpnlZvlppELTViHznbHyVH4nS52VVb7vNTbmZ7pAEB7dgdaTq2r65yQl7/f9E9++9cPbTSx6Evndqd34cDp2LHs30wLX83E+xQ6VlhrKfPSwoFQQZYE5tYYm1i+upvuyTUyOhTry2jNLvd56k3AtF7caXdpYYnK7Kf7NT4+wbsylddvLbduKZB9pQh3FUR7d092ldgQzpf3G5WW+/LobkqMnlY4QAVFtIN0SyBudWU9vvKVr8XCHMqruT27OvabZNZGaDS0wZ1VbdRkci3SRsjaiwPK8xS83A5EMYXWPXZsIjw90Q0S7eBMAQ6hptXBN3lP9L4Qd+laqL8f3vM8hTsEBGumBS3hnD59PFe2Swy2l1GClqAMqUAULggbxX2OFUEUCqlcuUud33rr3XjwAEWSs3+sMOVk/cCDdbE9gaOGClNG2qXk7G+FExGCl9AVthOnz0VHb3/cvXMrDmiTDC2eI98TTzz+VFy8eD4mp+7Hu9ffiZXFRXIp+RtrAPxy5SU1KffUP1uJentkrMJ9Byt2b28zRka64/zx0TiEVvaxhvdgHplvFIT95g+/GB//0FOxs76EcOIz4CQriKk9vY81GMLuo/UdmA8rLFdfi0NxApOVyQ32l4sjrOJd90s6iMWdlrh6804cosyGu5OJ0kp3U7uc+k0ZSa/iJ3EH9FTIcTSZk6xT6ed0UCxP203GdGO9lb3DmEK73VpaySnAu9QDkaBuo/oFV+nNJy5si/LM36kE+O34n3V15tjYUH8ZGFUIQpOu2Uojiz/zk1f81mAbS08qJjIV9KS7nFnE1TEox/7sg/dBTt/n6nOFVA3ULPlOr0E6tjQFkvkpvKyvv4UjhRnt4FoGexgMWUdg0sDUQFPJtLbsx8BAD8qpMzdhVVFbX2exeWzx4tpe3JlewnOxoYuQUziaV1Uk9T7xRTSksEfJydMFrxWfRIlOoAk1vVfzkve8+r3PVEziMhVTI11952mpy8tlJwmDaYTD957kKe58poGY5Jdt47f84N0AHtwTl87F8ADKG68A9k58FbnitNzO5MrctYG2sufGLnXpI6eKc81TLilfnFTcC7+0mNcG3LavHoYGg+1kvZTDytnqleZCZ+jVe4NeDsX+fsunPvWJV3NmA8Br5Tp9klR4H+3h8n9PDnSqpvciqyw82qCBXSi0jtcgUzvYu5OWmavYZ2bmiqZ0wEmWovYu9HJ1tXP5nS6Zgo+yWkjf2dUTqyiqBRjIFe6uSpf43eG0A0HUgUDswJ12xXSZbmh/bCGYzIfQThqnBNoP75z2Fgg583EGE4hqa8W9w3uZpj45fdE/G6sRsvElJq7+pTUp4dEA9TnF5XfepCLIWwV+xLnz532ZAoKWyrQlr3IVVqOhXAtx198P782kUQaVS2akeLzDbuqeSQpsPBfHKl238th0sJi6asgqKF3RnqveUaI+d7v1hcWV2FhHyNMepbxSRikvs862r6HCZEAuFcGiVMvAg4evWzAYMDqAZw3Blda87xBe7nAwMjIWQyODuand7OxM4tVg/kfLqLdeCuYI4i0fiEPxAcMcqKjwgrDUhhGWhj2A21dgQdXHujvjBz78FEzYnsxovsVbI4/95lQOGzDDFjTkWInegON3SuwU/NKU98Aprp0A4nWTb6fWd+Pu9HwqandOtTyFmoaN/d16CulRg59HVVNQafEr3Mp7/3xdacGt6536u0g7rnK/pzCR8RGOmTd8ogCTds1Y8f+QXhtRgZDrt8CDY1cj8KNGmwOsLeSRi46ph8ZHCiuiwsV8FRQ+ExrzSkub/AvdStLNhR94J+/loG2mLcLR56Z1Lz4H08usHj1EvYpybLTfGe0+kXadJWRPSJkqC77JT8WsMZlTvBM1tNXmGsqk1HV1eYVCEXIoFbfNd9PG2/dmY3l1I72Z3PmgEYSnCOUinGuoSia9AytAECe2iTALq9eirEq9jl4NBS+P0vtcRWy9Kj4sU2XprhNWxt+msXxDgUlKF8/KGXsbNNCdMLMLbffFmdMT4bHR28jZHEgHf8nP0Kv3dQmAsIhPlUfCJXy+AQ7hqdGyC3zUTSD4X5gq/LaPysM01kUZb/28r7HWu+TN/f7BlZbnnn/+VZ5nY8tQKotFXGvP51i1m6lRuJlZcWchOK7hnPccINIKRMpokWmZ2Ve5uLSa+TgH2nUL5JDMq4BzTEOmQQeXKwh0C5TsoiLPJHYql+/BUQ6K8gywM4+0LBNDCgQFp0xIQgjKlfN5fgSKag4XeBaPZ3l5KWFxUN4GW1zEi3G+qAzwiOYajVqCwtupf6YBW42rpFCIh//4V4Qhufgijo2No8TakilMklYOeQqq33gVl/VdWZQFAfjch437zN876lmiFlBrTnsGVdQVhgQBKlrL2kmL2oFjZ6QgN4kursutbdY8yrcobYrOlcLOu8+MrJPl+CLL8zfB+jaChFJDqUmpQ1pLBl9jNbrzQN/QSB4nvJNMQ55+i2Jv5934+PGcEXL//r3cwj4VsJ+T5mgZ9dbLUUWSWozfCm1x4gKvpuZ9rKfW6O91zURXbMAAB/CgOwNfOn4svu/5i9HZCuOr8ClNa9wW28dkTxpRgInHbWgLQnOaaipJntn+cEcqj7o1twsVF/Zb4r3Z9Zhf3sgT4zqhQVcgZ1eSRpGClz9hty5GaUCBZT1TkfCX7W9sVNH22abIDaq5QJtu8Btu4xs9jfKN+RjNJ5WSAomoJWv3rTHzM10q1L3o7/eM+c6cJq2BpiVqHiqO2i/v1ehzg8LE+7zK9+LCMhv3wp7PCH5vuhoyj0adfGc718kfNZQ2d2prFUglpmdEeulLalOh2A4+3tvdpC4eBdwRC/MLaQXblXzY1B4rGEbX8RA9DdTub/vyhc92EBbbNFWU5apkLJyYk4iyLoWPk+/8x7XSZE4bb3zr1XyrwjHvMpZrvkUWZbuaF39ZH8vnz+nRByAju6N5Li69Nigl0yV9cLUrt7XlICbGB+P8uVO0P6ky3wZ9EgRPeexvFbGz5Vy/phPAq6xDVQ5mLv69F7dGv7Hnyexsh6o4Df62B8oxlHqtCkQ5mjjLssvV56S5Qtn2p7mCEkK2C0sXHwK2skcJTTfH3/ZNukljdlX19qbFI2EWYIvVYvr6rBAkZdDIZaFTD9/iPUDUEpCusXXowivJMoSHZw5i6n2Yp31zDhg5ZpOuNJVw/r8NwctsQPf0oqDG1b7TnRSmgBNbju80l2MyR0aGeY2Qp9VEbhIQoSLS397X5zX8Tc8MNhUZ5awwLQKTJKMCp/lXJnqYv1BnA78/mLdWc14fRl6Ylqu3ycTc5HgI15Sr4MeQXQF87zbkzqzIMQ++zXn6Wt8QmrjIAUnwZP4KOEMtr/bfGiqMj+rwCGaT1G/AJN5gXyr7PNiHkN0ujXyEQ0Er4XpssWVke5Hv9+LhYZ7vixX3xeoDSh64/4+WnVaVQs5uEbxMdGQb6U8fG4lutxMhtXtbmYn5ODbmwsNtEIHNkoaTVp0020BwwiuiXIejoZSzAMHn6l5T3FvZSY/Erd0pNcsvVitCgQJSONnOFFnotrSNhoCxwG8b8B1CSH4y+kyaFrYtyzZP39kxxMuKK8sw+L3rLmj0vKpA0jbgXsViOpWgQkCal6/8Xn6SN+XJTAOse436e2++CRtlG3zW5viEa7s67abswDZQgRUvxnSVrr2K6ipADZapdWswbcKdcJQ1F17zNzRZd4SgUn6Z+DXrOvib3TE88N5vNR48p/7dW/dQktLeDmUVwSdCa1kNlOW9Ctir723nnAlnezdCFZCGLNP0/Hlfvgc/XP2dvQLQhlW1Hq7XSPkl/oimEV7fOdFBxVjzt2uoKkrPUXHmW6sr0zGO2lsO4/TEWFw4cyraUYrOftVwqotnjeJJA968i8IodCZMtqfRcgp+S10M/jYod1PBUr7fG31X01lX8xCHPvO3ab0v7VxwUN+RYzS7r5CHV+lK8jhj9nHSWCKmFvJQOWRD259WBL9p1bQJPMjx3n7WSqwlrbM2XAPhmhRnDlh5gaIx8HAUEiKzMBsVUaD5Ds2ZU4F5Z9eZZdgNVrcFaafxtMi1xjfX1yS9cCahs3eGsGDGPdnQw/l7yi6oDjQ5RdcjT+VQUVAJ7n0BXPC0MPGR+L3BZ1bR+mq9OFNMoZnvGlcbt/Rn8+xoPJLv+yLvSuDOH3xrnmkJQTC2k16c9ZeFCzOAP8eKiI5VeW+3jJMacjU0xKgQScvvSAl/LZBnJRAJpkYJPtuF/96HK9KrvDtoE7dgdzWz8DqukSxYPkocO+hauzuqwvL+/3uwEGnT7+xPtkvF/tuOXHTV0wEDOxaDR+oC1CEMnREYtxM6TDiyPioRXfW92AEvO9zrxer92qXyUPFalN8Is3XlN2IOb6E5lnYO487Seqzh9igsPXGwzIorFn4ypEIWWkiBQ5tZR38XoVsUSRVmXhU44kYc2eW7TdkqEQ9vyxMP+cv31thKEPJbnlluWrXm17hCFtzbJOW7HPchyMt+V3FeFYfB50ej3xmzNH5nW9nkPMtFg9RRo64qpCqczFMDxzz4MPNXEVejodbDbwzCIo+4ASuZi3bawBcYPvCzG0fahe4YgrhTIZpP4he8yKFzS6uxsLzO50WY7qBMHvKQ8ow2TtDlF9rebrZ8TmHiX4iSHhuxwN4IwkdepvUbY6aX34jZrchju/F2MJKk7eXFpTSmXC9TukoLjTgV2GgeSWPknd4FSsQ1Tq16zk0eKd0eTz91IU5MjMQ+1v+BPSck24P27JrvaHfLdg0Ep3MXQ9x6a5iLH3FT61DrVL1QQ22HQpNFnifdEn2ud7GHjPU7g/d+4+9U0IT6zlDz9VGzI/Luc6VFlP2FZiih8bsAUgr2WhuyMEjxNrQMFaTJOGApB+sIEloRXghY++k3PeFuFYG/Ghtu1re1gbYFEbz3jAk3LtpzNs4uVr3KxfMtiCoHt5rw6nO9Jrt1tLzcjdgdRN3jK1fk88wZHnZndLQ5MwTBm5q1dM2JYqfDyWyGivR6rSGJ/Hue/W2hEnpaHo1nj5CsAJR6/v8Ijc9U1jZ8Kmmv1peowADQ8FRDFWgHXlYbxAnWEXTAj7aRYezDy/7uI0TwN4dSYBVaNfirWj3fi5fc2RmYPFNDBkmmy8CVf3V2kLPx8pyGBjN9bxl/WyhFFuYTn564afeGzzDkskwHua3rmLOKeCcVOhmCArM8BYCehZ5sHokADemNCEYO4jfAEa7s5hJXPNOdX9vai9tTc7GwAZ8gtFRKrUUiFB6h3DSyUmGraARYXgHn5IeIzvukiYq/xjUZs4GLXYTmvknAmfvQpbJIqi1w1WAb+BSOyLK8Vk9PQ8NynCVl13IaAaS1OyNpkVjzqtfapgoOBYa8Yp1S6HN1g1UeJDzeKzMUOlUh+X2ld9uoVLPkWa+mLTgq6fI5xRcYFFbyjELNgWw8GcdZiMKQ5WTbF3htS2d9zszOIQt4prEknNTxqMAzb6Oeonn4dcVBhcNQ0x2NtFb5hnuDuKGQvH8osMvPTKe8s8fFsSbfGwsMpKcOprdM88t7+AlyQUbZXgcxPNwXZ88cR4kMJy+rLI0KFJUG6KZtzUNZVjyOrANXy6ndjbXeBuFqgJz31qEqB71K7/UYvfre/IzCbqjPvRqKTC91T76Ap323vb0T/x/69Da0TGRcUgAAAABJRU5ErkJggg=="/>
          <p:cNvSpPr>
            <a:spLocks noChangeAspect="1" noChangeArrowheads="1"/>
          </p:cNvSpPr>
          <p:nvPr/>
        </p:nvSpPr>
        <p:spPr bwMode="auto">
          <a:xfrm>
            <a:off x="188912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6" descr="data:image/png;base64,%20iVBORw0KGgoAAAANSUhEUgAAAZIAAAEuCAYAAACkipT0AAAAAXNSR0IArs4c6QAAAARnQU1BAACxjwv8YQUAAAAJcEhZcwAADsMAAA7DAcdvqGQAAP+lSURBVHhe7P1nj6XZlt+JrTg+ThwT3ruMSF++btX1bchukmrOaEgOiWaTGpqBNJDmhb5DfgbphUBAEiBAgxGgFxoNZ4bNJqfdbV5TVVm3bFalC+/N8d7q/1tPnMzIrMy6Vd23CUHQjnzynPOY/Wyz9n+ZvfbaQ3/2h//3fxUNRSwajVq72bahvlm317F2u2sWDvv5qLWs0e1Zcvm2Tc2tW7I3ZP/mT/7MTnJly45PWSabMd1sO3vH1q6VLJsw+5vfe8t+8ZM/sn67ZlevLFokGrJOr2ehSMhCQ0PWbrWs0+54/qRuTy/umYVC/Ghbu6OyxNPWbdQsGtYz8VH7bDdnw5Mzui1iDze3LK48b15btES4a5OpEdvZ2LR//0d/aItzk/Y3fvMHenfTeqGukeWQ3h2Jxu08X7bTXMmuXr9t3VbFGvWaxeLDuha2nu4Jqy36esNQOKrnVPeIzltQnn5fV1TmcFj36F7+dLOe0396SciGdCaoB21ICqlCnW7Xup2O9bp9i8ajNhyL2daXj+zBow1bXF+36cUlG5+et4/vfW5nO3v22s3rlkypEXl+KKS+aFqo37XOUNhCqSWbXL5pjUbHfvYXf2TpmFn5dMeSaotrauehUD8oB22mPuu2y9bxsif1GbZut6b8WhTQ2r22NVWPRq1llZru0fvq6q9yw6wWStgb3/8btnjtppdxeGzcqJKqpjpzZ5D6eteTRDs8SRfnda7X96eCpK96pb9rcJ46cjclH6RnnvmaJIq6+KYcLj1yuSSXk1rk4tuziTINHnr+1d7P3ypFdDyt/8vS03xVh35wf//5+3XpRW/vvqRMF299YRJFXHx7Lmk8vii95G5PQ9DAUFtVDZuJruLc3D2z//6//T/Z+dmB/W/++b+w6clx++i9n9nHH921T7/cUkW6dn1tygrFok1Oztl9jdfhVM9ef2XdUqmMHR6e2IcffGzf++6PNV7aVqsWLT06Yflq24qVpo6K7WzveYPMzc3YWDarl/Ztb2tLzax+7dTse++8bqnshH364KHt7ufVTkmNwbju09geUr/0O5bQ0Fq/MmvbOw/1jpotLs/Y6pWsZcfiPs5jkZQwZ9QKuZZ99tmXNhxN2NUb69bqFO3xg02bHJ+xZFK4oLHUbFeFYUM2OZayuMbc2JiujUzaeblm1VrNtvZ2hIn0VsfGRoc1rsM2MzcHxNnhXtH2D/csM2qWzmRtZvKqvf+LT6xSObcf/9YbNjaZ8va9dvMdGx9dt7aafP/kl7b3WLibnLFU8swWV/tWqx9arXVujea0rS//geWLkxYKt+z+9p/b6dlf2NWVlDUKNbuucVwu9WxrJ2e5XM3eefs166nsDx9uW7lqdvPW9+3m7d+0cjNlHfoz1LFQO2phjftoVDjcytnh1mNdz9krb9+0vb0je7S5PxSJjfzZ0E/+3f+jH4GQRMBD+nMQEvBB10MCzJAqEuo0rB+O259+vmsrV27b7dVVG0oMW7XVUQFqVleDNRot+/LBloZQx0aiffu9v/lD+8Wf/3tr18u2vjqnig0JgEOOQUN6H+DW7QDyOh+JOC13BW6AtaDXgbobTtiQ7hHGW0ed++HDI+unxmxyes62dg/Eurq2sjBp+dye9atVW19ZFrj+mTpo0/7gH/0DMQHeBXB45ipD2PKFih2dFe36zdtiLk1rNpte74jK0Ncf3/shHWqAugCWsiaTcTWPGlXXehoM3MM/EuXlR1/o09U7uB9ghHmQqBf3cLRaYo46NzIyYsWzU9vY2LIujEvH+My8BlXKzg+PbDyTsexoRm3Uslgs4sDf13stHLOqZazSG7HFxRVrVXN2uvfIj1ioZ1dXF5R/V4wxbl06UMzLrKFytazVCCsvEVSzbH39Dokp1ZrqNzH0ekODtt4RE9K5ltojOWqv/OC37ZV3f2zDo2PW0sAV3TtNMF69yhfpZd8RSEice/4egPryedooaKfgN+ny95clbvnKMxe/Jeu8ML0sW8o0wPDn3/1NyvKy9HXPPnNN3/n9lXerHi+qi9978f1yekm1PdHGL0rf+rxePAQf07jsC3BEeny1amHP/vzf/Df25Wcf2Zuvviph7sf20d2f2d7Ohm3v5S0aG7K1lQk7PTm10bFZ+/z+PVtYGrOxTNymJCCenhbs/Lxo87PLdrC/L8BOWzg+YmelhpjOvjWFNxGNlZoYyvj4uGUyIzaaSerePRsejlmk37TXbl+3Ur1un325IUG3ZuFoVm0VEXBDwSbhM6znYmIaMVtemrONR49tZnbU1q/NSraqWWI4Zc1az85OxAQ2D+34+FTnEnbtqjBPiLq/f2CVfF3PTNjszKhls3GNq5CNDEfEcKK6N22P9RzCarVR1/uFn2qdkBosLuYzPj7mwsKZ6gqjCkX6NjkVs1ExzNPjmsqza9NzI/bud69aQrizubtnb779A3v19R9YqVRUY1ft8f1TOz06s1u3MjYx2bRS8dia3Ybun9c7rosZTgrkD2xn90sbTXfFOIuWGklY/rRnCzNvSHgu2Xlh14qlqtp/WfWK2QcfPrDf+M3/zK6svWWNTsr6Evjp/rDablh43qpvWzrSsqbavlg/Fz8w2zs8t/GJJbVv9P8S/md/8PfuwDg6AmykZsAdEERa7YpakdKR5nv9uH25XbR8uWn74rLvffCR1dVhs1Pjtjo/ZZOjI1avli1/fqhOq3rD7x/uWk0axeR4RkDWECCKQVzk6QMBZnEBuJxvq7N9cGhUA8xI4OI/en9H3yPi8g2rdSOWTI+rsQD4ERFQQppU0x7cu2fT09NiOkNWLRft6tU1gZ7q0JUmoPf4C9U0DWldxUpNhDyuzgXgeSEgEnzh3q6OZhOiOZb0VNIAiKpN2sobraWvtqIe3BvUxfO/SF4/HdSL7zBH11iUOEfbwjijMQG7tJOQmFapoAF0fCTgb9uEBgiEGzBdnlVfqA7Ug+E6FM3YkbSqw8NjdW7FFuam7OxoX9pC27KZlN83pMHW0SubaEEi4Lbar1Zv29bWro2kE2KaImxnnCoj4h0Uo/uHdL4l5Lr51rv227/398W8h62u8neEZF0dfWlU+un1C+rOAXOlLQbtEXzvPzl/+d6LQ/kM2o2DdtI/fb98PPfMS4/B/ZfLobb+Sn6DI+iPFx56iEGONsTn4PAyfqvDSdgP2upyXpePIF++QzdqY5j04Lc/e3Fc/L58UN7LeX2jQ3k9n48feveLz7/g3MWBXMPI5R4XGtR2wwLUsKT2o709e/jgkbWadYH8tuhH41Y40GrVpZGHLB4bloSbsJOzI5tfmJYGEFN9QhrLaQ2Bnp3nhDPneUuKOYQiCeFI3g50dKX5jKYnL9pKdC0hCG2gL6xaXpm32elJgWNBEnlJgJrUtWFrKT/audmo6lNCkgTCdqtiK8vzltD4m56eEJBPWK1WF8D2rVLq273PduzRowMBtFRzjTneU66UnLFWK2IOoZjybUvDyDq4g4MjybSUh7hwo287+0diegh0MT3Tl+AYt5HUsAurlUrbDvdzdnxQVHuELBaNOwbMzCzY/S82LSLB8fr1eWFTVdgXFgPI6pmiBPVTtcu2sFD5RiRAr45YPFEWZkqr2Tm0/YOCmHrPTvMPrFr/0ppVAX+sb2/efF2Mc8yaNmzjk99Tm96yXWliD+5/IDw4Vf3nRWMa9+0hMfN5tU9Umk7EEhEJ+2qTcLtp7Yq0kLNfCCaOxRxPVLdzMSox6tMTW11atfm52Q/C/+t/+ft3MDWBJRAnn54EQKIXdVjbpY1eP2FnFQFgMmOZ9LAdn+SsUq1b8fxM4mrN8lJnr11bs1deuWEz0wLDRNQODvZUqZpNS7qOST2gQ5HYSYBHSBJwNBL17ySuOaCLUocwCQEOksphDpHhYSsK3EtNs0x2XHeHBcri8sq3qY6s1spUSATesfPTY7uyumgRdWJY4I8m4qq4UluEVaxUJZGMe76kAMhUd72fu0KSLCoimLIaMjmSsgkRGqPF20n3wWi434Hg4rlBPiTP57nvg3s5IiqzlD0NqpjaJSppJuFMCiPf440NEW1Fqv+4CEVqpSSDDhqJVAEYRDesATIyKiIv28MvP7flhRnLnR17vScnpSPTh9gHRYT0Jio1jGgoPKzPIdvY2vT2SKVTuk/10a3xWNzL1NczDQ3SpRuv2sTydeky6DcqP/XzKtI+1Jfvqh+fuv/i4jMpoKiXpKBpniTaKGjD4JlB2/2qxN3U8Wm6eP7i65OiXTr6oN6Lzuv0k+cuPp9ce+73tzlorxed53j2GraE596l5HV4QaJ9nzz63PGyNKDT59PLz198eS5xmtJiRuXHkArZk9ASF8CFO3nb392W4Ni2ne0djeGmhKaQxmzaSuW86DksDRiQHbExaRzdXksAnND4berasO3uHlquUHKtfWZqRjhTsOOzkp5tagxpzLfVauK48URMgNYQ+JcllY8KMprCE7T9tISmhug7YzXwqVQRPjR0rS/gT4lZoR10bX1t1XZ2tqVRpDXWa2J4Asj6kMB818rFnpgDghvPKG+NvZGRYVtcXBYQp12Dn5mdVdnOrFyu6F1ZK+RLGldx29jcU34NaSIau9JGwCXM3MPCryGL2e72ieoRFxORAKmytTr1C2tN0nJioI1m1dLZqE1OTKoNh4RvKeFsWcwuaYXCkT28/1BM5USC8ph9/PFP7fDgUHWsK5+2BMeGhPxdmxrL2nhWWs5wxxJiJmdnLY39eRsZvWpxMecvPvvQjsTsXn39u3Yqhn10dKw+AK9PVb5tCbYHdizNa1JMeyIVtfL5fQt1D+zw5KEV6qdiIHvS1A6cwcbjEZW/fzf8L/+Lf3gHwuBAAn5CO1CRA42gRA3Zk4pzXgtZudlSx2UEdi0xi5QaNilOlrU//8mf2Kf3vhC327E5ATqSWbGYl6p6psIknfsPGMkAKDABwY05NwBaUph79HpADKwPi9O2dK1tEYunsgLfmCohVVXliorhlQqn6tCyTU9NqUNMEvqhVOhFN23RSSTKAyNotbtWkEqXzYwKQLFlU9Xg/SQ0gZ7K1ZZIj/QxkkpLdQ00kiG1T0QvQHMa3E8alJ35EPIafA7S4BwSCd/9mv4h1aEZJEeSTmijknAgwIw+UYHJQSxIZdYg0Q8INRTPWFVE2JCGhw35jVdv2tHBrgZYU/0wrrz1kN5F2/k4F3D2JXG0pVEm0rOWyIyrX0p2cnzsjCyYowqJkSE9ifno9+zqNRtfXLOW8oCJkKUn1TEAbs7pmpiWV8SPZ9Olpzw9aQ/v46fXLrfT4Dxt+ez5p+lZJkNbXgCwnw6e8f/5T4d/17WnT+lbcJs/9PT84OTlb0Ea9JkfF+e+NvWlTV58DXJ72UEKvnvOPPT8O5758TQ5kL/gj+c9jxccl9PLzl9Oly8N+oRzvY402U5NY6WtcjBjKWEk3LVifseOdz+13MmRTUu6TSSS0pwPbH5xToAsiV0DMhZPaVz1BOKHouGyDYsh1GptgW1YQHbsoN6RdjMtJlIpVqTohGz/KCeGFJQDcy9CakwaPSCdTSclcac0/kuWB8xFw2gkaMRj45PSYkLSbnK2urJsb735miToeZubnbZyqWwFAXdVwuKJhOKaNIViXgJxrqo6hh1HstkRN2uXpRGMjo5ZsVC2Bw82hIXM8XZcE0mLYZ2dFVyoPj+XNlSoqhtDzsTW1lclXF/V96by79jO1rEzkNRIxvGo020IS1M2PjFujZoE4LO8TUykbHVt2apV/T4vSRCXFqe6wnARvGGwPVO7pYbs8OhcbTGhek6pjSdscX5JmsaJzUys2eLsjKghb3Ux9r2DqrTEVjBf2ttV2bvCm0VpeYcSPsdUn440ohlbml9UG70igaBqy/q+NLsk5randtr2Nn8kxrt3dCT8oyfCYoQlMbgx5TFyN4Q5q4OpRn+XiYtCc87NH0NNHW1XS6u1ij7jOquObPSsqkyHxFCkN1hNat3m9r5AKidwO0SI9wnfjiRiVMEBMfLJwGfcXAZkwNY1CD5BTiXmBzodSSsaOT01ZrdVtMnxYbuyMmNZqWBSylTxIN+OOjjKxDlMS6AfVh04YFjkizTKfZ6vOPjg3U/rrGGhc8cnpzpO7CyXUzmHJPnQcmExgqg0tMAUx72XD+rEtQFT4TWc96Tfg/sAbi9Dj+EXUduYtQTIIdo0GrLJmWlnKO5s4ExWbSWOM3gvprGFxQUxmglnaF1UXWkUOCt4dZS33u73DuneMDYevadnIxYZmbZ+YsqGR+csmRq3jz+976o4ZoW+jkQ8IUlGmorupq1g5kAiE/30pWsmnOTwdwyO/+9L1PpJ6fSD8vvBuYvvl8+/7Pvzx9ddGxy0D1L6tzv0rB4Nnn8uvxel5+65fPx1JrKPhPvWqp5bp5ETZVUl8VWl/TdtqFcRkzgVwBZsT1rJwf6x09cXX2xYpVwT00gKvM5te/fMcvmGMgurzlgqwhqvIdcemJdNJlOSes+lddf8mJiYEH1D63UdNVWyo+fPrNWsaWy2BPgTGpvDYiYNz7/Z7AkAS7b5eFe3CriTWXv8aNM+/OBD296iXEe28XDLquWWHR0WpYE07fgo7xrCSArtXBrEiMZDcshGhTVXr62KwVV0T051SAUaiJhcJJIQvgxbUzjYbJo0qbokf+pRd4sHjjsff/SRGGLHjg/KYiYamf2o6lSwRqtsr71+xW7dXlE9qmJgeccaTNM7O3uWK1ctJm2g3svb+MywzYsBIrgznGcXFiyWyIqJrdjjjbx9cu+hhr3wWNrR3MyUNJoRK9VqVq737OC0ZA0xk7dfi9tMeseONt+zKWHM5ILqVG/a51/es0NpF7t7G96+H3zwZxI0vxDObNuDrf9glsjZiLShw3zHQtFlCQSvSONLKm8Js8Lmx1v3lMcHFv4X/+Qf3IE7BiQiUr6gRqR3wB4gi+AJJGm43I7Y7vGJXbmyKC4nzqRKDw9Lgp2bscePH4v7Bwzi+vXrko4nrFosWklgPJ5NSvqP6g0AqrQMB15kZogSbuvWVgdYB2FKooYZEvdgkorfqoU6qmx//rNf2Lwa8vj4UNDetyury05ke4fHNj42YZnhhCSiA5sez0rtEmPAoKsyhaWZIEFj4y/SSQkxHGx2Xqrg/4hAHgJpS/zJnZ1LRd8Xp55yz62oNIce8ySSqnrKxM2A4hNeNj1LewHiwRnAHKZEA4pnqE589TbVVUxymJ+QpkU7fk0XxQhhQoJxMQCcEZgfoT2DfAQ2Uj8xAfz5n/6F3bp5QwNs3EZUj0I+JwlG0sFYRrepXZUvA9In6MUgunqHOy4kpq0zFFW9HtnK/JxtbW1I8pu0YTEQJ2K9P6R+SoxO2eTyuuFeQBrS+6kPZXmS9D1oOer7knTp/gEDJ9Elg3T5/Nfm9cJ0cT8FoyEvv8PPBQenueJXn97yXHruJv0bFJ9WeHLp4nPw/UVpoCV9u3SRo8abf/Nx+PQtg3cOjpe+4eKR5+9/8cHf8+cuxp/+AsuV/mPscBJ6V5lCtGunajubn1nM6mb1op0e3JdUvW/N6q57QhaKDdFwRNpG07UMhEAEkcPjvIC37wJVYjjiJhxM2FUxgUKhIon9gubbmJMyliuWpWkUbTg5bK/cvmnZTFLCIt2KBGtiEkm3UFTEBGAk0VhSYEzfRVQO5kclqEngiuMtGcci0JF2suSMTaKmT95HEwlbXF2xrDBjTEerVRMGtMRUUmJYeWlOTY3RYE42GotJmykiailvxrG0fUmDYAbX4mKWzLfQTpj2y8Kafi9mOWkX4NzU1LgYrcbqdMZmpBlhhtva2lfdy9LWItJiFvy9G1t7lp2IiXn07EhCLdpOOBxzhnh+lpMWVRbjw+pTt1KlbFMT0/bZ519aqZqXgC9NRO9gkj+bmbZwVFpc/NT63YK0oTkbikzY3v6htZuBZYKujcfDlkolbXf3sdo1r3e1rdbK2/G5hADlOT05ZzNzK2I+Db37TIrCka2sLlqldiQ8K90N//M/+Pt3vOMAMTUPbnQ0InaXsMAbezqqbEjfy1LL8uLMC+KODx/ck3ZQFpCp8gLz7Y0tn8+A+BcXlwRq41Yq5Cx/JoCfGBHRxB1InUj1QpgXjT044MQcmNccTCWhYFIbClEufVejtCVpfHDvkV1Zu+odvLO3a3115OLquo2NTdpUdszCeiZ3vG9jmWG9E3ONF8nf2xU7h8jyRTGSWELSBRqG3ouXmIAcNbpUrmvcRKQiPrDzU2klJ8eWFhEnRKyHR4eSArJqk4BBYfukvCAjAzvExIcYYLMtCaXFdTWj36NrYhzOTFRemIhrLvrz+vsY1f8qn7eRysJ1HCACTQZm6w9roEqyEwN8eO+eEzAebKVC3mrlnDo7ref1UhiU2qsTUX92pQGZtMG4ACCx4BJcrXxiU+PjtrezZTOTk252VNW9LaXOiZFIYlm6Ym1JjPTFkC5SB8qpjP0z+M4P//a1iToOEo+QB+ny+SAFv58/70zhhYn7Lu6lnP53cUbPDECRvrl056UvlxLvHByD354C6uPX4Mzg++VSPS0zZ/WEfn+1fl+X9BxMxB8JPhHintbr2b+XJa58oyN4nR/PtI/aLagvZuWL8nADzETX8PD00ajfucOH9t6f/Gurn+/awe6XOl+1RKwnoMlbudK1usZrvVq3pMZZREJdQpqG9ZnTbGqseC19nDC5fn4moO2I1i3qk+9tDdSWjkYLByDGlyRgSdlYJmLKa3J63DotCVsaZJigq5VGMOYgZDERxjnutwhx6fSItVtieP2G3by+6sIh858rV9Y0pJCsmzacGbEm+KWxnBRjyYl5tTvilzoA8Ki0/oY0ICbdmaPpM85UJspZ0XuwWoyIqTUbLb07ZEdH52ISLQH3qJvc84UzW1icE2MQc22ULZPJiNHkhSnMofSlVSWlnaxJuO3ao0db7pK/sIDWkbG9raId7hft7EzaXrWpaybhUdqZ6jiSGlHdW3Z6XlVZos4cs8p7WNw2pnbAwjA+IZwbKltTWNTtSePS3/ajL6SZ7dvI8KilUxmdb4ph7UsTS9qksGF3d1Nl6fjEeyxKvzRsZ/+RffLpe9KgyiKHqJjbqc3Npyw7Gr4rjeQ/v0OXIgUHnkJwWjUUUrcaCkqKiWgiasx+LG1jU9O2rAbZfPxAxCPpo1q2a2sr4rhnVhfn5v6Z6SlbELc9Pznyyfh0Oi7NJU5u3lG8y+lTwOjkq38u8+rZJ5I696HOCujxcoK7YgL6d3/xnl27dl33hnxiLa1Gq4tLvveL9yw9PGzjklhOj/YE/pJ4RMDkDPHpQ3nS8X0xkooTBi5xMAQYA0RNx7eaXXV6yTJiGFevXvPO23i84Z9j4xOSTupu03RphFHGofypD0wECYUJLCYMk2JAaD0DQOGT9nXznd4Z1P/p+cEnifwHySVcldPnjkTZB7t7trQ47/10dLingVlRfzWlkaV1r25VOfSU6iRG1GXEtq2td6XHr0gSDNvJ/mObnhizve0NW5if8Ql9d3LQMyG1Syw7bhOLYiRqc9rFx8xFuiieJy8rL/wWyZ+/lMez6dvlFdx/8QyA+1xZ+Pn8ucEjg7MXP/35QV1cu/QEaD69l0R+g+NyNZ59z/NPfbv0zDso118hr2+SLhfd68E/ASwHF737ESwFRFGN3bjwIBpifrJpP//JH0uQKVoudyowrdv5McsBwnZ8WhHwNnyS+MZNScHKCoYBI0H6RlMZkqCSKxZdypWY7LSGSRXJvd6sC6BwqtG41L3QWqlc0jv0nMZOqVTVWGzb+OiEC35VMSzaPeweYH3DrR9NqCGm1dGYwdowLaFpbGxM4H1qjzf2bHf/xI6PzgAilSnwvioXCz5/whwL4w6T1szMrM9JMqGOVQOHgcE4qFUbGpN94QVMUu2j9zfqbfe2Yt4xnyvZzo40tWbHrl+/aTsau2UJq32Ny729YzHKhgTeIVtamlQZ1UZneKfxDrOxiaQ0JzEI9+4akaDes9HRlDPGhJhdXm0HfdTVPmcnJddOmA8NhWLCbF1Xe+fOc84kYhIk9w72fT6o3alZKp2UFnPFbly/KkaYE1M4keZRtY60N+p/cnwunL3mJrdCoaDyt9xbt91pqCx4eXXtRJg4MhoTT8jeFZYJ/NRgvhDPGydowJBuxnW0JbbM+oeWOrBWKdgnv7xrhbMzW1mYs9/+zR/ab/7o+9JKxLFFXE01NglVELv9ADHw/ALURI1u1gIXgwT7AJABUb5zf6AZuWaiT7A2uNbzCjDIuypTQxJFIh63jNRAvJqYfK+JEGA6EBLeFJiHkOqR3F0DUAWRYpoicCbnWXQpmlWeTK5FRQBSjcXJz0Qwn37xwBcAvfv9H0qSGlEHnErKOFI+kgbUQVFpKCxMREXH4yEkAoKJNNTgDRExmlyMlU8qL4zDByi1UwYQOcRNeZiAd8aiinIM7uM8v7lncITUJgmB/rAIbm/zvlXO9i0eaolpSvIYzUh0EkPQMzAFbz8K602KSNC3rc3H6oum1Ocrrj5j/nIPLyVnbHqnet+JiTbkUWXl7w76Sp+u8Vw6/K5fV/q2eQXt4ilotieJdhwcl5NI6akkrkGI+cYPXRt892vK0AWb55+/nK/+gfMcUGvwPQBDJFaXWpXh4Ps3PZ4WygvytMCe7+B4+u5f56FKB0xE34WlWEa9rl1psu1K0YrHW9apnlmvXXMh6eYrr7gW8Mprbwv4JwVCNTVLQO+Ms1QqLZCSNH2a1wsk1wojAuuDBLo8AhDzlyFnHNjcG6K9BibkYTy5aoFZTAVjDQnjC32JOYjzM43fZt9O8R7FJVdjGO3k7Oxc7zoXFgHmaQFoXJgQtUx2VIxM0n8nKibU1jPB0dH7q5LyGSNRlRkcwUSFCz4ONhlJ9I1G1U4Fmq6ZRIbdxDU5OWHDyluQpHboC2OqtrI6abdvr+iZsE1PpyU845hT1wGOJaRp7Ki8JTGBMZWxIoBmDYjaoy2tqN6VhpBTm0XUZjPCz6zlzrrWaTKn2rb4cE/gL9AeHXWPsWqVtpEGmBixubkFm51etEqpa9tbOR0F2z+oSMOo2edf7Nnnn+/bp5/uiREwv520pbVpW12fFvPSsZK2VEaMuy6mpD4Bn1m4nJfGUygIYxNpfwcT8xPjo/barWtiZkm1TdNGx8ckBAh3m8LPf/qP/t4dQIOOB5gBYl8AB/C7/qmOBpREVDVxyrsff2pzCwv2b//wD+3xo0cO6otz83br1m1lPKkCNX1O4ea1q3Z6vK/K5W00O6xOHRHxBJoO9AqxggFI1aiurHJ3KZ/RqvN8wd7POQdVla8hbeG9T+/rXa+4HbKshsQThGfPxHmzIymblaR9eritx1lJmnZiCPzoAb0hPVO3U3FZ/Lyb0i7wAvFFlwJVJIlkKusr6nf29h1cV5eXLR6PuUZSKpZseWVFRMOaDQG3ykS7KXsncl+/oc6gXOnsmJhcWsQdSFOXmQJ1GjA2Pi8nztFOMJfBgfrNfa5nkJfeiTsifvFVfMyrFf8dk9YX0SAYcsblxZMUiYAgxiCKr3WStrP9WHm2LKH7Dva2bGpyTO2L0IAUJDFIdYioDWZWr1n7QrMBw+iSoE/oIR0iCCTIAOmCFFwL6qCn/PvzSZcuMvtqCqTvb5uCZ4L3fbPnB3cGR/DnBB78e/a4qBOfg++D5Frcs6cu0pOn/Rg8G9z6gvPPHbTPoInckDS4FpzQ9yCHv0oit6f5Xv7uFz15d1y8KyIaxGUjf7Jv25sPJUydClz37FgA0+tqbIpBnJzuayxXbF5CZkOAfHZessJ52Y72z62kcVcTNrhDimrXlsDFPOi1G6s2OTEsyfnUzc1EvkDrYB6RodF0h5JgjHVZAwKjkXSP5D8Y1wiSLCPALI/plvlX5kTAGDRw5lCzzB+qHjtbey6VVxtijMIzBL6OpOxms6TrbbecMFfJ2rF4LOwuysPJmGMUa1JggGgD0WjIJ8m7ku6HJe1/73uv2fLqtLvF8s5wuCeGd2bXrq/a+BSLLc+kQeQdZxBAz4RBTHpjUUGY3d87kaDecu3q5Pg0YHItlVg01u6XbX19Qe1lEmal+TUl2Ksd4sJrBFfeF43Efb6F9VS03fjEqE1Nj9v5ac6+9/3v2+zcsrQnFl6PWVvXWT4wms6IYZf0m7kSaULSfEbFqIg8gLv2jRtXHVf4jZdauVRRWyRsVFpdTYyPtWmCC7XnMaatf3QnoBjsgVJrJKk7uCENqcKQUQjVUJ1S1/lf3nsgQlnxFZ5bW9tuVhoRgPuk0faOXb123eZmZ1TIEWci+dMTcbmueyK5dwr5iYDcfAV16DdgGZBrwFxIuO3CZEAxgFN9q3Mxm1u56ZPt5VLJ302nMOpy+YLembK5qQk7O96zyFBHjcmqVogl6BCfI1EZcP8dUoeh4fAwE2LBhJk0hFjSRmcXNQjytjA/rzo+tls3rrsbY0VaDtINdks0LoiNBZz0MJI9mtj+4ZEYSU0EMupuvSERPwRwmWF43VUezjEwgnPUPWAil9NAS4FBwahoi4jqnHSmIW1IBB1VX52qnWNJMWwRAoNKo8fBKCwVutcTgWmAdoeykvI0YPpNaZFJJ3rCWGDa0pB0zWpIzw4Np21ajIRFoPQJjITPwcFf8J3WCz6fT8E9X03evxd9/NX04me+Pg2e4fNXPz+46/nj8v/Pnn95or9Izz/j4P+CP+p9+ffL/p69T9/9N0mtPfjuYyn4/k0P17Ce/F26pv9e/B3Nh2+iI6wWGreZTNKl7Ea1JAn7nps9QqKTRw8filYJgbLmDivVestKZWktAri08AGNAoBLSJ2enhrVOGQuQUyiU7DF+XTgwitwwzU1sI7ovcIHgJGxyXhDy2YdBPSNAIkA1BbTKZUKuq8tQSom8JwUMxDQ+8K+datLm2BtRkfvw6mkKoZW0jhuijEwv0GDhiM9i4Xb9sor1+zWq7fs8ORY2FIRPgzZ0uqs5XLH0mZy0j5Y/0FZEnpvQ0BftvHxuP3Wb7xht25ekSZw5B6rpULNqqo7zjBjY1nbE7NF48pkR3ysNdtNZwALy2kbn0xYs85ckhikyjqS6dnK1UlpJQLwAgIii5OFC9IStjfOxcT3JJiPe0d5W8RCEnKPVL4TZ6SjEgyJihGJwgx79oMfvGFTUxmN9XNhaMqKha493tiUxjSpPjm3yZmW+qUknEqr/en0vg2PxNVPEeFizo5PgzUmc/OLtrd/bMfS+NAQh6Wp4OmZSScRZO+G/9k//od3oJqAXgKJGQm4IwBUW1scE45fMTGSkN1/vK0GmfC5hv3DY8uqUkuS2nHRe/h4yx6KoEpiRm+8/qrlJWVgOw1JIs5k0q7pdDDpUF4dgDIvHkhDvJcDgkH9jajRWZQHSDMnwkKgWHrK1teuerya6ekp5+gA/KE6azybsVkB4/npgYZyR2ViMZEkecw2eiPMyNVrSUuAOWYxrkGAdWk42CP7uh5Jjdni0qo0lJrPA2FbxR15b3df180WFxeUj4haQE67DbSr3b1D13QePdpQ501qAEkLE8FxEyqjM0aloJ5oGrSs2w5cMuITRkLbDBgNn7QN5jKX81Vud1bQny9oxIlB51PptI2pnOThvaVBiLbY7+i9krSIEtC1EatJckSampqcskNpJJPjWRFKIPFF1Nch9Uk/Ic1OjKSHuME76TAvVZD8FZ6enns+BVD11UQ7OQG8ML08v5enwTN8vuz5p9dedsfXXXlp8so8zX1wPP320op+u/QkY+X3JGs/8a0SdEffPe2/IF3+/cw1dXxgVg7o28eRjgQSd591TGIiusY8QrGQ9zUhlWJLv7t2eHzmNvfUSMySSY0T3Uk4nriAb35hVmOtKMBL2ux0xtauSPCU4IVUXa81fHU3oYEQ/ABuxoiPBX0DR5gfGR1N29LCtAC2qnPDrgW5dULMKSkgHNY7NzceiSFUnamkdf/YWNqyGvPUJ3DpF9ZFqHDNfgTgSoJn7B6dYBprSCAet2QCgbZjS4vL0gRwgEHwLEmwbuq9IXv3nVvCg0l7LOwrFkO29VhMqNoVI8gYa9WKkuYJrTK7MGNLSytujmo2CPEybHMLSVuRFhPqi3GKyU7NJO3t76xYZrQnwbyk4mGmDwnbzsRECtaqxz00y49/9F2d2/PvGbVhTfkxb0I0D7yvqrW8PoeEjcN636k93rxnp6pTvTFkn39+35m5DYkhRrvSjHZsbHTcRuIL0tbO9L62ReLSBiVsNjE3Cndwi97dPVC/DFs0MeyhnVjd/+qrr4ph5u30+PBu+Pd//x/cEUo70UAtvopaYBaSZI7Nsa/MEOgtKs7Tk+Tx6JEaMWTj04uWK0sVHMkIlATg4nCbO3tuVhkWgL766m0V4FwVOHKNZlIgx3oSAvMAjOpCQb1eC6iKOAF8iDai7xF1LitRkcZ1hzBb6qRAkwmrT77Yss+++EKN81gNP6UOXrK15VUxhaS1GjWbFYDnz09Uj7oknzFVS9yD8SeipJqYwfRVgyKs6xMWS7Batq63qM667vNB0YwaO+2Sz8bGhgYIiwVHfdVtFa81DQR4IOVEwqB9kKZos3Kt7Ry/xipeMWOkJp5hAMBIgoPzDC4kr5CYMoOxrg5MqKwBIxmkgUmMeQvaiLZisrGrSgXqLd5pwy6xRTCvqc/ctK427rUYfGJIQ1L7wwm3YVfKzM+EbGJ80va2H7lzAqtTO3ppV0yK50LxtM2vXtdzASMBXbwngq9Be178JvGpU8F3v5/f+tMF8O7Joet+3+D5rxzAUvB3+R5eAM1wfDVd5Oo383nx/cnTT591Kdfz+OpBLi9KXH15eTle8KcL/hr6i+/KwN+g7z3Koc/nD/17kgblDcr8tGSXzwOul39/kwP6eZoPn8ExSAy3y+cpO1/4E8l500J5iUjHzg4fult/XRpupZizVrMh0GnbWb5q27tHujmIPVWp5BzU1q4s2IgA7PhA0r1AjdXl01PY9ycFaCOStPctKVrGI+vqjUWrNAScbY1ZjVNwiAl4lgpgSShXWxrINYta0d5+fdm+887rgqek7R2c+n3hSF8gKvwSKKaShBKRAFXHy6mgcdJxk3NcY60jXEpJ8n79tRW7sj7rE/CffborzSBuKytLNiWwH+oKUyZnpPUHbsUNMaZ4uCUmE7Hf+K3XNI77qk/NdncK9tmXm9YSo2FOFfPXef5U5dVYj7V8vO1s51wYnhiNSXNL2zKWlULHHt2/rzpW7H/xt39kPTFGogI8erCvc4STSVml0BaGBELl8pVRgbw0lURIIJ6z0YmsBMUhGx2bFg717erqpPqnZbMz0jgawlPh9uz0gt37fEO/O7a+fkV1W1THdn3xeO6sZ9X8sH15b8eKuYKYYEmCZseuXFnx+a5KpenTAZjMW/AGYQQBY4uFkspUdqa6snrlbuhAksMxKzLLDauK+xOcsStu00AyFofHNdaksobEVXHtIz7V8XHe5ufX7Or112xl7YaNpCd9EgcQxmzl8bp0EG0X0xPSbiANBVRLiBGoFNMQEjajiGtI46zidqn84n6IaJBcskinHIiPpX5+9Mkn9stf/tL+4i9+og6NSI37gaSKKd1JeBVJ5G5OEjzpHUhT/n7Pl9x67jqX0jEn7WZ2ZkYSxIhrOfPzK1IVS1IzRy0kKf34/NyGxMgiUmmZXCpIqhC9WFjXnCGKwLABD6ndPv7sc3vjjTd8fcf7v/i5e5OhoWGGg3m4KU6JOkLIMBJWmuPXXSoFroDPJ8oN4yPMjGDH2yuI1wUzgqFF1flRVY0hHzBLJg1xT2bVqjNvMahWrWBvvnLdpqRyo6c4s1E5sPW7Cc2ZrgBH7YbW4830DRL3BSATfHd2ADpeTlRrcPy1pMsv+Gt90TPJ6/7C45uXh/tfluj7wXE58XNw/HUlmF4PbuLvgNKb1qqe2snBQ2nnD+ynP/0zOzo6EN2WBNRNOzsr2vHpuQSWUYHz6z7RzdwpDKDVRgOJ2ne//5qk7tt248aKm1xwg93fOxfI7trHH9+VpJ4R/fbt9KhkbQEq7sbExmLhcTIhbaBwIE2/ahNjffvNH75jMWkxWzv79t4HH7inZFgCU0WMBq+jlgQp6lCQRI0mztCbX5iwZruk9yZseXHcFuckNM2MqwzHwrWqhEzWu3UF/EwyB6Y8FuruS4hkMWMs2rOZ6bS99darYp6EZYnb/iET/ginw4YDD33Fwu2iGCwawq0bt8TAonZ6uitB7tQmJjI+QV4td+zBl1se0ZgV8Ewt4PDTkuYzNTlt3/nOW2qPtPCV9Skak5G6nZ0ea9yG7fvf/5HavGNHB3mVj5hfJStVc8Kiqr319m330trc3nCMqVQb9sMf/dhee/22ff8H73qbhyNde+2tRYsPd+zzex/Z3t6u40gilpFwOSnIj1ij1LNITxpPScK3tBnrCQNDI+qTEauW2n7vu+/8yLXQ8B/8039yhxWlZ/mCnZzlVJi61cVQWhLbATXiMHEIyhys8LJrdodt7dorvoo98JzK2PTMtD16+MjNUIDejevXRAh1SSD7NiTmMD4+6tI7ZhUfFAKawLwDSAI9KqekiWBSfPAd1ToAUQ7mN/LVvlUbUrcE5nGBNWrZydGxffrZZ+q4grvhnZ6w2KbqwSJhSJiVeA8vwb4XRLtt6vqEGCTlUHE0zoeHkxaTJtIMjaqeeJwMS7sScXQIZTBhXz7csPPznC2vLklNHnXvDezDmPkqtZaVxan/+//hf3K77e/9rd/x+aGj4xP38IAYYVyueaE5qF6hUMSZLQuMCMWfFiPDxZe4WQxcAtNBCAMzl5u1dN3bTwmm5AxXfzACjgGDIkAm2o17AklFYcJ9Y+OxmxSW5mctGu7bzsZ9G8um3CTg5kOVC/u0SbOaRSMJM6iCdwX/vySp7YBJikUzX5zy//g5OEgwnODii9LgrufSS06/PD3/1iANzIR/7eniFc+/DxrjGmcuH6TB5/OJxwdH0HgXSScCWhj8fslxOel5f+b5Cxf3PsnrIvX0W8PFz4ck3Ye7ZXt87z376Z/+D6KxwLV0Z+fAWL1+ehaszKZv/+D3f1/jfdw2H284EO7tb2vcNUXjKd2/Y/lCUUIYHo51+/KLDYEj3lR1e+PN2zY1MyetYMtOTut6p8ZCp2Wj6YQtzI9Zr122mcm0/egHt+w3fvw9y59V7OGjI/vy0Z6VNKYxPRHSvlqTUIx7scYmIFqUgIZTzbWrC9IGUhYTjePGz6K7t964agSl3djAK7PmTGd2PmWry1lpIS0xv7R7Vu3unroJmMjB3/nOLUumYp73wUHOarWQbWweiZl0NH6ilsudSXjMSfKftzffel0MJG9b29sC+YotLxHgNivtQJpArWf7Byc+f/zbv/0j29p8qDrgpWY2M7Ooa/t2cLindpUgLwaGuY7QSblczrZ39iwxzAr7hjCpYnPzc/bdd94SJsbtk8/u2b0vHtrkxJwtLcyL6W/5AuZRYdbn9z63xw8fqg+ObGYuZdeu3xC+hdVvOBSVhQ8VKxVOXMBs1sUHWh2NaeG26o4XHUsuspmsz1ETTPLwYMdq1fLd8Pe+++admEA6OZwwAvnhL8wCm6q4erlY80kgXN6GE9jSE/bG2z+07/74b6pCk27yYZ6AtRjjKuQ9gTlcDfPL9avrLvWeHB5av1Vz+6RLx6I0ZyAOigNNARpnkEDo+l+VIDEQBwcDoC/COK903SuqKgkDRjI1OSkOTnTOiseLeeX2bV9o12yW3WuLMri0rHxJKDjMYzDZNTEx5lK7hoyDcCDF64l4xhuN6KVELGXxFX7o9798oHzrNjs76ZPdbTEj9hYB0FmDksyMSa0/cCaT0P3E93m8ueHvnZyc8nfEdL9L/xf1x6e8LBWRwU0gOrcNX5qA597Bd9qBNGgTrvl1nR600eV5FdxEfaGpmDKeHXVpRqcHB1Jnj5zRplQHzFruF6981Rt6UUg0lbS5KzesK+10ACR+w0Xit9vOOacbXBPh3OAeffKdMgwOLqEB+Y3PXRsc/rKLFLTRRZ2fnv5Keub5y8l/P3suuOXFmT3VmL96fZD/oF0HaXD+8jlPFz8H570OJO71v+CWywd99cILzx3eRDr4GLgC09iDT38l/13cN7g/OC7K+sw5P03nf+X8gJHgihE1Sba5fdv84n0rnu2IVsMC2IqEuIJAWWMsHLO6JPSZ6WkBbM0+/fgT1bsjoDvXeMh4TD7WbzBJi4klEmFF+ogvRGy1GtLib9va2qrd/eAT29w6lTYw5oInwRhXlqft6tq8TWSTvmaNBX6/+NmHdrBfst29gh2dFjSCWaUecomeuRXm+ogczIJGvLyoUCLeFUOa8sW4hwLphKT2K8sLKteZ1VpsMUF0uY5NT0ZtdmrEFhamHWs++1QCci9saWkG74iJ1OpF29rakTDbFGM8U/3mxTjw/GL+t6Ox1hcWjdn6+rIY0K4VNe5Y0f7Wm7d8zyDaDTfkL+8/tFz+1P7u3/1dlbmh8zkxB429uSV3mQbTWNV/TUI5QSiJAoAzAp6xMd3HHDZMRIqMFQtVCdI1++zeAzs4wlN23uLRUTGxczdTrS6v2un5ie3sbjqz4ZlyqS9NS88VOvodMpx3RseTtriQdW/VuvppaYnIIS0J1jmbW5hxTJwYI4xSS4L3kDSfNhra3fDieOJOSRw0f35sjZqk/FjYxsUhsyOStgVCAHChWFJjn7gU34UJSJ1Ear6+fkUvXFLFp5TpxYR1lXDNhC5ZsWQ8ZjmpYt063g1ZNTLaBgTPoAQkJZnTxRoAcECdfDKgmVu4PEiDARGxM6lZFRYO6T1JlXE0K0lF3IGVqJNTM7au9x6JSxIVlMU77D/gUCyABTB5DYwEYgfwIdaLV/hL8IxqqIiHB5Ki2nURfd1Xua8uX/GVoKVSzuZnpWGIATarZR1Va0hNAyskj9jU7IIkh4y9/8GH9s4770grOfVJ+pXVVdcUMiIIXggTgQEWpI5vbG6qQ2I2htamtqDNuRft4gkIKQ3a4yuA5q1IFXEsCNrNNRPdh7UKIMC0NcIcjPLtaOCenx45cyH0BIszAW48c9S5NhQfsfn1m9YLxYJ2Jz0txkW66EP/Fhyky9/5NvjtOMcpfV6q0rPpyct070X9fhUjeXnSQxfg+vTQ6UvvuJwuNedL0/Pt/tL03C08EzwnWvPj2T9/QOX6dn9BCnJ9egw8Iy9yfVLt5w9o7EXfnzn0H8+HNJ7Dou6NBx/bv/83/y8r5g8tI+366BBpXCCtcUlkCNxkiW2H1p4cHvZ1B7VaSSA4LEFqXNgSEc0Hji7lYlWSb100n7FXXluzWTGgo8Mz++KLTQlxAmPRak1CXCjS1Zg7tvRI3BlATprPR58+tgcPd43ZxFKlIO3GbG11Ue+M+ApycKVvESsLr7AW9HCB1zjIZqI2Iw2pLDzrtlt2ZUWALa3mTMBuIfYcEjCG2ra2NGav3FgTA/nEtY7x8TlJ62f26qurdvv2qq8nq9bawjuT0K1RHydMEYv26gJpE/Av2o2b62KaUdW/ahkJtO1W1cZSKSvmkOKPPa5YrnhiN2+vCcdC7hmGoEWI/Waj6x5btOv4+LS0gFFvG8mDErJDNj0za0bQSgqgxFRCsVgWI6paQRoFAndFjA1HGxQBvOVqdV0To2JaIHBYYO8TMfb4hFUJWKnyEBwyGjPHzcmpeT0jZlNuWkk4F4kJ7yQoFAsF1aUlDJxSe4lpd2oaF9274f/kx6/fGY6HraUKFwvnUhcFfNsb7q1A3HsymJgeV2Ph3121fVzZ1EGog9VySVwtL2l96MJr4LrdfuVVcXKBqYAxIcI52N22dqOsTkypyviGY3LRN3UwBOVErP8Iow4ToZCYhgZBFRm8gVSOm17M2n1pR+oQVsRiIkICIvDkydm5m5+url2RlHTgk92j2RGVQZKJnsa85futaFC01SFoHKwFYU8QyuWgLWIDHJtS48/P1LF651hWnbh/ZOtr19XZJ1bKH/vK/tmJrIhuyNdwdCmvtJmGRITs9LzKOGQff/K5uyEuzc1I/X5oy+LwDMyRkaTXhT8ihDK/8ujxYxGsGJ8YG9oI9cdHnIlDNLeg/gxsGGywUFG//DcDnu+kwPwlqLq4D+3KAUoVw+ssqudw+w3mWtjpETMAg5kAc7xH90qytNiIza1ek0YS1eNB3iruV9LXYXxw+4uv/kdjJC9Kl95xOQ2q+XXpL8NIvI8uDqA+APrglsFBelmTvCyR3YsO/X9xfH2ChJ4+8+Lk40ZHT6CLO/3S7LhonrAZcWkhNY19PADTArSmbtT4jA3Z2cmZh0DBRF2tlHyOICphbX5hTIAZ1iGkhfpFk6wmZyc/rm1u7Nij+zuSwls2JsmbxYm8vN9vCVvi9sqrN6yQy7nk/YXum1tasHe+d9vmFlN27dqcpVPsTpiyGIujheY53YeVoMlgH4paXNiBi+/UeMqSsYStSUpnUfGnn0tj0Bg41thmLcsP333T3rq9bjtbm1Zr6N3ZCQEoAlnbbt1YsL29TeEAkY+T0h4yQo6oHZ+e2dHxoQrbsLfeuqVnEu5VVRaDmp6eFYaClUWrFmpW0QHW1JpVW1mfEy5MitkU3IzuDjvK7/SsKKwlxta5a27bW4ce4p0FnDCsfKkggV5jOiqEkoBYF3azJ5NF6APRmNqtUik7llfVR21CW+VzErZPPOR+u9N0cza7TG5ubzn+gl9YVggGy+LRx4+P1E9ZW1t/zR0ImGxvElpfmlmnpd+hqBieFAsB2FAodDf8L3//d+6MZlPqiGHfF4NwKMxtXLt2RR2YtPd+/nOPN9VUYVOJhKV1FM9O7HD3sTjgmThy2QniPJ8XQVUdsJLqTFGfmEVbhRcX9BDnY8ZOYkzWwzSQfjFnMdEL0AVMBUMU5yD0IddfaHRW1WOeAeyYh5hZXLOxqQVfN7I0N2dFaQUsIETDuHr1irSgI3XYmY1LEmLCDCwKqQGarZoqzRxCXxy7rjqnBap4hcC0YHCBRN9TTzC3URCHx+2PfQtYdFmrVexUbbG2suAhRnBPTqjdPAqAXhIZydj/+9/8kc3OLao8O2rktr322qv22Wef6fkFNx+iAbCtb02dwKIjPFNwVzyWFrXzeFMSQMVG1O6szQG4vJ0uAQQSH20FIwoAiuuBljLQSAagxHmYCteYb8GjjhD5cfVhXBIjE/acY66HZ5DkoMJeJGEzS+saf8Nu3vD0AqSjXTn9zMF/T9LXoNSLMqTHB9rDpVwDSgju9zrzeXFcTpfPB8fg3uBZkh6/OMs5Pi+nwX1P7w9ScH/ASIIzQXr++SD52RdcCsrx4mNgmnr+UK/p+tP05NdFO3wlqX89yyfp6Y/AgcUffeGz8Fjns3ovVgJ/h+ocH2pY4fiBZeJtjasTSecndnqak0DZNraIZfEfHd/ROGXesS7h6uaNq5aVcLm8PGct4UmpdOoSdXgIT6+aHR7t2piEy1duv6L8CrpesdGJcbt+87rGLOHndy0i4J+fHbM3XrslgRAvJYIJ4pXVs/X1JceEM4E4k88sFmYb6+XVKxoHUdvdPZLAKMFVAhMT61NTIxbu1W16LGOL83MupO0fS3AuMmYSAtyizc6M29tvviYQfeRrP1LZjM9t1hsVge6kb3+9vXNixXJPmg9YEpWwOuoMl7iCU9Ojum9WDKkkfBHzjabEIMYF4ke2NL9gI8mMBlnYRjJsMjVit6W14LtaLZXVfsQSlIBbatvGljSWOl6ZhHPSNfpFNWHvkr7aZEIMfVhtizMRcxi4TA8LL3BuGE7EvV3oPhZtEjuQHVirjaqExqpFExFf03KWO5fmMemb94VUf5wEeAcCAGt3+p2kXV1/3SbYF0W4OTUxpbrvqK2GLZOeU149F3aTmRjeaXfD/7v/8h/cwUSEbY7l9wA4kvvE5KRPohOMMSXQaYprH+7uWUWawHBCgN+V3jPUkhp7KBXpvnPcnjjdvrQZYl0NiZFgfz89kRSvRmbBUUKVDFz4wvqMeUFY6OhuxuIewfa77K0uiVlMg0r5okW1ikvU0i4298TEzsp296N7vuKeHc6yU1Me+TclTWVuekqc/dyK58eWGY4KkGMObiGpumRL3JlGU4SQK7t2wMZScHVAjHehkaRGp2wGr4pa01KZUduQxjAnzQeGtre7YyuL89KERFiSrgBkVvIT9TOaGrWP7t03YgStXrliXUkJzMNsiDCnJyZcfWe+BRtls92RWt6y7d19dVzb3nzzFbX1ji+EXFxhj3tW1sacEajquofBDckGEADTGHi0DTS3gLEEjIOD9oQEOeer1vWsb8qlb/x2MxjDAOzhw/MXI5IUNL0sIpeazb3BG7+aaFeOQXrm+3NPUYYgUZ6Lr5775XT5N98H9wa5PT3EPC/+uO3p+ct/T89TsCe/AVM/NXiX36EUvC9Ig88gUYZBOZ5Ng2e5rnwvDv/9ssNBmk9+BeUi0f5fvVmH/nOtkH+XzgMUT348c1z6qiN41+CgfMH3y/cMUqCsXbSV/qOVcbfoNc7tw5/+W/vio5/Z5sMv7SFOJzlCf/Tt5Jhw7gQCrQooR2xtdV7AVvAN7vqS0FtNYljlpGnkbGJsWmMzWJ9wcrJvS0tLGtdRN8uwgJc1acSi2tnZlAA3KyazKkwaETAfKx/Wi6TcVPbmm7c17mcEvGIG+2fSjrAmsA9JWc8e6hwr6YMwRbgBj40L3+Kqh/J4VQwOO//R2Zlt7BwIn8ScRBMEO2VjvuOjfWkE577mZX5hyU1abNp1BUuHJPXjk4p1ujH3EPNF0dLM6FN2S2TtGIJvEMW446vXmYthJ9OVpRWf08gJwJk3Yp8TQrgcH+l3AWcD5nhG1FZ9K1Y60nJKGr/B+MZqwpo4TGWL0mAWluaEH2rzesPiEvYyqazVKxWBf0t9JqERq06zI6Ydd6chfaEX3XTFIka0wbaE59PjvNqzLQE/4Rhy9eq63X71pnt95qV1oYGUK+di+pvq5xPhdUKaSdwWF1bt1q1XLZkmSGRN+H5+N/xf/bN/cIc4UwBXSlyNGDN48Ixm0j5hjDbCwj0W1+FRhJsZYQxQORdnpyw61LXc0YG1ywWrA+CnUvE6DWV+ZnuS5As0nA6YxrAIjWBfHREodjyq91TaRGoOXOdYGAdoYoZyIEUKVxOhip7maxZKZG3/MGBQo5Iw8uLouwJkFtlNS6qpSaXOnx7YsCT/lKR93uLuqNI6OgJt4uuURWi4EhMhmBWhjEzezb176lxWqN+8/aovIsLcRLBE7tlVnVaW5t1sBgECTDBHOqPeHRKjOxSRYBNtBUytlLPtzQ2372b1PnaVG0kl3XSn8WdlMSu2IcVEF4+y2vzEEtJaWHfjQRrVwc7kaCl9HwAVTOByCkAiuEYKGEkQdmZgGuMcv2EmA02FfvdIxt72cJOIh5yfWblqoXjSe+dlycE4QJ//SIl3DY6/ZLp4HI3uafr6/Abt+pT5DNLT5wbtz/HV+4J0+Z7L6fIvvj97BGzTe1D5Ds5/0xS8j8+LEy9IMCou8w7WIHkSLUB7sbC099KZHe9v2d7WtsZW3WNThcJJ7/u+xhQSsAdXFWBlxoZ9rYVO2oP7nwvI8ra2Pi8glnAUiWucHmjspO0HP/yeBKph25bgOczchsb144f7dqRxh/vqzFxajCWh8RnxYIFMWgNk7FiKe/HW9p7l8hWBqfBHQiGmIHY1xN5fE2PhXQh5hGbHckDw2IzG+is3V+3zzz8TICrvZMq1DTawWpbwls/lhFUs5pNms3LFA0FS3kxmXBpYyTWNZnNIjKYkHGMSn6UKADHmcbqHyBNYQFj6wCZ6VTG8MXv37bc07vrSso7cE2tSgi/jrtkassebB9I0TBrKnITIqh0cnolJEwa+rHJIX5Fw3qiJSah9Wes2NcGmWB1pRUUxctaW9d3RKdyRRiehmcCtLA73zbrUHoRkaUvVWRTzYdIcsxZWGNa5YPWYm8VRAHfolITLsD14eN/OxUibYtKERpHOI8xs2Ljy3D84UpnEuLJZj05QLB6JYbJlcONu+B///b8tRiJp1aVR4tKzPF4d4GIw9tCkeyiNXEjejUbLuX1E90N8cYF8NVewIQHjxOiwu9e1xYG7KnBcHYiJCyDLF/JuAxzEq2nh4ipiw9YWkDAdEDARGEdbxEmnuIur/jgXEsM7EfGEh7N2JOkARrEgNbUgVfro4FQN1vLfuAyeHe5ZMo4f+LAkd6nDbu3tqNPwrgjUxrSYJRF68S5hoHkIFR1Fgfv2/oGkkq59+slnzqCurKyI6Or24It7vr3t9GTgVeIPAvAqZzIzYV8+2lZTRjQgDu3epx/7RjO1sohC6hDRiJnwwk3ZFxdGhqVNzduQiOpEDHt6YtonKgnhsLSw6BoHLoewNwgx0EoAhuAgDRjFZXC6fG2Q+A7R8QkTckai8xzsQ/IE+sTge1JfmSO5zEguZe/5XHzTcenC16SXgevldLkOl9Ozp/nxzd75shQwEeXxTDYvLx/lenn5n2bysvJfTi+7B37Mla8e/AXfSfSaf9d/zsN/DQfjTmSmESI6EDACjsSf64u+2cOfMYK30NLyiu1L0ClWCCOOM0jFZueyFo2L/kOYuZKWklZeLTV9jw3Ij8W7o9mkBNCcgFTP5om5VfW9ONj4CvMvq92bksSJLRXVmI1E2xpPAlDhCPMihGe/eeu2JP4ZO88D5h1f59VsaayW6sIlCT6zc14PJszBiZq0DkKRYEVgLrdaytvf/K3vCY6qPnfDfGZOmsPSynRgDheGYSarVWvCPzAw6fMSxPcbH5vx78UCk9sxMUd2RwzCM+Ek0+5KIlTr4SbcYF5G72b/ldXVRbuyLq1L992//9BOxczYcZUFi10JnV/e31b5zGbmF+zBow29Q8JxuSaMqtnc3Ij9xm+8Kzxm3LIGBg+qabu2tiYBOG3lalmaggT4ZsNd+K8sTIvJEHqmaxti+DBZ1vYlhkfchTmre1jXIiSwUQK8quPpD8pPKBfmtYnezrKB+bl5176yo2P22mu32QpKWp4UBNUR+i2WToTn+2qHMwkB6oPC2d3wP/pPf/fOsDrKARxXXIkkDljifrj20qiDrWBZvMcCOkIsp5IJ9/LCvkegMdZ91Bolge64TxwtLYoDttTJIex4kmDUwQlJAYRxZlAikRPZE+8B4vKgocSHU+IpaAgAXyAtcwS2ewgkYufFmrWlsh2J47LhFiHr8cxAesCeubS4oOp27Wh3y5KxiLgnK1xVnx5g2/VOx7RVkVTFJlU++ScgZXxj2olEYtIs+iLUgk1Mzki1PZek9MjndZg8v//lPZudmfBou3g9kdBMaOSqeOOeVH3mYHDzLebPpZ7fsFL+TGWJSTqZVN0B7Z40lYLVWiHLTC1bXO366NEDW5glhlhZ7875LoiY/YJ9XAAN+kVvUTl8HuSCKfB5+bic+D3QXC5fZyKeEsOA1C0BsKoBfP5FVNOXZjSzum7hBNt6Bon2GWT/9DWBMMG1b5p+Fdhy/UX3PD3nbwy+Kg3uf9EzL0oeXVe1Cu7X4Y9RoV/9PM8828ZPn3n+/d+mTCRMyoEZU4d+86QfGmvsB4NGHVwL/hD8gvmx4O7BH9cG5wfXfuWh29A+cPElfhQu8cRt60J4mEU0HvCIwlvx4HjX7n3+S6sJTOYXBECLYwL4UV9Qx1wbm0lt7xyK9qsa6xPSrLMCtUOXrIcTGYFZwwhFxJg+Oy26hvPGa6/a+tVrYgghMaOEzc5PiHkMSxCNu9mLOZPFpRU3AxNWqVSEGTF32neAx96PVo/FgPlH3OhzGnvsJopVgzmZtIS4124JhFPCNGHXzv6pPjFHSSBUO+XOy6p7z6ZnJn1+mND2W1u7EkRHrSxwJ1x8W+87K5R8TIyNj1ldIO6LntUvmNYw2zF+MQDQ9VPTE/65sy3QrRAdeMVDGREp/PHDHV9iMTU9bSfHR6pTwYibBajfvn3Fbt5csskJMR0xVrQavNLYkOvR4y2f3M+OZlXehq1fWbR1aRs4zbDxX0FCK+H6fd94CYQEnGXHRPYOYUMu8ATcY37Llzqo/OVKRRrXmc4JG2usxyHwJXs1ETSzakfHx+pXAmEm1L59ncMZ4MxmZlI2Oa1ydFp3w//7/+pf3BmEfHfA0h+uvUTMJCAgJ33nL9TKVFIN01Mnh2xsYlidHrPESNxteGExnY4KBQhi1lkRIymcn9jN62v63ZZ6uudL/09PiF5Zd1fBzBgx+EeMLXLP8kU7PD63kiQCJoCJsQWwuQSNNqLegcE0BNJoJFs7xNPqqbHHPXQ66jbBDAk7MKzy7G4+tBGptdhYPQ+GmAgN0xaMhMiVzNkkRVTSQ7z+Did6V70z5Bv7x6X6wjQxbb16+xUxnWH74P33fK+VyYmsOoqOCJwAnJFI20Jjgjniynuws2O3b133eSVcoVdXl9SOrEKnND1J/ikNVjFxlWN/d8emNPAqIsT9Pcx04y7hxTE9aWA7k8ccKMok0mru/FxEMexMgfoNDkxUAwZCm/F5GQAd4C4+ud5R+UnMmWBT9tX6sWGbWlyziOo/YCQD/NQrlDwHvvxHTIP3/VXerUqIBr7yOKP9G+bp7ffkoE+C73+ZNNAk/fmL9iVdzhfB7WVp8AgM5kk+z6VBzb7u4D8Cq7Jdbil/4owFl1YXWiR4hVoVi7RLdrRzzz776E89bEhDwLq8tKhxR+RYlg9UrZyXBtCpS2ItCDhx+U/b9RvzEhCbtigNOxrJWiHfsI7GCXVs1LFIxK0voXLvYEfjKyzwJ9BjyGLS1rc39jV+J30+oiTmg+MO2nOzyhoIgV6j44wFfon9n0n4+cUZ4YTwy/taF4bCNiZmMCkwnZ6UJiBgZGH1eaFhJ2eYdEZcwzk+zKkdw3blypLec+wm+GYHZhWsOWN8sy9Ku9PxeQbM09UqecVV5iGNx6LVK3hbBhGMa2JezFEyH9wTZrGwWbq/48vDBxuWF6Md0fjCCWmo37bRcWkVYhZzs1PCi7yVCwW1TcQIh58eGbVGpWXHxznLl6XtKI/RsZQtSKAdDnUsQZiWUsMKYgIhYXVU4xdvUDb7gkpCUXqZDb7QUOJOJyy+xi2aaQ02MmSHx3gsLXoLe3sQnkUoIoEYl+2Wra3d8j6tVE9V1qi9/c41MT29p0ME5Mbd8H/5z/6Rx9oCC9k6d2DyiKmBnKL8N9f51BVAWaoOoEpoeA+nLrhhm0Y0E+6iCIA2brhMZuMFdXJy7sBLGJCygJU93R89eqjGORSBDXnYDrw8yL+Qz0sTyInL1tSZqhQDS1yUz9TonC2t3VC/SqVU5dk/nol79iumrAtLS2qwYdt9/MBS4uajYzSY7sNEhHakZ6rqnIYIBW6dUj0wbQHWSGVIdA0Rxq7KBxFix0XKWCGcvL4HjGRK6nrKbY26RWVWrwlp46msjU/PSe0UI8mK2T1+7GtteB6X27n5GTHQuIhw2NuHmFaxjDQqZcI8VEhlqEpl3d7a0iBd0CBKSSKRhkbL6x7Mbuo1Daa+5UUk7O0Mk8NuybobdjJDu2KwBSHORUD6pP6kAdhw0MckJCque3RXek+PtIeivqdzfIToycF9kCIHD17+Pshn8DlIg3sGb/LPSzc9K9n/quRve5oGzID6fYP0FGAHYBscT78NfgXJ24jPi+NlafBccM/l+jx96um7v5pedu2Z89TVP587+C/4FxwX30lPzj13PG23Zw/m+TQ0rVkr2ubDT21pYcYi8RFIyTplSbfnu7bxxXv2b//H/9YmRyXRCrCJ1jA9M2P7h8S3Crn7/dHRniRl0bnGR0ESdrtX0e+YtBkJJ10JSwd5SfaBa3tMgMuENOGJWOFOtN1hjQtcbjMaE+yH0Wj0JQ1jPklJCj8VaHX17pjukWYgDYIo21GND2ZdYxrrw8mIVWoFm52Z8pBHeUnZeKAiWMZifTG1ZVW25/MdnR4Lp6O+BgztqVxiu4eQzzvs7R+IGbLJU1daVEzvkZbB+FN7NFowE0xmhIPCOzUsrQmm0bcJaSkw35YEafqQaQAYEYIz2AdTIDDlrjQ2vCtYU3N+duouy9eurkl4PbLt7U2N855Aek7tlrWNzQOdYzvbiG+/SzBdgl6yjuf48MCXJ7SVz5cbm8KtjjBcWCQG5HskqXOZuwKfh4y5EpyWiFCCgC5tTeRAbEWiljOx3u2q7Jj9cRIaHxemDPmyBExxoSFph6WKxYZh2C03udN/5LMwt3g3/M//V//5naY4J5wW0xGSAg0IhWHrpwF4OcEU9Sa3nbKqEkZDOI24CsyeyUzM43qGySubSTuNghX4PZ/mRFSqUKfddJdd5WQdNXIiNiT1VVrMyYEI+L6dHO5J2mlbUvkw4YzE1pS6VcZd8PhETECgKJULr6jbr71mV2+9YuOTU3pvwtpSRVkwObe46PbAg91NG4n2bDQjSUAcX/CozmAiTvkJ6JFYUK+xH0ok8gMGCCyEYtIU9EnkTWylbJSzvLzkq0vvipHMSRKYFMgHe0DTSTpUKSbpP773wL73vR/ajMqVGUn6JPqROpxgdNM4JxDoUfcC3BGp1s1Qwg5PC6Lvng1Lstjf3XM3PSaz3IW6r8EzjNYU1sDWdz3bEqOrdaOWyk5IqquLAM/dT9xNYZJI0NwIrkY7k9BSSJc1FNKTGFv67oDIA7rW7EdsZmnNhjNjnhcYqaz9Pr4H9/Md0SJgPsEJ3ht8Jyue8aT7gq+6358JEt8vgybfOZ5nMoPzQXry9MXn0+e/Lj3Jw8v//N/FPRff/bi4f/DeJ+cvH36dz4u6XJwf/D9Il/O6fFxOl89/tf6007OH/tNb+Ave9k2Ol7kYQ4s0DJO4lTPRX/5c42peQJIQvRH3Cq+dx6J39j+XhqJzY9KWWedg4YTGU8MFpNSImMj0mITCOTdFNdoVafwxmxib0xiqS9IvC4xK3nN4OVIo1jtgxcDkg03/8Cjni/zYqpYIwnhyMf94enrs7v1YTyq1hsbMqVtKmDTm3TAjFkXPL8wbm9c1pC1cu7JqMQmPdYFhdjyje/Iu/JYK4N2QmJcEVYE7G2S1W0FkXwRYYn358oCRjITSIAAjoey5zqQ+E/mAMlpHpVpQffDOzDoTohxR4QLjirFDpA8YGQuRq8qThYLgK2Z48h0dn/Dxya6sCNnM9aytX1M71Xw+CLM9c7Un7JwoRjYU7gpDM8LVojWkIWFKbLQkWJbOJahOSSNbFBMv+dGX0Eyfo3UweS7FQ4Jn07qtmnuA4VTFtiF4acWiw25qjIaHbXJ82rXN/f19Z+KET1lduSbGI/ysnSmvst6PQkAwSZWh0RYj+ad/cAcfYrAGCQTzCROuBE/0TaHU2Q42OvDuQG2LiAHoqwMPjIeYUUxycQ4TCRwWwmC9AuYSJnRYgwIXy0q9QpL3KJN6PiONgIl75hBiQtjied5d8M7PjlzFC2lQsRNZQp1HALdWvWpsC8n+IHBTbKlj0mYW55fcJTCbzTgn3d9+JI4e1vWYxorqp3vxiUdaGGwAg7pK7H5U4SeDW8ylr8FB5NtkKm2rq2tOMKPSvDKZrH304V2bGs/a5FjapRUeYUAw9qV92r/+wz/2hvn4o080oMZ8L5N7n38moomog0alPuLZgZYwZB0xkV4EDy59F1EXLjzk8hrITKCxHofNcGpEVpVkhRcXDgydUNxECrYjdZw4QkgfMGy2PJ2fn/eyIPF4ddAkdYKDfhykwTnqfJm56Cafg5peFCPRIHZGojS47Hl7Cp6n8hdNwKkn3y9u/0oKHn969cl7lQbfg3yfpsv3PJs4/7Jr3zZ9+7wGbfh8eX99Zfq69G3LS+eov/Xt+UOdrqtDAhGz4vG+u/heu3FbYz0iIW/XPr7751YtHAj8ED5Yu3HuEmzgZtsSaFVFt6PS2lc0PjtiLIQxatiVtWUJThpzNdaUDdnB0anTIOMImjs5OfFV4mDItevXnc5zbDrXxP205JoAG01Bw9jx0Z4BXzapYq0Vms2oNH9an3mRxcVlQM3YNTF3duYYdvvWLb0vbScHhzY1lrKZiWk73M9JuDt3SRzTNlG0MV9hAWFOBnM2fQqGgQHMs2Ba4xM33X5Pmgh6UK9qE1MJW78+Zysrcz6XwkJNXP6x2ODFBnPDUWlqalrjuiBNKueYyO/VK8sSVKPSOLb92urquhhl0u7du287uwdivAW9h/dJDJag785AKgPtwzwTCx6ZHGc7XNylWdB8LvwkAGwoFBUOxoxtNvrCtJYEaPZGGhEmEnMM0/t5oWzsYIk3LJoTDHJ+dsHNeve/fKg2HbGZqQWfk7p+7bb91o9fsdlJE4PFbI5JHUUjbrdvv343/Ld/92/eqYnD+85iLkeKmtTZbIjP5vsQGWCC3A2aDGEi0i2ow/xGi6EgSAceNwuw0v00FpPz2PCHY1G9POmcOREL++KidrMmUBxygB6SpI00rawtJo0nw9wA9wjw8dqAKHKnOTs/PXG1mvkFomBWSgWX9lmRigtuOpkUSPfU2TWpfbtutmICyxc+YjQUS2eugfISuLHbZ6N8YoBRT8gR6TpsjU7INrZ31blF39Dl+OjYFiXpJBLD9ulHv7RxaTEEhEygkThQ4zkVsaYa9svHOxpA1+zBl/d9Xui733nbHj64H0glmRERvzQ4tVlXzKMnwO6LmaBih1SGgtRc1PLHjx96+AYm9AVT6rCeCLShtgl5bK+mnitLI7E4k2hiNMQZm5ryhV+UE8LzgI8SBHDtBYjpByQm8mKQXAZtvjPA6dKw8ido49jssiVHJ54wEu9uvnD/xeegzYK/IPE5+P5VgB0ktdng20U5SHx/+TMvyu/y2/6q6ded1193+ku84zlGEvQh33Ve/Y/5d2w4Yn/67/4nnyednZvRmGzb7sanorEjnWO7hSHb3TlwybVa74lpYI5tCYBLut7TeJW0WmzYsWj5TNpNsy6wI5yIgIowRkzIs26NfTkIPogQxKJGImSztIDtbHFbZQ0G3qLr165KYzl3uvW5XJVzdmFaOMA+6wQOrIoZHUtgZK3IiO3tSQAVyCbFcAjUCI3ido+Z6ztvvu5M7eSobCeSvsMIdRoXrF2jZTjY4z0sQKV9aB6YA2FS6pipJIzWGlWNiYY+874Pye/8zm+LIZ5K8C36mg5cgZmD6Ul6x/sNRkWeTT0Pk8K1l/V6BLmtqW1Y7IzwPTExpetVe3B/Q8LthKqJNyuAHVV7pcUsCoZDVHIk6+ZBJsDdk1V4RRy/KysLLoCeSqOqNdvCSOY6Wm7q8nBT+hyJh+zN12/YxGTaTXR7h2c+z4O3K5oHa/GIcFwq520kJVwSlOMkcX4mJjyRtpWFhDD4gR1L2BhJjgo7Z2xqZgaT5N3w3/o7v3OHrRvh+ExmEfSsKkBi4xfUKoCVlZHY3ehkoZ5XEFPL0BBh4GEmqhBMBFCAIUSDEOdoIlyDkbC4Dk0Ev244NVGAWU0P2CNxwITwJgjcXaH5nogFf+dgRzT8qGs1qVNSJXluqNPw0Cu9Li53ZctJmmdDq3olp2tNj6QJF2fvATyofODof/gJcytstdnqSTrKpvV+TGZCX5KYi0UTvjYFF8Op6Vn78MMPVc6k+1w/evClM8IJaQwQM04JAzBs9sL2aGvfZsXV8fYakQj33XffsYcP7/u9BJGkLZBmIN6u2i8SH3ZJg8Wcxwd7NgMjefRQGtaM3jfpa10IpoYLISFOkB1Z59GNjqgt6nAMZ5KEpBmSxME+BAzobhf/bybNAvdg1GcInANpkIHpmqbKznc+Oc+Co5ZFbXRmyUbGlJdrqQHwuMMTSQPsCftAZQ2qP/jwdBn0yXvQRn724vvL0uDeX52475ve+6vSN8vr6xjd0/Tty/SyfAdt99U2+WbvuJytQ6Ue40m0W/W+rqvvezUJcsyT9S0qkNy4/6kANO9Czc2rKxLaHtrGw1+KviRsigYINMo+GfVmT6DDxm2BRsskO67CSLQEdVyYn7C1lRWbl1RLAEWQif2DiDDLQuVsdtTW1q9KE2iIlivKJoiFd3qGe7zZ2tUrGqttMSa8jZJu08dFFcZSF5jWG10BNBPugdMLQJ0/L7kFYXl5UYxFAlep6MsOVpcWdG9dQmnJ9g+L1maOQs9gqsKEn5HQxkJhX6irA09P5mSYK2EuoI0Apr90RsA9zRxPz773/XfVFg378vN9MdCmY1mtzgLFkGtOxB5kWoBJerSLID5gyiq6h3Ug58JbmNeNm6/ofWLQu8zLUhciI3dd2GVegv3ZsQZRHrytaF/6EC9SJv1nZ6eVd8nvZYuLGTEpLBvtWkW4ExHDPfeJ+TdfvSXGW7JCrWg70tAq0iZRIHxhtjByZmZW+bMvkvJOsSGZhONWQd2GB96QmNeW+iHhVpBuL6r+m1A7EKb/+G74v/hn/+ROEzddgXwAOCyUa1pRqilhmVndjXsuHhLYCLuS1tm5i9l94mVRI8GgEyTP8wuAQUNxc5j+4JzuFcT8CsxF7/IAYfodVAJXMzaA0XU9hwsfwAlDcsYEk4lhVlNjisKuSmVOSSUcHYlbIjpkJ9I+iK2VHpYmVVGHFZgvgBhCvoKcPEQzAaEiravTGm1J+ZKSMIV5sXUDmgGDojcUrFxlS15851kMxX2zaui93W2fFJ+UmgxzgAH5nh4itFY/ag829yw9OuamJtMgePON1+xgb1cDsO1mOPcS0/M+yc1gFpNMSnPD0aCkDp+anJBU8qXNsmLf45OpU9VGuGDDMHjWNCjj6XGfFDMxIFwdeZ4tdOfFfAgZD+p7VAAlmEcwT9L3AdwRg2VeiasOUvojZIS+ehu1Vf/s9JKlxqfUs0EKB12tLOjw4Bn+Bim4Fnw+PfvVFJTo6+74NulXve3bpF93Xr+e9FUGMkiD8n794f07OC7OunZ5kS+RtpuVfV+NjqR8crBtn3/yvuUlkN2XJj07NWbF8y0B8qHoiJhMjMeES74NgXBTmADIsU5seXnexsdZdNyw0fG0LSxMWFIa+PZDVovnbX55wTqs+D47c+1jbnZOdNm3g8MTnzRnAj5fKDvmsDke85oEPQSYmWtAI2G199lJTgDelECXEnhn3FyN5xG1A8jBorHsmBNbWWOYBXrMo+DIkivU7LwoTBMulHVvpaTnhAdgS38IxpHXY33D7ReBGTDvielgrsfzanwiYzdvrNuVK6sqQ9kO9tG8iHWF1aCutg1JgwkC1/p8TqUmQZctzKvCwLDNzM6IYUVVx6rKw/1Rv4bJii28OQ4Oj1Qf4AMBL7DyIOSxpwoYjKUnO8q+TG21Ge8rWU7MMpkec+bsDE0YuLY4bxPjGZ9G+J3f/JHwoW07+zvWEIayPggnHZyrIAq8zVgwCZOou+UCeum7C/K1q7PCwTFhQ9LCiVEPtU/8MvZuWlzMiFHt3g3/wT/+h3fg6GgCcBvAXqVXI0YENklXPelEJOiSOtm5XrHiXBZ3X78XLUUVRs1ifoXJHcxHBFkEYH0yz9FaSR8wLfYjQEthHoX4U3QADAcTDEwIQmIdC40P08ENDcbS6gwJLNmxTBpAo2YLc/NS+3A/PNGgaKnrxdDUAG7KEiHxWqR6OsK9E0TIuBuz85czkrGsih7AG3XFvAeTxCc7ly95mISjvX1LSVqZnWPS8FjqcdnGMiPSApjvoNwwJ+URGbZ0dlISwrwdiuPjrfXmG2/qmVPXONh/2T3T1JGuDahumzu7kqSK7us+MTnu9uNPPv7YFsQQxqQt0byuMeh+Jtvxi+uIsNmtMpnMujmPBUYdDV4WW80oD19gKbTgHR7Wn08xY/aYyde6IrqqMzo0PaQapDkS3l7IBmhKo9OLlpK6zW/WANGWHBJaPfEJlfhx8d2v64t/D36+JA3uCL49yfPi2cHVwXc/uOfiPZfvg9wH37nh6ffg/2+enj75dWkAwF+Xvu2bSYO3D45BCr7DCC4+/f+gbV/Wvoy0wX0BE+ETbYQGZFwIKkXj6CQxja1Ir2CP7n9ktWpegFgyYujd++Jz33a2IfCNRohUcSwpOyrBrCutHg0+mATOi5aIpD0IDDojjZgJ9IoAeWQ4ZqwTaRGyXBoEE8DlCqHRCz7By148bFnB3EhNIMyCwpqkeM5Dl7wPczL0CR3DMDDjAO7s3sd8CJP3MK6llTlJzVnf2I7lBpSdlsDkdXbhGYXmU5QGkS/UReNI/awab7vJN3ifhFiNE4RGtqatCOhxKsIiAIQB3MV83k1nrFE5OjpRfarubIRATPmI3uGx69BodA/zz1gFsI4Al+zTcuUKCyAJLdPVO9MC4qIwAEyt+xxKW8yCSXS8vbCWgE9YcTxAouqEoD05OaZ614V9pyp73BYWl70twHFBpS3PT9twLOQmdULBV9Re7BeVmR6zPeFRJDYirIz6tAFCJvmzyHJG2MX6E/Ce+adut6m2D8K07Owf26f3Pre02hnT/OONx2rTU/VziDmSv3EnKw4XFREwP4EEirmFKCrDeFUJvAnmiAQLUeIy21djsx8IUT/PC1UddRECiwyl0fiTejOmLz4vQAgG4aYTMS03YeldwQZPxMAKVrMDbFyD0cC13VNMuSH58/5gdfiwTU+JkcQSUnELNq2KY6MsSYVlO1pW4i+LE58c7dnh/qadnxza0f6BKt6xdCorVTCrRhmWWt6RinvsE3qBNkVZntokexaz/dOS1NhFOz489JX+V9bW1HE5a9ZKNi1Ojw0Xjj7kkj/aT98+/vRzMViz27dfteXVNV+Ne3qo97dq0qJivvEWyRcx6n1MVDLRt7m17e3AlpyfffqxLc7Nilnh183qdlwV0bBa0rQCoC/UQ3Zy3nCJZ3vjC5tSedgfngn9jk/MafCp/XgO7Yc4PP3wiFVi09YaUv3LFTs4kEoubYYQ31j0OgCxmA57SKcnZi0tDUw0bWFJJ09AK+hO/+TgY3DOu/riUGM6vZAw2zwFYIbCU0AMvilxz8UvP6MMn95zce7i8+lxOR8SeQTfg29BCsAUM86TWrwgPb3/V6VBfpeP59OgHN/sePbvct0HCYGF9OQeMYWeM4ZnD4ripDU4vCV0TXTU6dQlmLVFF9yjcSqeggk00i5b6XTH/sOf/0+2s/mF7Wu8sDo9IcEIjTeb0riMCBQFKqytGBsbVz5RYzdEJNO2hLMRjSlJckbsvamxtL1ybc26ktKLlZYJq21z98hC0YTG9rCDJgIK1gKEl7CYGUyhL7zAPEWMvmyW+U5M6LpPgI9mgi0fwGbvcBbgOVCLrheXZyWEZcSU8sKFqIQyQqU03YyExM4KeSaV8QbrS9smmGNXhM26tuFhCanS2Hkv2hHjDVCFVjwQq7SwoSHmO1rSpnBNJpQIu5rWLBFP+XwF68i4vw4mqpzE/KPcTIQTdh0BGBOSB0MU9aO94TGG1cV3VNTzTC+wFi6qNiLEEuVQCS2VifkGWW7xUDvEhKNuplY98dhkbcjq0qIYfU5lKQmzI3b1CjHMuj7XsbS0IPwpSTjdsp6YYjfa0fsr1ijRAcJsGLrqMyLBnZEJBrckcCNg4HFXLhfF3IqqlzByqGE3bi1IgKCeQXyz3OmhmFX8bvi7b712J4ndXAVnsg0PKbg4xIaLGGYn5jbYTxkKx8zEfAj7DQDubFiDKxtzKtgymXQrCqSIbstED+s2mCehsdBccOXrAiWsoNanz3NrkDDhTQc5IxEhsZsgqiRmmeFkwiUKuCKSCfG12NkQmyw7L5Yr7C8gNU/3Ek5hXiB8cnLkEnzfQZUOzXvwRXZoww6YlQqp3lIJOtZuSAoToOIySD5D4tbXXn3bXn3nhz7hXJcKz0JI7Lv5/KmVC2e+mjfB/gtqcDfbhSJiIGG793BLjKFjO3sH9vnn9+zVW7etrvLVK5LQdD/aEQnC4O0FSWzSYFUUQvFnbE7g/enHH9n05Kh7tHlAOdpPbe6mrG5b4M5E+6jKKYagMh8dbLkpLKRrE+NZAYTq1JF6qrrDrMFP3Iu7GkTVoRE3D3z43k/t+tUrenbPlpdEqJRG76Iu+JOnJ+YsM7egga73O2d4cRpcYeBwPDnxXLoMtg6EL0gvAuSvT9z/4meeZySkXxcj+fWnl9djkJ5vm0GXDJ4cHAMm/ZWkuhO08Ox4RwzCLImU3RUYRurWaxTsJ3/2xz6JenxwbCvL6/Y3futv2f7eru0fPBZdRsU8Mra9sy+JdVWSt9nGxo7oSACUCtZOsOYpOTwkAWrG3nr7mo/Dnd1jOzwu295BQWM12DsD7YWDUO8IQUMa82jMMBIkdl/3ICwASOGdgCZ15x0wjpPjUwdx1nxgPkJIYtkB+OKaSllCLYAsnMBDkkWKmKMiGgeAOfMnTOzzTkzrMCk0EsbviBgAUTiQzKsal2ANi5axZOB6jGsuzAzTf0tjHOaO2zBeVDjDdFzrUDurTJSVcjOvQWKxNHMtMAw8u6gn8yh4dxF6icjirvWo7g31E1HLU+mETU4FE+9sHYznm5rFmSj0zXhNCBML+TNj+96r165J0K1IsNzT1b6YUMJOTwlL0xDzlaCpcwdH+9Iiay4otCXAohjEpSgElMOK95a3Nd5kxSIbjDGna94mw7G0NLiuz//CIENDTZuaDIvp293wK9fX7xT0slox52osK6tLAt0WE9kCI18bIm7le1iokoQqRgpnEgfgxvzEAUcjmFdSnYGqx2Yq+HvXxWDg0qzf8LkWdRqutVE3m6kCkjogAoDMTUzwG0xfYWk+F6KVe1qJucCFUTNpfOYA2uKMuNcRuwfbaxrbodRSbL2o16ia8C/CmxDCHWkGaYNFQGgwaDgLc1OW1MhiAywm9KsiMrYCxTUR1Teuuty8fctj0fQklTCPUSicSO0jYrKYoQYCamw0HBeDH7ItqX9VEdawtBo8qm6oc5kEr5bY7Cdq42NjQT1VXxPxHp/mfXtjtrBES5uamrIvpD4Spp6FXM64oTDVAaloqCepKqQ+SI75viedZs3OJRUsz896SJrxbNrzDibag0VHDEbcqInmi9swjXy8vy3AmFd9izY3O+1ECRSxyRVBLdOT85adm38JI0FvDeowgK2LGgVo9oJ0GQj//4zk+fTyegzS820zaOvBk0+PF7euyN6GRauFs33bePCZjY1ELXf40D65+z9buXhoX3z+sZu22OoBQGR8b209VIZNIyRQB7BsdgVMVd8fg0lmQpSzGBFHlFazbHNzYzaisbQvBrK7n7O9vZydnFU07gMNWRDrTASG4ZqvwB3tBpMO8wQxSeMeBl33CXd1PeSmLFaAs/aCMCOEKWG/xmDdBw4krP4WtlQbGi9p0TOAHoA3c4XJpPBCYx9LAh5auMiykyNAzrtpMRgBYwJHI6wCmKEC5hIIYcx9YK6anp5WOcu6j8CHceFO0xkOmgYbUsEYOA/DIi/GLcIhbspBGevej9RAw9knxZm/wWwPI2EZwpgEwRm1N1HL2bEWbe/MQ/bThmAZ2MqcLM4AMLSa3h2yazeuCNcKEpYPBPasdWEPkkPl2xQDXPYRe3xyrDyG9B7VWow4o7L53BC1D6tNJdGy6Z/0FOE41iExarzP1B4wmMJZw02VaGiv3FyzH3z3FVtaTtroePhu+Ptvv3lnYX7a1y3EVTnMJ74wSWoRhcyfn0tqVeGkHjLXgfuq72eBFC7iBJiJDAxTQXuB89K5LMFnnmOEhhRxYNoiYiY7eOGTzapUmAvScSwhzUMSChO9aCwRERSRwph3YH0Ki2pgJqjTSAnkT4IYCDmP9MJeCAAxHJrJKOIFsQCS8uLRhHSCCgfTw1SG+sk8zsLCjBhPxhkSTIN5m4gAmzD0J3vbPvm48/ALa6g9RFcaUFVpL6fSaJKqm7QLlZd4SNgvW/2w7R/nLa+6TUxOOzO6sb6uMoWtrGdi6jTCQUO8tB2dl0iNOlPFrIZ0xDaijx488P5Ii2FSZkQVJjQJcIfxsSNGnJLGkBodF9GUbWfzoZvziL3DMwA9A4AopGgkylzMIPAS6yXG3Atv+/Ej92QhSjMeYuI63s4w9q40q/TknI3OL/l8kkdOdnILEoPBBwSn6B8/+RTcSJdBO7g3+K2v/O/fB2mQ369KX72H3y9+7jIjGaSvf8fXXfvVaVCHb1KPQXqmjS69/3JevypPrrgWwn3P5BKky3lw34iA9cGXn9jOxkOLh5q2t/OpffHFexqHmHbqYgbTGuc9++D9n4s++3b9+joFlUbdEMAO+doRnHCmZ2ckSeMSi/1f0m2rKlqUVN1O2ulRXVJvRwJSx512ugJInDlUCOEFnp449aiH9Mn4Z6O8QCNBCxGeZJIC7oRAOK13tcQE8q69FAsVjVniPcVcS8DsBOaQDxqCcneNgjmSpjQETGSANTsilksVaRwZ3c8CyoqEwGFfJ8L7ccqBIfAdid97xWk+MMnDVDzorLALt3pwA1AfkobPmhMmwFnFzljlfspD+ehfvhNdl+t0N7+5DwsLbypIsseqgrfbvIRB5juJSI5ZGmBnN0U8tRCsPeSKxjSdTMxAlh+kU3H77jtvGlv2woxZSInJDAZKXgRexEvs8eYDMZQFMahxjyaAIOyLJ4Wfs3OzrqnVxXRYsT+SJpBjSkxGArHK4nM+/aivdh8fIxoIu0uOK4+Y7mFB9N7d8Hfeeu3Oq6/cspHhiMARc1XMTUlhSc14GeGDjeQPR9/d2bSHArm9vT1JL2zGokqp5TGDqd4CVIxWfVcHWfVOy9HRmMh8/YRAmmN4mNWiaBVqcKl6rHhlAr9Rh9OKMUjiwLWYmDFP3PHoVDEr5guEhEGH63DvLhrO38OklyQDvctDW6vh2aWROR6YBwALeTDpiMZk0iJGpSGwmAkCgEBjETzBWJOSsExK79cgaFVFiAJcNtvJnR5Ylw36xaUzI6OqR1bvwn445IykIqmNyMQz84u2tbllN6WRZFMaXMfsES2JiAksAB5gV2ux6r8kIr5+/abaSFpTMmkbjx7q/XF3c4ZBw0RhqIRxiQD2KuMvv3xkj7d31KHL9sart8UoJLFJq2T3Ohirrx+hrmIkHgKD2kP4SUlACfWp1OtMig19cPOc0FX1pRLMWnKPjUzMWlaM5KlG8tXDB4Z/D075ALz4+fXpG930DVJQjhelFzGSr0+/rjL9ZdKLWMDXp+CJ4M/n6S7+RNz69/S4nHBDiWo8DEsz3nj4SJrDljRYQgx1RHuiDQnm7PHB4sL0iDT78TGNzaLlTnI+1qKRpGsheBFi6mI1drlGEMaysZlVSuNsdV5arJhEU0Lg8XnB51RwmEG65/3eLxr3mHKpBTZ65ioAMb5jbiLcCZPM7oQiyR6Ad49RSdOApbv1S9AaGWEX0UB7YDU6kjNrRziX1pjD7I5HFnnHpWkT84qID2hElIHNsDCRwYQ8LhXmMg2DwOlGDBrzF4KlyoS5h/fAiJxxSEL3vVgkwZMf1gvGHXWA2fAs48NNc8rLsU/aCtoJcy/gJQzPHQy8jh0B/6hbb2CG5Ed05EqZeZO4wH9W5dMYrwaBF8cmsjo/pH5gH6kR297ZcwG/3a76+pab16/qvRGPXZgvndj4ZNqmpmZV7r5NTY5arnAoQffYF2Q3mtIa9V7MewisuP1Wa3nJlOxOibMDW4+f2Y1bM3bzVlrYdSKmErVKKad+yIgJte6GX3vt1h12BRvqNVRBwqTQyIJyNR7SO/MgzIH41rlqBL6jshGG4OTo0DduyZ2JG6rTmWdoNtnMhmBhQePxTDikhqVVdTjR6ytzMUxqo7Wwu5cHDxMHZpIMCQVbontYAfgqFCAPV44I/H1V5YVEw3cIF4kbbcIHz8V7IEaAmDqgATAZz3U6nLkbka2rlqzWp7cZLG53pRGUL5oSexpgsqOTmXzKSBNJifH0RTBnJ+eSdOq+mBIpg3mUW6+9Za+9+R2PT8MAm5c6DCNh8h9FanQ0qzIoezUCa3QKGpiHx6euum9tbdvC/IK7C4clDfIe+gGiRC2HOeJ6zKRlsak6isDufvC+mNuJLUmaKZyfeogaYm7R3L5oFDlUz7NGoK/2q/aHral2Pjnc93AWxdyxzU6MqUwwNm5nglOMPztlE74Zj97tg17PM7r0lV9Bg118Xnxc/vn16Rvd9A0S+bw4r//fZyTQkP5/cvA7OM/vFzESovnSLtOTkxKWYtI6fuZ7htQqZdHouAderFU6drh37rZ21ooRtsPHWp8JYwGuQC8szZpgjYwhJq3Z74IhtDg/ae98Z8VGp5LC72A3U1x5kdpdE9Ef45V5T8rGzn4ugLUE/gJctn6dmByT9F5xhuDziCI6Fsux3YTTtP5Gx7OSmtG8icjBRLgEQ9G0hojuIdwH5qxhCbvMPQhPdADGeJzBKBBez8XkMLNhLmOdBvMPlBGGAeMjH4RLAJ0tZUlBefAWRbvAZR7X/77wrhUwCgmK3MP8JOtHEAwxTSPUwUBgdoxl1p5BobQFq8nBJTxkT09PVZaq1xGGBVPH7EY+nQ6Rhhs2NT3uJvWGNMBej51sV929l33emX+dnk5LABixx48eGfu8E/MsMxa3+UU21UuIF4m5lPN2erYPLzUitc+r3REOTk7ZF16MvV0R3vakUESdwRXy7K9fs7nFmF2/GrfZKZVb2DU5vqr26bJw/W74xq3bd95984aFWLWqSrOcPibQYf7AA/nBlS+YSjDxS4OHfHX3xFjWJsSRRnQNE0uxmhNj2XUvp3NxOz4rUt0aLRbmsMVr3DuZ/MiDuQJIHcLEU4uOgECwDTLBDIFgP2VlaUmAzWZUSEAAIaYwNBFnDBj91CmYxVhc5AAKVwAaeYEaDO8lTtHBPT2PVNFXZ02KkSCNuQusOL5L87SwDnf70/P8RN0cTScsSRnx1pJ8hYYRDXc9YipueBAlLr9IQotiCDevXXfPq7pU/uPjAxEHQSTTwXvExjDlFaWyF8o1m5kiZH3ON9jBlEj4/aw0Bp+7UZloL0LChDVw+hFpEm2dF2GgQhOef2WJ53b1jJgf5Va1O3oP626oQ0SfXVWkFU6qLWL2y1/81Pedb9dKNqG+pG8Dno1xesiGsxM2tXxNjER9rrJ2cRsVXTgUMaBpcg0meIxuuUgX13UEDf80MYCC9FWAG6QB+AUmgeD7y+59mnhXcHBrcPCc6OvieXJ4cgzOPX/+otwvPKj3Vw49pPbS16AtPI9Bnm5sCv64/g3+Aln9BYcyfNHBnAfXaf8hjR8fmwIx3qcLTxJzX9SVC6yTiAFwvbCdHj2WxPvAXnv9Vdt8vK0xFsTCwkaeUd9jsiKiA+9gchoAZXMjXNSJpIAJG2GPFdyJWM+W5jL23e/ckEbesp+//5ltb59L08DsI9CU8OM0rLGJAMUe44wBtphuCxtmxDxYc4J0nckSUZbFxzAX6hp2MxVATbuHIqqH/ojGAUNg2FJhTN6UFQsIY5zyIvljqqnrPsy1BHplF0Vig2FmR+PypQUCedZ8EFJFsKjnmsIDJv0RPvWB+QptSXmzPAIznOMDWMY55nRhPhd/4A/nfYsKlbms9sIFGKZDGyA0Uj66BXP2AMeY00QD8jkeaUdMqgsi1G9tjUssMixqlqaodhrnkCYS0bhiw62R4YyHTMHRwCT8wZzH1a6EkpmZnbWRZNYePdp0xyTmcJotaUFgCdqT6kfwXdYTYi5ky+LhOOZ29mlny4vA8QCLT7N9bqMpabGtFTs/nLBjYdbnjz68G756/fqdt165Kgm7okYUmKiGcYBE0ngA5tjZYSbB3AdH62JNRFyNp+qLOeAWzCYvwT4lVI7Q0KV8wbWVQqlgmxsbtrW5IXXwSKpcRQQurQTVkxYVkfm2sjAXNSjEH0EFF5ckeKOrl+o0X92pwcvqVrgnfumokYQ+xwuMTxb4OYgoD+oTuN5R3pQIRNKIJCqkhpajZkSdIk3DTXEiUijHD6SIvkskg/IwFwSpoHlANHiBYC5jIo+6I8nAqLB5Ej+IsPCE0UeDKORPfZ0LbcZAhNiYDFPhrFhr23GubOnRKTs5K3q8oqKYUr/Xcq+tlOoPI6PB2LCLyfZQbMTKTbV8KO4Lu8iKkCqnhzt6JiHmFkhG/LlirYpjW0Uj6cezvN32Nh/Z4uykNSpFG82Iuaj+QBeDCqKJpceckQhPxDAkyakMtIwjl3/RJ73PxwvTsxcczC4SwPl1acBI/vIpgGZyeD6Xwblvk/vlZy4f/E8xny/q5XsG14N7vOGepCf3+K8XJ9rh8n1P7ue8joi17Wh30wgflB2bEP5c1Fv/+TG4XwkwCqs/w/2apNhdjc09OxcQsEDQzcMjePQF4Mv6DsKGD4ueWD3daDdEv/ps1HzOgj3WsfMDuFfXlzz0Bo4b73/4wPZ2C6J5Ik6IbkQ7Dk7QnminXmdSPfC8RJtg06k3Xr0lqTllZ9Koz8/PxSSQ2AO3YmJEYZ7FKwpPTsY75UOroWa4z2Iygt5hpoRK8vBAAmOP6qDfWDWYk0WDoDG4Bq4xl5pMBaZ8zGnx4bDGZ1Jlw9ynsVko02r+LvZsAlFwV2ZuqCPJHRxA2wDLgvkuTOacBzcCsxZmqq7Ky8ZgaCDM+cCwPOlZZzrKH28wmCB18/Vu3Mezyo/1LcyhMM9LWfGkigor2d6YvekJxw/zhEHhkcpyAuZxmGdCy6pWW75vCxrl6Oi4PXq8IeFD2pYwmvUiaGQnZyfen3EwJ5V+Uga83+h/HJy4Ly+MGonN2Vu3/hO175RwqKt77W547eq1O2/dXhdAqcOUOeYj3H1hBiAYjY99E6B0E4kaL5bgd6BFAIiBqiZuqnPMSaDNsCZF/wRgHXVW0irsUibCbIqQ8Arb2njsez+fiogb+IRLveuqIcKSQGAoIXFf8gcMAVJAHdsgzAfCwVWPCKLYS/PixCURCgul6qq8CifCEDhKbYxI21Ari0iS6uye1SQB0NkdTFhCQTy90CyI0aXbdMBOqHcQowZNgMNBQNKFMwyAjjM6hacG5i9CzLNSdISOVhvg5AxI50+PNVgKInQIpK464NIsxigCImxEqxezWidkidSk7Z6c2pXlRZ+YZ9/5SQ02CAYJjcHEoKVFcOPtRdMWTaZ9Hoj5FvaRPz3a9V0hIUhPKqSvj1E5Mf0NRdQWyQlLjGStCPAIJHqdmqX16ZP6eoA+pn7R1LhNr1z3ORLeCRMHCJDMYNZ0CudoF/7neOa73hlcD5LDIWNt8P1r0l+dkTyfLl7s6deX7xOQ9/8uv4MUvIdrft9fsj4vew6tGcEmHWpav5YHtSwzQSQCzL2Dcl2U4eJ/5gMEN9ZuYJL+RJrIF3awJwARvbJrJyZl1nkQ6RbnkbmFaXvtjdtuScjl8wKouo9F/sNLCgyYmZ0QDeHthGA1LM27LmFKY7CPZUBMLSxaijEPEZigAG+sGvQJQAtNr0oLZ50IcajYubRWC0KXeIwqPRfXWIapsL87GgpeXRx4QAJujA/qByjCSBIahwOAjEtbZ5wy94fVgTahvmpBf478STimjI2nff6o021K8p+QdI8ZjzUWhHFSE+t5ysyY8rlfjWUYcFnYBuAjhNFuMDDicrnXKH2v/D3go+rvY1m0wvuwxNBFaFtgDWtL+M0T1BOTlkfCUAWYMmDhNswXC0yT1fLSFJpi1taLGDHAOt2WpbJB+4J1GvB2eHTq2l1e2mYLTzedhqEwL6uXWkaaCHi4vr6m2wnnQkh/POtg2MxboRli7kJzUv2ao/b2q/+ZXV/7rv13/+O/tQePzm1u+t274StXr955Q4wkFlHneMezpgSQhbsKUtVQVE0XVDgVUOoxKpZrKACsLsEERLsOjsyJcA01E4k94KKSqvWbtQyYathjg8kwVLlSsSiC3rDNR49sd3vHcqeERD+XxJOTNCLVTi3L/SzEIV8NE3pdZaIMeJAJvNNpG5U6jjaFa19BnJpYWQSKI3w9E23EkGJnMsxJ7vOtBu2LMJHCcDlEcvLGV8K8R+cxIAPTgKoZ9LA3Oo3rpjD9RnOhPC6ZiHEiXRCiICvpDY0iIYKDIcJgkJjYzrOCqqtyYqojVPt3vvsjSWQTziynRtOWOz5wBsQqdWemehf94Ko9gyiStPNqR1KiGXu747aMu/Dx3o4NS1X3uFsqL3XgCdqQdUJtqfdHJcJJmE2PZ91UV8yLoaQCW+7AHAQRDWenbGb1ui9IRCNRVVVPkzR67owf5wlntLQL3eFvCvQA+prGCf68mYL2I9FePMLnS9Kvh5Fcfv7yu/6q+T6XyE5HUNygbs+/g357WoaX1fvZZwbpRe3AOUxEsaG29Wo5++XP/kLa/qZv7zA5M62BH5i4gtfqPx30k/ctHlaNY/vowz+2n/2HP9V4K7h3D6CH6yyBAzG3sCAYU/Pe/p7TKxI5Xk5sFQsjYdyd545tdXnG5uem7fTkzM7zVXv8+ET0E8zrYTaC8WAyQRkAMN2TUMWCrgMpHA+shq85Y440IkbGuGg1JIlrzLKmjQlsTD0DbcTXhkyOKd+WNKpzYRWOAMqbL8KowH0XwA5ompAltC+MAFObC8UqBGUa6sf1DHMhAn4deFcBvGANAV3R1GlIljdQhrwYKi7y7uqrsg/6Fm3NQ0bpPYF2pJGq93k5dBYWDnPgXo5gPpd5ncB6gJDJ/WgeaDTUB89SHJcq1YqPtaD9YEJmuOHCmPBsg3kxL8M+R7NzU142X/Hf6vuUAOtriBYAumESREMjDArbmcPTmaynnkTXwIzIPHFNmg1zQ7Sfz9eIwffacVudf9duXf0N+/DuPTs6PhHeTFm9FL4bXl1fFyO5aklJDZgxCGvCxCycF8nEJdSL6tNOSAK8lIox6e4V04uDRsU2yKSTgFtaCY1Ew8AIAGuW66ck/WJKSombi7PQ7Gq0IT8nmlMDVe30lAieeVfX93fxlDrxpfzsNOh56R3qNS8UBIEph9b1iXXlS+hktANWzhKg0WP6N6T2ua1UZVejxiTNi8+4OcxDLaskdBB1dvAVQx0AKwwUAoFboi3xUqQSZ2xqBx6kHRg8dAL3k6++BgNQTBNGCFNJYY9VPjV1NBITK2qPj4/ddXd+alTXQlY4l5ZWL9tENh20C++gH9QnLEjsS/IrNPpW1WAjZMPxwb6tSao7Pd71feydMYo49RqNqwvGK8mPVb2dWNpX03/60V27sb5quZMDZ+o++U+DKsEcE6OTNnflpqvxzWoJdx4rS5NkPwM89uizQIsRHTBIVGdvL9rJswnYyNM/neH8xTX/SrlekJ5nJHwf/B58v3zuxWnwMvLiueBgSL8ofbM8n08MzRe9R/nojGf1pNI69P3pPZeO4G4dQXpZWfgNjfEZMwFJNW87YiDnEr6gW4Ka4kJK1AfoeQBy3M+45RUJmH+vaR++92diPvd9XcWKtGB6jv3UianH2MZcS9wqNA8AHlNHqVSV9F3Tu4KtqDvtmq1fmbO8b+Nal1A2brlcEFNKCKLx13AawYqwsipaO88LxNqulaCJIGWnU4QjyUuLKdpIJutaLOuvoCVcTzFxw9hgAEx81/E2zCY8MjHBH5lQJ1w6ph0mwQE/GI5rO6JJPLVgLLQEkjrSNQ42fl2HEEsMCcBEA2oIfAmAmtZ3ligUhAPCCz2HWSowzUnLECNysJVAxbuYX+E6kYgxm2GucgcCffcpAtWJOSUXxFUQ+hBhnLZAs9Fl/yRMC5PyWB/AFxLr3ZhvWVX7uTu06ldRH2BTZpzjAFRvFJUX72Xsdmx8YlSYjMDcVb9Iy1FeCNiDqQK0F5/b0QP9XsPi4a7wOGKz05MSyEctmU6p7hXDk63XxdwmzXNqxd55/ccW6Y3Yv/7v/o3d/eCuhGJw+dwO93bvhpevrN+5ujJro5g5VHBeGlPNqCyNRHoKqAFhsjiRr9AptkS4L+amCMxEDYpUzpwGDc6EdUyaA4uW2DYWQOWTuYVkUqCqCsBggsbGnCXAFbMYz4oZ6F5MYuxDgvkmL2ayt71te1ub3sBNETpl4v0MFTqEQekLBFUWCDohtTiWSAYMUmXFS4IQKUPhmJ3mK+KqxJ1RHXQAMnhHoR4/GbT6Q9vgPfwRRh93X37TEdyDNM8nncMA7g+RX8KI5+ODSs/juEAI/aSOtDofRoq0RRNX2Fozd2JHu+wYeeI+87gY436MduN9oDLhtcUcSS+csFpHEl0fe3Db1/qwE+PJwa6YqqQj5Q2IMFiYKOQlDO1eSIwkmtYQj4iBHNkrN9ft3N2SYYrcQfvR3wKSzIQ0kht2XihZvVywg+0N++X773kZGq6CS72W9MIiMhag0k5kwPOePLMnv55JBKv8uvQ8I/mrJqcL/RfQsJ/x8y9Lg3sHx8sTmXmGz6TBePn6Zy8n7nt678ueG+SJSenLj35q/7d/9X+0P/2zn9kXDzdtS2Pi0b2PfB7y6q3X3fTrwUTV9wgUmGg8ZpP+EGYyIxFrt0oah2E3twDmRINlkycYCbuJMv8QCgeu/Cy+Q8CANjEHAezMi8zPjOqdjwU2ZoVS023tWC1YLOdrzDSOkcpLxYqPE0ADjWB8fEzAyf7hmI3iHm6pKvCGWdCkPvYE7s729UxgLehZVsLV9NyYfuPR1HJgR3pn1bh7bmmMI9S6tqF+wNsTSZ+xS8BYhFvezYJlwqt4GJI0CxWT1unBGNAgcMkt6/mOz+Vg4sEchGcX0jyaDW7JJCwWWCn0Nn0H/PVbbQOdoVFQVwRc3o8bc+Cq3PL+wPUWRx/Ky31oZoOyonmh/QTRPmIemoVn2YU2d57z+yTdqQ1KtrbG+pCMneVyElyjKntV9Rb+9CLO8PFKRcCGsecLZ+pHJvVZUB6xkcSQvX5r3daW58UsJpV/2A7Uh5gZ2Xp3qI+mJ8Y9vWrHuwX75Xvv2db2lxL4K1aXVlSvHlutuXc3vLZy9c766qxNjAcTWYCmmTi4S7QiWnUojeWbP6kjoXEqjppHAwY2S8BTgKoGA/B8LYIaFZsbsbTIh/0B6EgqRHBImA3rPTDDEB+LeQWfRJJyAbCxsM7DtcB1E2po5UE8MMAYaZiJr2Lh3E4P9ySR7xjb81I54k2xvSamHNZcIFE48arcrkU58GMSi1tThMSiy/m5eZe4Bgus0FqwF6syKntEj6tOfCJ7wxz0XQ0SfFd9IViIiGGKu54TseOL/tOtDP4AwEj6jvyn56JqE7fBiqGmxFwwBdLO3gYaQfjm16S1oFmh3ajJ3UQHE6yLdqtNEbQIvKCOv3Ft3c6OD9Vf7A+NCoxHi4BEZQveiruzwCM+6nkxQXvt6opvIsYWpb7ORm2E5x6OC4nMpE2vrFrJzXAtmxqf9gnLqZk5n2uBSobUzwSh5Fna4AlIM/BV5+DPz+jgIkNE3yGiFyRK6vcqIwfNi9+erdKLn3qaBvf7ff5FT+ozyOlyCsry1OTEQY0u/x4czz97OQ2uczwpvR8vq+ML0+DWi8cHbfX8QZa0IGOy3S7Z44df2BcffWohAX6lIsFKfb5w5Yq97u7nKe+DrgC9Xjqzs4MNCQRnbsYc1vhiDcbe3pak/1NjDUE0kjCClOK1hQDCy5CuMXfgps5YZz40xN7uYY37ftMX5WJOhi5g/giGhPZ55dWr9u53X9fvsM+Lllh0Nzrqa6jq0nBgbg1pI0jhuADDEHAhJg/GDiCIhI/wBfMaFfMA+OIq98z0uO7p+CpulgKgUbQbPWvpYI5AQ1vPS8ASc1QG/jz8i7HvE9LSUNA8eBf1o43wrsqMxu3VV6671lKS8IRAe3Vt0X73d77npuP9fTzYhAF6AQsEXeDWWMT6gqbBWpRmiz7CwsL2FTFbnJ92sEaLwwwHPRLhHCAPArQyqU390biC9Scs/mONHZYKrqHNoYUcH+OaG6zR8/iAogjmYQhSiWB8dHKm+uv9EhYL+Zq0hYK0w4ItEAF4Cg2lJQF+SAJE3JYXpiwjAX5pdtxmx8akRIyqzlV78GjTHu/u+jq4ppgeWg5u05TnhCkHMTBT309Opm1hacYmptMWz5qlxxN3w1eWrtxZWpq0OUkWggMH2p44cQCEMAgVTsV2jyqBFLTOBJP6wVVGCA5iUltyuz/Po5jEkAbQUmAkJFQ+JmphIn5d+WAHhWO7W7DegRSDtjKIxonZBXsqAx01eWBWY+6FECLBnEvA8YkCTHRewpgwwV0p5DTACuooDRTljaZDgEV8pRksDTER4lcR/iSRGJEkz2r3hDVUL5gKPuhI9IHdtCHiJB6ZtA08UJD0VS9fIIkkogNDXR23RY0GBguSCYxBN+teiEyEzTW1NIsSaS8YN+eYWENaGhZDGWV7T9UPX21UaPYxKIp4CJSJpoN+kcqO29jkjGod9jU8K6vLXvchSYMpEQsuu4A7zJD3s1q5q3u76vlhgUxYoINt++zsSG2pQRFRr7mpUQyxrz5JicjWpLGIQRfPC1aQ1uTELykKKS3uZgcxQ2VfF7Nz+/AFY+0rH+pGr9P1QfdDFRxK6vvLye/TEchzSqKnwTn/rQz8e5CRXx+ky/c587k4glsGV55NZBNkRZ88/f7iRH4wyqd5P30HDwYHvwffn0+D+78ucXlwPMnmuYNrSOaMI9Y5zM5MS6u8Zd956017653v2Fvf/5698ubbNje/BJpKIw60/Iik7r2NB8ZGcITT+fjjD9QFAoQJocAQUm3FxzdRbREaMctAi2icvAva7ui9XQlek2IUt26s2sLsmC0uLkpqLgmYWQHNTnk3BPqS9vUezC7nEnCYPx0bHfM5hpLAEW0GDQJrRUbMhYXOmICcidCeCGmqLGMCuvWoFjpNwEkYGUIknooADnuVs2I90EYYTx1fFU9eBGZEU0YbAkRDQ0TSxVMUU1Mg/KF9INThVcbBui9dUdlT1pIgOTzctXHWYMzM2s4WknfbfPuJhkaSGB1YVxETBvBhAu6YE+2KQRBdQ1pfKu04wTa5qomuCavULjEJzGAD7QzuUVfGDbgaOA+QR0ZlDKIhw1TRDllZTxnBLsyDYKhulQbCvCcCgLpqCPNYSt8lDLfUn2HKKm1MmKl/9trt65YQc5uWVsYcrEa+ffnFpn35YEuCiPLTO4fCrLsLrBQs2MakhoWJupUrpyqXBNReTThZsL7Opcczd8PLYiTzc6O2KC7VVYe4D7YgR02iJoVgAYWAwUBUrqEAUEqoWnQaR5CCz+B3MHhoIGJdIQUDiuQVzFNg/pLUofcxucQ8ANqN+ysnA9dj7IVoDpiMAsaE5BwwIle/VY5AIwjehVcXi3Xca8G9pGrqiJpVRMBw0/OTE//sinlAZPiW43dNxF1sjhAHYVIgNiQBJq0oJx1NjViAxUY3OQF3S8zGTTQwED51AH8Er/S60g60n8rBCtagI2lTBoZYiYiOFIB9yCUbzGDUE+JiwRiOC4Mti9Hugok7/MHEEHohGxubstnZOVtcWVGbRFy7gGjGpAY7U1ZetC3mqJ40NUKjVDqAwpDvDb+ytOj75YtnWRzNybsHE580tjReW2tiIAT2Qwo6sffe/6ltPHrgMdnO9K7S+ZnvTofaj2cNzDBwzqC1nk+cuziv+r7ojgF7eUpPF4n+5ePiO4LJiw6/fHF8k/RN73vZnbxycDxb52+e87dJAzrn6KgP4urP3/o7v2MrYiY3XntdAsio1ST9jk1MeV+zjwZjlkXEkzo3LjqH/h4//Mw2H38uuq4KyA9tc+sLgXlDGuqaXbt2VfTadE3FJ5zFBCYJzS6gRCWuV+uiL4Kmtt1Wv7OzL8l82LIZwpr3bGvrSHSYs1N27hTA4T05t8D+30diOkXRJKaXpg5J4o0ggi9WGgCRcQMDo8y9LkDLanPC1rckNLIYWmNW4w7zMkIMUj7uxEHb9N2chwUkCHvCPAmfElBCTfvbv/uOwDlpbO/AmGMsgSfxRNij6zJuWAPWqmuM5yoSRHN25cqMhLKoHeyd2tFxydqEUpFw6ZtpgWkqOF6M9DbgGgo3xMhitrQ453GsSmqfaiWYwIdHUjdwFIsOjGBiYtwZAzjqTEnaf7B6nvAp5gwD/CKhEcKU0dx4N2MNV19MbGh2zUawpoZ3YYqDqabScXvzjVdt/Qr4EBPDb3qYmUK+ovHc9D33t3YOJVCrPhLok9mMbzUBJbMNB95vtCMeYl31bTYrPFS/I3hiEaJs4HMynYKRrN+Zk3Sxsjjj7rcJ4j4hYOtWpG/AkI4F4BggEPFg0FJRV4MvpYGUxn3BJzlRtMC+yPwFecFMADqdviAmPDbEKNSIqFIwERqMRsXcQkM7UxKgwih4FPB0YkDTECG455EgHC0goecwubDeg1X1zM3gNYbHUV4AuLGxZV/e3xBhHXmgSgaPe7boXrQEPlkRz/uCcmEOG3E1Ei0LRlFRXgURgqvmqKaqU4sRoQZEth8kao/25cxPv5D6wEo6CdVbhXeG5W2meukyWrlLkzAcJBmYG54TH3/8mU+WI4Ec7e/r2IMHisjqdnrMQkZWz7NZF2Y5gETEq3d6ifS9HRmxlhjowwcPpbqvWE4aCdFgY3ohJSbSaDgkBp4as6WrNzQwRq0j4qSP0MoW55ctOiRJT8RXkKYiTuWr+NnfgkgAPgjIyGt9OfEbDYAe8hs8BXQSpOCx55/jfFA2P2iuy8fgvA5e8eT7Rb6D3y86SJe/vzx9gzv8FhXA04vvv1zXv0zi+eAQ4xfA/uQnf25XX3vVmhCMTu5t7trmw8c2gpNGkgClgWACD2ACHhrqS7LPn7GGZFuA0JdGShiOgq2vL4uOG761wOTkhPqXQKLEYxJY62BCG1NpV8BJXCfiMQFAVWngyZGMhy7Z11gqF+sqacQX/mESQ7A6OsZ5BueSqoM7wgZgz/sQubDdI6+ysRXjvNPDayxs6VRCEnHWpiQ5s+IdpoLzzvjEmBGynXagTkSdAJQnp6ZVtoKYlMBXdORzk8KA4UTbvvPmoqX17Okpe7kTuVcgx/NJtrkVA5YmcC5gjYRitnblqmVTEWl7ywJTYWA3qjGHZxnerJixGP0gI9gnwFY50wLtqamkmM+CX2Pl/MkJ8bmINYbJTvWGQapMbmZT31B/DjQaDgQocA8BFnMX52gPMJZ6Li8ve7n9GV1HowL7EKwZm1hHsIZUqxVnmrelfWCxxrT4xRf3feKdxYswN7bRIEI7JjqcjyJ6J55cJfWR44ZqwYHJv1yoCR+7ws6GsKBr2ZEx67VDyo/1MHEr5mt3w0vzV+7MzmZtfXXBuRCcK3CFFcG6VKN7LwCAikJM9PqAiQwOGgoURKUKfvOgCqRCsQEWDQJo+qQxeamUzMOQnNl4hZgMC7QP0BTwcmpRlXgehhaMmcDUFsQNErAD9BcHUj9MA/MYjIpzdBpMhvfxLOtceF9B3Hl6ckoAfOgeYjvbG3Z0uOuhXuqVshqu4t5UuO1i63RQppwiBLQmiJp5H1qcAefRQCWxsPKVDsBmycJH9DuYjwrtUBMsGhOh00bU74KRoPewStarr0tEX0abQFOhHs48TljgWRJxBBP0vSbqbs5KuWMbkhSHJgJBIXERHVgZ+28YCUEba/24PhO28XjTblxft3L+zGKSpvDaY9EiWiF7VUSSGRudm/dyI/nGRWw3r99yt0zsplPTMwKQtK1cWbXRiQkR7qgzWZ9wVBs7aF4IFcFBVfVJ31/67ecuEszbPy+dI7lHGJ/8uLhnkLjy9FrwyTEQdkiDc88fpCffuf+iPJcPrgYaUnD4qZckrgXXX37Ts3m/OL3snsvno7p0//49W1b7I+niuvrxBx/alECWAKuBJySrk3lQY09lQuom0F6rciSm84WboHwIChyZI0FzJhpFW5L+zRs3JFETYLUm2hYdqk/xXgI405lhm5udFSAHGzAx54iGns6kNS6SLkyd56R9hMESTC910WPNXnnlhoYA6yXwIBr2kB7jEyM2NZOWtjTuphuwA9fjzBjru8IO8qzzQnuh/Rnf7OI38NYKBNUAoDsaK8y9sCEUazQ4MIe9+sqS3VqbNra+tT7rRIYkrWeN8OkaLj6P06iiITUdN1j4O5qO2qu31zS2ihp3EXv4cN9qah8YnjvZaFT3h4gu3rGV1XmbmxnTGAjWrzgjlVaTy5UdZ8A9mAgJLzTwA+0DwE9Li0L4QhMBy0jQG4yEtqBvB/hFXWkD+gkSwxQG7gZeY7SBsFdtDybBYHCvZi+mjvqPPWDcmqG+xoSIFQG3XkYjDjtoPOAKGg3TDU1pOjAr2lldq3z1yl7MmjW9uC0me+tNOzrKKx+VtWV3w4tiJJMTSUmn4qTqdZ//wMat74JtL7CDvgoJkJM84CAgr+TnnbjVSBEmv/iOWSXgulxDBeO7uoCnnxxMmnk+usffdnE/B7fwGwCFsUCQ3qDKAo8NGAsqHQ3MPbj7onrDCHEHhiEBoDAuwJk8GQzuCqhPyqI2t/GxjBNbJh2sHGXORb1ohdyZnRwfSA08t5OjAzs7PdKgqjr4w4iCBVgQsZgmhdW7CAWPNsWeytybKwrwxf3xSCF4XcBAUcvFMFUCtDAqSntRV2ecqh91VMOI62PDVVmpM8/qD2+KoqQ7AkviaRfuSRLptzS+JflIq6LziYdEOAgYFrvYoYLClPDaCqUmbWR01lffLy/MGfveh7sNG9FgxQwH00IriY6kLDM97XMkSZWXqNDE+7Fw3+5+cpf9jGx8dtyyTNZlWe8SV9sibekC3ev/XT5IwXf6+kXpxWdV/WcYySCXwfGSa9AQ3Tz4/aLj0nX+u/j5TCKbAU0GdPmiu55Pnnvw9WuSC0eX8n7yjkvp8j2Xv0ciPYFc3iqFks2MTVju9Nj+5E//xP6X/+nvWbNSsMcPHuge0Uh21M1cNY32YunY6qUjO9j8zD6++1PRb9TOz8q2t3Pmk63Y52empwSCeZFfT4BCkMaaGAPrELAOhGx5adrm56etqPu3t4nXFHVQJGrDDGsYhsOiAwk0AinMV4AbppbJ6bS98cZtOz4JPIKwPBA6PZbo2s3bi8YWsSenOdcmEAzZyRETMN5VUIwq7ZPkuPgybpusqEZw86i97AfCuqyy9w9lwXsJYI8lQjY1mrD5iZTAEfBMSVsQYGIWk8Tv80DCDczaY6NZu3HtqjSJfZvR/TMqMwFU93ZOfZ/3lsY+5ixwq9XCpNa25ZVZW1iYFMZJ6JSUz5a7MJHzXEmaiPpJ40IjPegz1QtGiCYB7qk7XXMcYClMg+94hWF65/cgUUfmVNT7en+guUCxjG2wg3Az1NuZi/qO+2FQ1XLdhiMj+h7gEtQLA6Y94+p/hGi20ZicnhAuqS9FA2hnmNEw26FQ4HAUZXH3UNIS4aT9k3/8T+wf/v2/Zx/+8kNpnnkby2bvhhfmV+6Mjyft2vqK1FapsCqU3qFDtdQXXuz8V5VHVYwBzKoMBYVIuO7ahCoAgLtdXvforBOZq8T6o1G4j+T580XP+2Szvg60D79Pn9zDdRIdwDfPW4dLBXoXHNVdetXoVJZGxGOMyTzOofKR0UBqYSDS+OSPGSpY5MeeCETS5IokkUzKRqTmZdTB+NLTAqyraUnKgavv7mzbo8eP7OBgVwNZXF55BVpaoGEg4aECwzxy7B6pgViusJUo2ooIV51TFpfvCXTxIIEBESPMV4s/KaPyENF0dQRhH5AmVQPdXsjn3CsNT7ZxSYBxMUFWqPtm/+r8goCF8BZFfZ5Ke0H6o+4AfEX5ETl4cnLarl5ZcUmvWDxzBsKKeN/3WgPKTYmSZsfmF21778A+/eiX9uHd9+z9D34h4rnrc1GYF3MFgvudqx2qvu/2cGLEJSG6+YIyvC7PJBEmbUWZuDqgg2+Ez6TBQ08evpRedE35Pn96cFy+5nTyoj/dg2mQXuG+4DOgJ7/oBxk8TeidmFODvIPrgYcYZ4LxNaBtbyydZxEweYrCg0t+PxriIPNAm+YO7mEcIEl+/tEHVsuf2p/8+z+yN99629bXlkU3ZXv8+IHlpW3i6sp+QsRf6zSq0lz37d6n74mBnLqQc3ImYYfJayXGKtoz0ira9crqmuiRuYCOGErBnVsIP35+lrczMSA2q2JujFIh3CANbz7e9dAizGX0JOD0EHTCXfvuu286s9vafuz7bXzve+86aDKuJN5ZvlAQPbK+hLHeU5lDNjEebDXNGMUrCucXxhDjHlMzUR24l47ELRmTGDslLi0vaHwM+zU2qus1anZzjXUYkzoTsc3dAyvXWj5OsL6o+NJWmq4dAOxHEhznp7PKF/NPQ3nOW1S0fcB8YKMi4Izbj3/8js1KC0EIZV6V92POY941J0aCSQsBOBol7hXvYf4ZupFQjKVC5QJrGefsdIhG4YKyjpFkWpI/uxQGkbz94Ek1BuZ3sJexjtcW7QMdoH0wIU9l3DFKFxiXRASACYDFYAHDD3dgxny5dGZrVxbt1qvXxFQLqmtOGmJCNJP1xeXu5KSy8pBvlSGhFOEiOZyyP/r3f2j3H3wqIYNoxZi2llfv4CV0XYxkqMtGTpiG4s5NA8KmAsrMM8TWrg8xFRoFFQ9QVyl1lwhR9yEFwWo9XLOXAQkX1RqC4FCu+kRLds0gOEmu+tNXGleNxCpVVwmVD0wK7ojayHoQCAszCiFSMDfpIS8HHccBQwnUQAGoriNtAPI+P8MrlW9bjY9XS1+Em8ErIdRWXQnzEvW5ER6nLsxTEKYgGYdpAREiTkkMqOG7UhtxeT47P7MCu4aJkAgIV6627IwJLX1KcAoYC+EWVE4mG1ETkarqbTETtXMD5iKiDiQGvdhpm/bredsztCg3hFfHs0Tn01LBCe/CxLw7K2jAUy/CP9SrQSiarhhOSERXKhXsFClTmbSbZcsd7YoZYbarW76U05uQcPS/JDMCQpJCGtThJJGR0fR0XQS0fvWGBklRUsyZ3bh6025fu223X70l0uirDbMiQEk1zvSpBw1NTmpjfeUIYDhIXLp80P+XU0AnweGmpYsbXSsePKTjyXuePxgxfHXaenG6/A4fLC86dB8e5K4VqX3c40f1gL5cGycf/r9UfJgCbUq2/no/KKmeVz4hgcpQHxdS9NmATulTrrk3oCcYB0TNiFNCQidP/R9WOficGBu3+5/ftf/zv/o/iDZ69l//b/9rMYGaffbZ+7a5+dBNvzCTuZlxEVzLsgLJ/d0vpDX3bO/g2B4+2lXfiZYyksYnMqJTkyRdllYrad/phkVpFYG6wEMSMG6xSQEqmyyxB3tgJiHce1mfAGhZ9IkGQkDGsDSQazY6FrPp6VHL6DmiheMWfOPWmu3vI4hhSho3QpSHI9SNtS0a75GujY6GbX52UngTsUop2PedjfLAB/oKrzWWCzCXgocT0SuSI8zXaXxpXLGYrixBDnfjsbTKHwWAe/blow2NzZJaN2QZtV8iqfZXk2OOxlOTGH6YlRLSZAiNQoDYqsYRQVdZn7Uk7eMHP37d33VwuOvOOu1WWFoOQmNZzAyz2bjjIzhJ+JhEUjXT+5lHZOzzQvCK8RxYNUQzbgnAVDVkUxNT6i4xTY1bTG0k5mGhpTbzSaI1tA3oD0aFK3dY47aiOoOdECMbauEZhuCKNSSvvqyj0ahc7MAIc6d/Jqaydnx6YKFoy954+4pNzwSaDUe9VnanAQRzNxmqHcJDcdvaOrStvR2LDYsKBeTSYtBIlu8Qa+nGtVWBkgidgapGdiXIB4qYh58DiAXukk764tRwSc4yr6LW80bjBKB9eYBipkEVg3sGWg1Su/KlJZV8Iv9itHE+4L76pXMusahhmEACLAEpb3B1QKDhBIPZ8+F9+h08ffG8SxsBofjEtg6/R58ekkGXw6GYBuSY3oX5DekimJR0NVQgzf1MOmJ3hIhZqYpaib93RJ9X1q5YMjVqzV5I6u+pGvjIDk9ydpIr+IDsddWWTTEplYV9XdgHBKAn2ubs3JwIASbALm0ND57HdsWol3jJqDm8rh5CHoaJViH1HoBhEace1QGzZL4IH3lplBAsJipVGzc/zHVMuLHZRKVa9DUnLXZjk3TKLphMsifU7z5vJK2OHegAyWRm3K6/9q7NLizbwvy8Zcc1qKWmE4aDyMtr69fs8PhERNqxhaVFtVFG0oloRW3GIPUu9fTki9Ll7988OXXQv08z/Qbp277rZfczAkQz0JH+BeZJmILaKYSgM6D1izL6/YC/hA7uZRj5RTQJ/RCwsA6j2UCCb6nfpN05c4Jp6D71pX8GeKmPqJ6DgekHuXNS33lXXB0bC/Xsk1/+QnSk32immaT6Fs+cc72j6mDMRlZH+1tuvu51crb1+FM7FagTIn5hccaBGwaENopDB5PoCBWYQ3DvZTdCDRlprIxdtrhmW1juRSPo+7owpHk0VSJjR2Oq55C0EeEEE+Hx2IiErWC1+qg0JBbdRiSgFPNlOz0rePvgoZVMpmxyfFRN0LTrN5ZtanJGTOZE9597e2JBwEuLuQzM2gh6Hr9P44vOcShQuRs1Seg4AmCiEX02qjkby8TcDFvAXVhjP6ExzYZbuLZmsxr/wjBiZjEXmkoPG/utMLtZlbaAbEyIo3e/84atX1uzB483bXt7V3kD7ARqrfncKJZq8I9tNJr1ijOj2blx+9GPf+zlPzk61/2s6G+prniGMvZ1BWzT2AZX0Cx8f5iExmut6PNOWGuYH4UgECAG7sAsj2Bv+7S0RPZqIWyKm6PUWU6faldfuKhPJsr9eSRSJUKpsPV3VQIs0Q1GJ7LC2qZtbG5J8xOTHh7xyXlvQ72fqQqEId7NIlXffEwMrCxBI5uZECNZWruTSERsbXVO0gb+zXhREKRLhKAMUJtQIX1NhH77ughJRyqbEzrEITmbYlsPkKYKQkBiXCEhu4bCNTUy5+lthoRnoOQDzSkAxoG5BxskBQaMNMD0yTmu85vP4GASX+xOj8JcYA6DfHxRnQCYsrmpCMlP1ykbv9mGlmdVTQd6NJKQNBIGIQ2I/Zb7BowL7o8nBR3Dd8KfjE9N2/TsvOrZF/M4tZN83TWM3lDUpRgmHAGUmBoe0Ef2FNarszVw2IFRUhxMhI1hYCQwRkwQMCdqwQb8SHsEl2yIaOo61OpeD6+SQAwGgdnLB7OIytV0JdbbEHiTDb1Y8Mm9MBeYxrDeOSoCGGqLQAQ4cZUJjxrcEFnMBJFAiE2p6HOrNySpJOzo8NB96GFoV69ddeIjNDUmuqboBOKinO7dI2bj82xUwks2SIN+e3EKQPjZu5785trF8c3Tt7mXREmfHrzKTUkX74V5sGESrqeSCvyaaxd6j/+vx3yQ86AkT8Qs+gntDB7kDKDTtFb9TFpv0w72HuoO1vyw1kCXNL4wk8CcLjLzJArkdeTs5aJ0QX4SFFSWXqtq9z67K4m6aLsHWwKwkk2NZnweY3vjgR0fbvnRbkmD3nooKffACudsx4r0ynqpik1OZ12qr0qD7rYF6qJf5hwbmJIk5WrYqz+DwItI4EzWYqZmvEG7bG/NOhJU6W5PWsZI1G7cvComkhUdJu3Bg01nGOAKTAimMj09q8HXd9MR2xoAjAg9I0m8tQhrnrQP737mnk8IOMMIbhrTlWpJoDZks6I/5kfBK8YksarYr504X2gX7JOCIIrwlha9s+dSr6+x2RHgNljJzyQ6czAVWlR105gsFCUosrMg68nY3Kmqcul5MRYVzSZ0nvnHotopFk+p3pNiChJyfdxExFDYu0XYKYm/36/b8vKMXb++ZqenBbt376H3Jn2NWzVlRwtzq4PGDx3rJqomIWgKem7Gfud3f8fbZktMi91UfXG06IF5XuaEwFYWHsPAOxIA2csJcz4T58ynMA7BFbCX9gVX3UFIlaEdqxIo2UivKbokKOfB4ZHoAYerpPqRrXqL3r4+BeDk19O7UjaamZCwQZThkt28ddvW16+KkSyu32G1+NqVBamvURWSdRCMIg0WVS7QIIS4+k5mmFpQZ/BRPxaHvf9w08oiuJoKCqfHJOYLFGEcPK/CI8nCEBhydJoToDLjHEOD+zjvTEnEwnfy4IVIK1SEIgWSHcDJLXzH/OP0qDwA2cFACxgbB4TOIEUbYg7HQzOrIyBq379YmgSLHjHtEIgQ+x9rWng/GglSQkxMJIpGwqQTJjVJTph+CpIAHm3v2VmhbrUWTgVSj/HsUBnwCKFd42ExVUl7MX02aiUr5c88NDz3nJye+gQhWhgJwGKwsCkP72WilNAzSH8wxibij8qFBOiTcaoP2kEXQlSdfaJ70L5qW+J0sfsj3jpqBmdoDNYUCzlVthH9JoIAAgLB+lgdC7i4FwttE0sJGiQm6Fl89Nm2FP/1g/0DY20CUujiwjw954OACVkGY1LMmO7RaTrtSf8Gx1fTAKwD/Az+aKAnT1x67Mm9F8flc8+m53//isTtQQH8oP2QDgHHcAgkDTQ6Bi+M2U27utG7To/x2ytKFqJLJoo73YqAoeh9j7mrJzAvnO/YyeEjOz3e8rafmpwV3QjUBSASskWbrPxuCdAEzBJSwhIOCIvj1fNDdfVxqIF+cmJ//Ef/2vZ3HloqFbNi+dx2pXk8+vKe+oDtYOv2xb1PJLhI2hd937v3qa8bYX+cTjskUK/b/vGBLS3PC9zi7hqK6TJYe4RggDUAsEMZBqCIakv058DlvqNxhNmLcCg50XVV9A2AuWejwP34+FRgVLVSWfUTsDOOmeOoatwg+KEBVInnVWPOUIxKGlSvW7Kr68T+CguAS8obN38iErd1L66pfd/6AVr33RJbYkAaK5ih8JxkEp72dzO2BN4ra4sSkpdV75LGW9FOzsu2tXUgwOyoDGGXwonyC2N15lEpqg+atrbGM6c+jzg9NeHjAg2uWu/azsG5gzYMgjFfrki7v7Cc0I+JxJDdvHnFlhZnNR5ytqH3FYvs+67xJGCGSGIae5jIXeDUWGOZAvNJiXjPfvDD1+zV16/ZwcGxffrJlxJWQ3pONIaALBrAoYfIx+5EIwJkYhyBGPJjHMDMGJ+gISZ4+g6HGBgLQnmrJQFQjIDQ8GA5ZQdHzOhTvOJYXyRNT23LfBQCvrL28rJLZiKeNrYCwWvttddfEb2E7obnpJGEpB6j9kLY7jaqBhG5Ogi7SnMxWqgESjhg3xJnr6gz8pJQJpeW1dtSg1XoPIUolsT11anKi0k7Osk3zRfBiCzdvcxd6JQ/DAJpAOkBAIQIggn3C0ZD4zBIvTwqiwrBOf/UB2oXXJMGdK0DAmKQw5B4h+6CrfCMR7ZUo8BIfIBwtY8URGRT4t0MSRsJ9o6nEzC70Qkc5IcdmDAjTFgXJJU83D6wnOpflirdYsdClQFAYZKKyU0CokVCdZuezIjAqnpS0ovuYQ6GjYRUIRHjiSS2+7azsyOJRlKbBlZHnfxk5asGJKY2Jt5YpIinDUH0WDhIzKyuyh+KEjpamgSuVNLafF9r3Uf0Vp+z8HalbpjDAulOZ0TAgGTQxrRFRQJBXQOBdQWpsQn77b/zd21Jg9DnaXTf0eG+Hezu2oP7XzqTIoAjjggbjx9a7uxYbS8AFEFGxdiQjOjb4D8Sn8F3yjI4LqdLOO5tOTjo52+fns37m6XgTUG5KAxCQFX9kVcDNSS9liSMMIcooUKCFO9ggpnbnZ71xc090v7iMfqoajtb96SVdi0kRnuw88ga1VM7PLhv1fKJwGBUkvmi7W7vS2vYsYX5cTs/PVCb9gT8w94elfKRyIRNlSRQoKELTPpiZMxHNio5u/vzn6hPNiShljyEOKuZmdwtqg8JIQTIYFGoCnSdhqUxXFldt/OzusavqFz5YQZLJXHdzdj4xKSbbUuEXHFwhHEFEXWxUlBZJF4AUVWWFgPgNKQBzbjG0haD8oW7wgCYBkEguwI56AuzJy7BYAsOLqyEx0avV4ixFj223NWr0x5M9Pgw584AAD7ux27awRKidyLA4ALL/uRI5h7zTYySuG/MUSKYYfJ96+3btrQ0ZYXiqfKoCZOqlkgm9FkTWUrrkvbBqnjyps+ZD81mUzY5mZXUHbdxaSC3VEacEPZ2CSVjdv/Rrp0JZFnQd3pWEq4RFJGJ6YiPCXYtXJEmcnV9xccXmtHu7pnaEtxC9FD7aNxgBYKJ1MWYBJNOM4lY195996ZdWZ+xR48e2clRwcol6CnifQEDYL0YuIm1wqNtqFl4B44IzE2RqBM06TitdqJf0NJc2BYtICSl03hyRZ0ROYMWLrAPTL1OeCjimKlNhC/sXwLeIEgyWR8aGla+CZW9IVor2LZo7/HGQzESaSRM/l1bX7aJsWCzGYCFDsOs42qYCs7QonDBWgxMTmG793DL/q//zf/Ter6vhtmnn3/hBBMfGbGllVXbk6qEBwgcG9/vjz762P2aV1dX1CBsVwmDEmGqJWkYQN4PvcOZApxQ5weMhQbgGey0lIXO95g6OgfXJK/A9MM8CFJkUO4Ok0z6wkDnC/cQ8gHa7AmIkQ6Q6LgeEaEz4GAktANmLnIBYgDuljSYuip7Lgn++LzoQQ1bqIMCT9fWxJRZy4HDQyIWksQ+rg4qWzFPbCBUUxix3pfNiJmoA9XOhINB0nUvs24wycaiyZqAqyjmQuj5pvvAI51RPibY+cTFN1jpDrtk0GPnhuFBtMMpvKgkafAS9ZcPFrUl+6fQDtTX36l7IZamCBy7MBEBrt28banxGYtK+vnpX/zEfvHz9zVwJSgIdGAoMDoY4Pvvv2+ff/ape7qg8Y0xgRlPSiIVYxPdkDfJwZlG5NN7hT6kXTmpS/QVDR780DWeu7jPz/Gf0sXzz5x7YfI7gnTp6zMpyOoiKTOQWycY7JQNugfYT48eOXCzs9+YtETKyeLWFpPSEoLQDhG4KBpSG3MTHQF7ZKhmv/zgT60iaR2PSEDg5FhApDyPjw4FNCFJwy3bPzgQCEkTFbC9//4vRK9tm5+d8/7/2U//WEXDnTamwXsRLVZ91GuXLSXptVbO2/bWQ/eECqkr9/Z2HKhYcQztEK7c10doTFJX5uGgm0oVG3zglUTE7dRIStfyGqcl3ebU7wA02K+D5gksCUPKMzBf+pozASCK8K2bV21ifEzCYkdMJIgaTB8i5FFP3G3LzP3pk4lbBKKa6J/zNQEXe6APS5JfuzIrxrhvjx7uW7Whsa738p65WeZyAscYJtPxsoIpAZSQDQKkx8AaQpsSCGp8EzJpe2tTgty4zYlJd9WOIyMxm5jOqp+IbyXOoPqwYp5Jb8K/zMxM2uTEmPoZs3DY5yzPpM3s7YsZNVQWMXgCvKKRqDuEG1kHbOYtmRNZv7pkExNZta8YrNodB4F6Y0gYqE9pEDRk2gMwMlfSF36J3qRxhofa9sbrV212Lu3zVRXlv7N9aicn0oL0nYWV4BR7uyBQExrGTV1u7hfeCf+YZw3M29Ax+IO5EQYGcyFgpLRJDSscFLAyecgrHeOTmKpa6n8JD5fmw9BGwNJGi31hWr6GLD0yprcRFUTvspra1De/uhteWF67Q0VuiINOsQ2svgOIcNmBiYTvFNCBm4Gn7zFV7LRQtU/V4eOTczY1MWEffPhLBzI2TZmaXbQ/+w8/tyJeDarsG2+/Y/v7hxpEp3Zj7ar1VTiYB5PeA23EJ8P1DojMwfyCeAdMhAbyiU6dAygharEhnZZGo+8qqLchHJuHPTSIE3Iw8IXvTjiUUad1nfskOevC1My4vw/gc9Dz7JgMkwai8mNPbXYj0tawsYrDi/AbGoAnB4c6DgSyOXXuuc+BwJRYlQsQTYxNuo9+vlBRPjwvBq0OvrK2ovrT1mpT1R/JCk+LsUzSxtJxi6uDmUxl4O3t6h1nJ3YosEaDgdljo2frXprFoxdLIvLNe1SHrurQE6o0sAc3RRhiMnEWUI4QCRliVL38PlRsIiHr3mbT94ZB+yKf5ZUVb++9vX3VHW0m60zpyvoVPde1a5LUrt68oX6elWQ9abduvCYJ802bnlmQcqrBpsEPcxDfdbKmp/RW1Ve/Nei8jf0NuuJMA5rjGp8SGOhn3YOsgTwb0UUPiY8QQ+dAK/TxRT5fSZweHJTg8u8n54MEfRNSQrkpTzF0GLQakiB3x4eP7cHnH0qyXbaHDx/63g2bjz63va0v3PFgTBJbTNo4ZYNxEo/I6bpZseOdz+3g8SdWr4r5Hh8KqCY1ENP23i8+EkCw0ps9y/vSWh6oTxtquznbkpb7xutvWHIYd828NIm8zcxN2y8//kDMetsmx5KWjvXt/sd/YUc7X9q9zz8VUDVtcWVefZi3vOhjNDVuE9kxn9tiDBAUlBhu0HehyEK5ivc5K83ZIZFO6ghAGDeFgvKQcBQaEkgLyN0KoOdYv4FTQGokoxbDRRi3cq51pMGw0BFNVAKU8jiTpN7RWIEWWRSIuyvrmJgDwh0VYQ2N+uAoL008b2cnFQETgSPbNjczY8cHOY0vvBrRhFpq47TAmnkkxosYUFkALWCmv/Cw6lsQ6rwq5hhI6GI0Gp/VcseqRUw5rMuAztAYBcoio4nxlC0tTNn84pSEn2Gbm5twbQRhidX46xqfB2L2FXcTDhYXMzaYI2P+FwJiL3mfh2kjwdekXWY8DyIe4w4M8zlXWxeKhC2BIYthiOliRUHi77Tx4lRO/aK98cqS3b61LMFFzOM8bye5nPorJqY2p7zqzjxhlr6eA8EF87twgO5BAMRxwHmKEkzR19fpIoFp23qOTamg+WiUMQ8z0Q/dh12GeU5fKa9qITwQ4p44bjBH+hlrBDglIrfMiHBSbVER1jXaFY0BMdzU6N3w/MrVO2x2c21tyaYmx5yTY+IJAU4XUhag5VyeUopQyJjYUblS3e5+8kAAlbbrV9ft408+8X0H2JVs/eo1294JJomQwG/ffsX3FmEfDmK/UAUqAWjAQEh0NBoPahaDEYAJACf4ToKh+PyKWo2GxfwDVAL6mHNoQCodmOSQEMWJnWtgxtE7VG60JmyuDASIkMYen0yrA3AbEJNRB2E3dDOYnuc9rNhviYsyqYy5AI2MQVbXYGxKgscmHRE64/mmoSPGOuprPrATV0rBZkFoHdSDvJeXCP2cDMpPGXUOBjkthjyayeo+5aX7U1JBYRJoYhAO9Ws0qhqspx6kEXMLvvg9NDwJAd43up/QDlExDTWBjoBJBy7Zank0Fg3IcDRpQzGBoOqBObPk8zXYskNqjylJZ/N2/fZrYgwjYjx95YnnTM8+vPu+bW1sSXOqueszjH9mesampmZdegxJwsNcoJ5QfuozoQC9R8DMkOiIOYchJFnVke2a46I3GH1bEiLRZVUFgTl9yODXINCBFD5wKXc6JGM+nD7+cmlAdwAoEhbtyiI3XC5xiCAWVaOSt8P9bTs4OLKjk2MjYuvD+/fECA7sne+9K9pPCeCEXiobLqkAnpRFjSNJ4PlTe/jl52rfvh3njiTZNVx7ZcFfEaatumOuQGMdH52ww8MT25E0/vZ33rbcmbSWgw0oVe8cts3NB/bT//CnbiarFol6vW2PxdgOD1jbwM6FfTGBczddQPu53LldXV+XhDurAQ9I9J15DYUSPmehFtb9FWPjIzz1MGFcv3FLknNddCStu8a8IligcaUDaRYwxCuJCWriXAURsXuS9scETBErSHJnziKXU1u2BEoqC+6pwiM1yJBrImhvw6InmCjmGHoTmlpemRKQrtEd0gDFQNFQJIxdvXZFfc46lpLKpWsnOTGJqh4L2tqFMBYCMn2ovABEMARhCek9Gg+pbyvCJCaR0ZAAyqhlUhlpEEk7FSN1M7e68PiIfVWgQbTDmLsCo6VVJQzjAsvc8dHxmb9PopW3D+OXkPuRSN8mx7NWLBc15o80tolYTODKohh9MP5YJEmMLTzUKLdKrzq07O03r9k7b9+2ra3HvqMhk+fzyzNidhPeTmenqruYimsvGhvBDo/M/TLPEzgbYNVAWx0VE3OvLR1ETx4KsRZFmKD6D4WlCcZ0XnQHM6KtMFPiWYcXKZo4+eqSjaSD5Q5otDhegOEMuajyY/6K+cJOV7SjTmk0WnfDs8sBI1lemJEKmPWGhmMyT+AFgZF49jr8P85hgxQhqoE//Oyh7u/ZO2+9Ye9/8IEHaCPIIBLt3u6edxrmk7W1Nd+ACfs/28LCNWmEASMBwEh+Tu+AgN3MpdNcGjASX9WO+qoSVSSJHZ6eC+BNUgMBzPDcEGhL6iEFe5BIEtOzgGxPDe/alTKFAMQbVN9gsomFTBFVENs3ah/EBRhyj4d9UblwyaXzIFmP+SWCY3BMjGVtbnpS6nBanxPGvvVodo1aVep7zU13TJ7iaTIzNSX1POUgQiwdn0tQBZEOYTZESCUKMR5cTJIj0TG5C5GgqhJaH1MdrQHDoBzsF1IVQ+m1G7a3vWUtDbS+mA6SCkTGZCTaBAsG2Q61LWmxLokId101kIAvYUMaZGiHSBvMq0yKMeCB9umXD+3g+NhmpzKWOz+0Rw/u2f37923j8YZLspg52MGtjeqrg7DzDQEOq4YJOokgoS5D/nDGUREI9ppVe3DvEzveF33023am/Ic16H/+859IOn+sNhoX85WkrDqcnx1K+Ci4ZxB0RpvDGB1V6Im/AiMZaEXQXDjc9VX+jx7dV/vWxBQzAvsT+4uf/M8aB+aeM2Ma2Csrq/bzn/3U/sZv/oZlxjK2y66U6lsEAQQK6JpJbjYx23q0Ye+9f9cSEhhOzo/UBkI+7Nn1oqTUE725Zd///juig7o0vwN7vLlpv/d7f1f0EbODvce2s4nm80gCybFApCqQy/n4YT+R1UXcshdtYW5R7TUt5ieNUwA0HB9xkwuMYm5u2VavEC9tUkykIuCmu0dsXFLuaHbaFv4/nP3pj61Zlt6HrTPEmecp5jni3ht3zsybmZVDDV3VVT2wm02yaUIiJJqUKVkwZAGGAcGAYDi/2oA/2H+BDH8zYJMyJVlkd7Orq6pryrqZeecx5vFExJnnKY6f3z55SX80FFmnIm7EOe+7373XftbzrL322kvrtrl507Zu3rObt+65n2/dfs/u3XlPaubcrXMQicCBYJv0PfOV9qKeNVvkVGpSJD5ni6SfxmNpgW9b81G2JCeDDRN+Zk1kwVXZpqo3qa9h2TklXK7sxtayzc1l1Y+El0mfHcuOWra4Soker5xdTc63JhtnLZW5d2UxKaD1jZXJnJEz5EwTsJkQ72RDHg4uLzumWjVpslMaPwopUiSR0iNBOe4LOZKangelQ1HIiJVK6mOxf4gzBIGQVDDEQU+UPiItGhBnnXKkuc3+lq4cfUiKdcY9E0k9zHnUOGuVEFwSWUhEmWRqTdSCC0+OWU/J2Hv3t6xeLTusI5LYFJlh7eKiWLLXr4WvGlBslTVPlDohPr4mzugdIRImC0tcIpFwEcumsjnniYDVHm9Dfdl2hJkss47UJglEnAGP6iPNl0gEY2bejiVTEdlbY0KawU+Hg5p/Gh/2wpFxFo4Jo3UjEd2HvumF9S8AnaXZvKRZ1oEUm5Roido8mbC6Cpk9TGAMiYkF82XB+dnrfXXm0L772Sf281/9WvK84BgHtZg4jx3mDpivyrGwm7YjwJvJZ/VwuriuA0DzRUdNJjb3gLl/q9Pc2wT++u4yMWiTvkZ6uAtJ8Bev98wXiosZV12WyZQmEoPX7gzEKCr24tUbVw4kJSYJe8LLMhiOYckYhqOJOsnlk26xDZbl4q40zt1L7eBH9ZjLRlN/oIhYpMYZuFioZmg2PfHq7CTOZsidnyxys0jOQhyZFKVSyc6/LWBH+tz5+bmbCEwu3otB9MTEEmIti/Mzui2hRfpmLIY0OZ9FQyrQJsas+6u/2IEakLNJSf5z3kNDjAh235Uz4YyWhiZho1pz9+EZaDOhBRzLpEAmk4xqrl7X/lwmo3+nZBwBe729b189eWZ1TZhkImjnZ8eO6RKeyGTy9o/+0X8oxrhmt27dtDUp0YiAoSUAYFGfHcKUTZlkkukZNDH9npEd7r22p1/91oqnJ2L6hy6GfahXS+0+PNqx8sWZwLJrr188t1qlJMd4YNuvX1pF6g5Dpxqtprn+m9jot//nvt7Z0MSO/v/7moRMPQ6ks6mo67fnT74SCzyS4zyxn/30r9wzwQwzIgGwTYplDuWk9w/3LScFCftjArN4jhqulc9NRNgeffONPX702GX90SbWIi7PjwVmRbt2Y1FqE/Xb0bXrGs+g/fEf/5F9+OA9+/rhb6x4uG0XJ3tqw6UjNvV6yY15Ukx6OjOt/l6XZfo0XllXzn1+ZlYEbdlu3cQRfCLidlOKclUAd0PjOS+g3rT79z+0++9/bA8+/FQO4327c+8Du/veA/3uA73/mp5lxq5tbrn9G998/Y3U0b7sQspQtgGQYMsQKdYUyEqjdtV43BPL9gkQZ92/AdtuzysiQLq4Z+JkxHAzAnFS0gndkDUGsSBzkP0vhPUSsYjGuOocBim1WfV1p4fz6wg3quo/KlWwNkMGExGBkS0szTvwvtTfux0iJrqRzAL7Zi6TtYX6xYlsbMyJBCxJhdWl9ipyDpMUV9QGRScz6awdH59MspxkZzBxnEVZKqspnGtzAJCIFQv/LDoTAqIvMDV1i5tDLPqz7vMuVF2XukG5QEhdaaZvsTQiZRIM+4SRMdu6tqq5MbSK8AvMQoldXQV0fRGRvQOR4rZdv7Fin3x6z2r1ivqDTEKc+aTII5jBi3kNmSGTC0XK/EP9uY3cg7YtLCbs08/v2+r6mhzopcvYw6lNBSmvQtHJiPCQMjMiBlGvSC9JClWHTWnh2eLigiPqkSCZZ2T0NYQRUkMROXDzypEsbnwxliKZLWRsYbagzqEEMcxlogBopJuXajSTF0YPePFX1j+eyJGw8PPZp9+xv/ybn1lCIER6aqFQ0ACoU/V5vNiiGBSLyJ1m1aYL6Qn70HXwdkwyOoUXX5OrT9ZI3nlDvjPpcS+8ayyHcC6j+zd//beWys7b/tGxVTVRowkZRPHC9o8lLxMZK8k4yYBYXVp0xgso6/+4jVsnoSQDKYjESNlNT7gLJuLkLo5LDs21kTs7jU7fwOJZa5Bnl6FjfGQ1UJyO0A6l30VI5DAIFcl9ybBwCs5ROQfkF2ObnGPAAhnP7TZB6vcrq8vu6FPZhXoB8GVicAgYay60gzAbWUG6P86ECaMHI0yGbEYd0K8oOppLva6KHDiHftWqlzLQtrWlYNpIUzkzUr5RUAEZH9d05fM1fjjjK933xu37NrOwaBdyeucX52KPNzQprv7dBrOwjJBKyxkB/KzALJPNW0rOiMXdiXqYjJ+aqp8GAtkz23nzysh+wilSTZbnx7lCaHD2nPhIckFdDrCtPuwLUAjlzS0uilEVnEp0iKF3T17/074mdid+KSZ3vL8rg+jZndtbIgJJ++m//Tf2/Nkj9VlFADFRrzE5WgcSmqwncoJ373wghdUSCGXcIvDkzG+pi70n6neqzJYETq/UV6cWj6YErlXdayAmd2WLS5zz4NfELdELtr65Ye+/954dHx3pvo/t9dNHVi2dy6Z61unLTvTinPRkPGv5jBSFmL/LutPcYv2IopoBf0hKNmnZ7LTFk2kBAZlKqG8But6/sbHpQDOueREEaHQ9UnI12LJ3OkQ2pX+zSP/Tv/4LO5capDgpXziRaDQ2ISQCRIowuhTSkEeM3C9HtODGlKwpyqfUGz3zBz0Cy6hIWsxtfkO9EP5DLRCObbfrDnw5PdHZioCdvRiEd1ibpIggyQhd1I3+RjYZJeWvhh5dM+cWrSFnLrOrA+kaaq7hpMgMBVhrVsiG7aOP7mj+TMkpVFyY2bF2zTuUA9mOOA5X00umRGox1bPPpFaobBwgzb/acuuimsHOecBmqeJAggIq510FXqqnY8tuf1giqbEh2qCLqn8phjhxyCNbWp616Zm02uiRCmaT8tA5LNZRGeNu/8rOToqWzkbsJ3/4XXv/g7v24sULkZuqRiLo1ANf3PMdPhN14DuqgbIwkDlCkuNR27a25uyHP/rEkumYvX6zazu7p25tVMJETRMBykEkR1JDHZe0UZAvwLk4HNA1NaxyoG23vucBL6U8m82K7FJzVlgj00GRbHzBj5lExOU9EwLCZdBIFs8AL4Bp4lbUUBkRYIY6uGIQwpRwLtjtO7fsUgx4enbGHYbCyy3gCmRl7wLHRTVioIGsWCYZdanGqBsX+hKAOrDWvyebAQkbTUI+fPFtsjYCB8Od6f56f1sd/vWTV7a8cdOFVFjDSGVyVtbkPj2/FGNZ073SYr4HUkSLDswAZmQjTgKQI8OJDXZ0Hs+FVsOJcE99U4eR8z5RTnhsPgUzZlIx6GRikOboSqmrTWRWEH88ODw0Dsd/x1ZdcTiNCs+Kw2CgXWkTAQFhv6gYGWdGcGgUqYvE6FlvYWIT43RGof5D5gJmhFMwYLJz2PdCW3A27hhU57g0dmp/UMbLAiPMT+gm0Evqu9orRUj4qFa5tKYAm7UeUiqJa6NOQnIogim3U5/FP0JvhCRYrzk+PXOx5QOB3q9+9Ut7+/qVFEZRzuZS/TQSyxFL0Xd32JUmH21hUdmuYJdFkYmm61zOuKZPcNz0jz7gnC6SfCxn5WLQYnZQB+K688srApBpt3ioKaD/6cX3/4lf3Fs3dWMaVV9uv3kpRd6d9EmjonZ07UjjyLkM9AfPyyQuS2nnsjlbWdlw4UJ9XI7lWACxpD6akpr6mT1+/G9kC3W7e39RE6/CmrSFpVJDwYHlp9mN7LNy5VTjOmGThABPTk7sYP/QcqmkwEXj0RHYycbb6o+w7IPNsqvL1+zurY/NK5uk5poD9T7gyqI6i9KyaQ9rfF2RlaaYY1ekBycQlapMOgAB2HoaZ1fdQbbJnIY1E9Jh3jdrFfvp3/yFwI+snMmCNsQkKcWLYxuPOeAqKuc15Rat2fdARhoZYazBdXuyX4HoQEojHB3rvXFdl7RpUGRsqyvLak/Y7SDnHA3KtEcjMQ0FFR5I62UNRPNwoHk38IoJQzb0WYEwc2k0opT60Dkm1lIBeMrXB0M9e//9FT2nkO+qZffvrmuMMsInMtLKctLHct5xu3v3rtTJsu3u7MhOWVfRPaUKCQ1ynlFbJO+sWNK8h5BNyuWL7wiDWLtlXaLvgJtxZ66RIYrNUrKIsLALm2t8aDN7T6iz59S/A3sIKusqk6SmbrMvTEL9sDlTSkfj4J0ay9HE7ebtVeFB3A72ju3L33C87SR64tZ5NB6MCfeiIYw75I3ojVsjUbv4fu/eqn308XU551Mrnpdt5+BYzyryqnt7OOlS7YhEA+7Ew1anrtkAdkhV13D6zI2h2zRNJhpZW406e276NpQNuKOJ5bQ9Xt9DX25+7QtBlDvqdWNFYK8PA1RMVQbJpe/RYepJjA1wABhYQ6GuzKW8vM8fsY1rW/LQZLGk3ImDxJMLhVkHuDPT05LeM26PBJOUjBR2mzKIGAFXnHQ8Cz2T1MJ3qb9M9ncvwH+gQQOk6DzS/R4/fWUbN+6IvVY0Ib0agDnryiOTHjg7Pe+M41zscXVpzjTHHYvHhZLZwQtnwgJjOpUVcOsN6mCAiiJltGfvTKApxUWWBaEwTinkaNEKu1jVblmXNTst6wy7k5CY+iqhCYcs5FRBdoD3hxOmyn4VGIlb5xFw1RoD9V/XyfhcLi22mRB0o1jYQc/EkbHJqdIXbm1Hg+zy+XU92AJsEqfEhk9y3VFDxGjpK2SrW8uSdKV8Cmss/I6wBPcHMIBRJDCHCDXEllmsPb88s1K55MCrIcOp67lPWXBUHwCmv/zVrwWap7Ypdjs3N2PnxVNN3LhbbNfA2ZmUi1ND2I/GISClJTbixgsJXxQYF0+P1U5UWNS1I+oWIQkBBhzD5nqMBeEFlxqt9vPMWTkRqgm49GbnoGSJslfNGD0rz6vfMABuVNWTGj/91o03fowX/6Y1sgC9+INASg42JoneaVzYv/gX/3eN7blxut2DD95zjqRWqasdAbtGZdizopzZgl3fuiuFYmJ3r+3Xv/6FbD3vyk5cCTxL1WcC8UOxO82FuYLN6fdL81lNWAGcf2SbN9YEOB7HqCmnTmgKZsmivlFxQGy9UpZ6V/+fnFesImaelspLJDOWzy5YXvcnvDkS2cD+cPw4eDJ3WPaa7AMzKZqyedTPxP89eiU1N4Fd7gXIsPmVMEhAhNAr0OM6VEKoVS/sFz//t444TeozMT+vRJjYozIBwU8+uS31PKPPk/451r2oApvRvE46p4iyrdYFRhqTCykcFH00jErq2t7+sX4/sjv3NsWGYy50yMQh08kRVNknJeav5DB0WxdG5Hm4N6NLgVMIB7ahB9P72QzcVv947Q//6HNbWMzrWQN28+aGs6mDgyM5256URtiduwJOfPXwia7nmYSTmkPZoIigty1Ab0kRk7wQciqUtRoKRtIOrMox/m/7gvmIQiI5JyoHxb4O0oWnRCYpyFqqsHseDMO5yknIabJeEY3B9IWtPQgrpd3BnKErUxKg1IT61+3nG/js/KRlj756I/BmwV+EPy9SoDnbarImBwGjWGNXc45N1BBl5gBKdWQ3rq9I5V6znb1tjUHTjopS18Iw83HQlpSK7HBzc1mf1fg1ylKofhHxpFunOT8viQjouTQPGBdXNWAwJXMLysaGlp3OWywdsWiSbLD+Q19hfv0LpiUge+vauoyLxWbdDI+lDgDMifviVGADbvKiDAQWZDD91b/9G/vLn/7C5hZX7V/9v/+FHR4cqDOIpdLJIzeIbVd3P+IYDBVAqVjravfrNhgBDsK9ZCS6sRsoDIp7v1tYGure70qbOLBQr5HW9+jZK1vauG4tATex5MLsrDqir3t2bIYzMzQxyhenNjedcVKS9R3aT8iKMxT0P036ntuI5bI6ZBiwAhyJmmA1Ge/Tl6/FkjgNLGLbu5rs+uzh4bH97uFXetaQRaTm3FkIGlT6B5n86tULsSkyqUbW0EQi8+jd2fTU7RHRFGDLYD3ql5DPpZVGBZwsnrtKoZAqHIlrr+sWBxqMA0bJIjpfsH9S+wAH5wh1P1fDyX1GfSjUpE4YLyQ3wE2/Mn7u8/q325WLA1LnMDncgV1SdYur1+32ex9rgubtwwcfiI03jRPm+Lq4uHBMmNIaf//P/9w+/ey7dvv+fTnOeUuk0uo/YuBycOoz6lSR9aWGWensROqHTDPSCifZZRSHg9FyZC9EJsznZIeEvsix6/bbznEy5mkpTDakYR9eXXJKk8CpHV3fpa2rba6rZFeT//Slv737FwAqc6Yr9Wv9rPfB8FBJGdlkODK2v/7rv7Rj2S1HNLPbmGyutdU1+/ijT9Vv6sdAyGZmCnZ5sS373rblxUX1YUegSrFBVOq+GF5a7fEIsL6SYyoJAOIai6Fdv3XNlhZJ1WWB2C9HLgU6FRIwqT+YbzJIQCMSTdvZZd0qlYZTrmGxTUBvfnZVpGzVOVwXftQAA3AANszabQJu9awr+yfxhDReMn6w2YTslA2Ebo2BPvi2r3DJbv1Rv2CjXKVUtF/97c9cSI2MPrLucCbYHGSE9NBK5UxgH7R8LinnEZVKK+l5yEjkLJKqmLjIldoryiSH2JP6lU0JzFA3QPJg2LGIMIGFYcAVsEKNAKoTtc3mQiku/ccEcAvODpvGsnlh0BRlXEAukSL9HiU4pd/FEgE9Y82ND/d99uSVAJ4y9mkrCPxK5bLt75/Y3u6ZxksKW/ONtRDQZ24+Yxtr63p+9n6I9ev6zCucEMCPY4V8MAdJLnBhP+aYbJ3QX8stvk+yMNk7V9bY6Uf3bwghzwYWMvaEoVFjOFiyJcnoo1Ai55VAiCCu1UrPbcxkbS2RDNgHH27Z1q01t/786uWuLszYfLv+JHI+USoi0/msyAuhN+HU0Y7LJPNMSf1BKjR2Dz4kVX/T7t+549qFEZBJ6MJxIgFe2cu7EiyoWGqiEVYL+KUa1V6iSGTUsS+HsRhe9R768nPrX0yRHWQDu3ljw6WcjsTQGEC3JqFB5Ls7MEkDzuTghUHBPN7sHFixVLcbN29rAjRdRxakQHhCvOSzZ88FSnW3EMwDXghI/JpQycRkd/XEnIUR30oxPkNHsmOYAeBnvnAkfGks9ClcjjpbUvzZm11bvXZTg38hQ63anNgdOzs7YgdZqYx4LGwVOS9itIR2WPSGybPLFkMbaYIhKZFvZIi4jC28NtROz3AuNrh3RG2ivs3Ozdnr7R0NXM6tiRyKrQJqOT0X8Vd2I1PShLg6df5ZgPfIMfWoaaPJQVbVSC82mu0dFe34uKz+Zb9A1eWyz8zkJuDmxfAwUMINOCeNj9ryri9YVJvERDUG+j1AjRGRKUR8lHNJYJaEClGOAAB9idOgf3nxM9dhbN119WIy4WxEaDSJYnb3/idiz++JNc5ZWeDy3/63/9JdiwU4F57DCY08FolrksqB+PwcuylgFNDCSEkDH7KRRJcnY+tKLPrtiycy1L5joXoisWGxNTmSw/0d21ffxtRPjBnn7nPmCuEQCl7G9fumxndW6u1of1dOV/eX42MXPoUwCRuRKeecpANY+mrSXw6Mvv0JD+e6UT8CALzX7RuRfb18/ti2376QCjnQxLnQPGiJoQGeApm5JQHFyL755ol1NV6hEPsq6nb//pZdv7Gq35Xt9euvLJX2W6txZI0aJUPadlYsagJrbOJRm10oaBw6dnp26E7y09AKROPq244csxQ1TH5K8+KK1NyufsdmuLJ7DCrTdrtXdlvjMSdHwg5y1jSork0IkjppkVhS1wvIISbkoCOOTHGeSEQ2yj4S5hxprVRXwP0w0Kx3suGRjYXO7tSn1eql/c2//UtHjjoCftg/EQnmIHbEWhpAwxogO9pJX2ZdD2b8+u2uI2YcBU37qNtF+PZqMLkfNagyObK1WB8TGe0T/mnKniPqZ9mvro9zqcuxTK6j90GOpARg6dgdm34hfGAg4SJIK2soa2vzwp7JBkGOkqbm2aX6NSDbub51zYVkKbdSLreFD2ONVU5znD0pZc3ppMhKWHP6XONGtlZDtu7T71NuXm5eX9Vzj+VAL539xAkTyr4Jx+GEOTOePmFO0B52kqvZ+hmSrB8YJcSG5jUOg71YA8a0I+ckm41pjJjPZSk7lA1lWyBqMc2F1bUZKYc53VNYISf0618/1Ocm5WmiUvJbt9ZdYgMbZil7Amnn7CDC2R7fyKbnZt1aMVmneWEVzzQSk/35T39tx0dnchQc8TsWmRLxlRoZtoe2vrTi9vQENCY9tbEhYtmR/UM7GGdK4kC0eKZBf/DQl51dlSKRzJUjuXvruv4w2QQEOwW8ADYMj7USBwj65DuVoCnpHMnRaclW1jbUcX23r4BwDmEQwlpHx8cuPkjJ6/nZGTs5OpA9dZ1RY6A4BiY/Bvrui3lOOAeQ44u/8+IvrG+4EeJLIBwSiK1v3XYgGpMMI7SFg+LsakJFaTmIavlcQE4mkRyhPuZUkC5HnHioy2GwsURc4Ee4ZxLyYpGayVnTYLdgLGJ+Gxs39Dynls5mnYx/lw1GWINFbhY82QNCRhv53PLJ7qx01Aj1epi0MTFrJuKVy0KJiMFmhGY4bjES9dm7EBQZFy68p4Y64NM76CMmE5OK9QqM1jEK3c8t/sOuSL3tIHV1D32G9S33afUf/TmZiBPnATC8+z2OCbbHeoAeXJ8P2807H9jy2g07Pju3/+v/5f+s+/ntH//j/9BWxc6fPn1qv/d7v2d/5+/+fakdmB1JC0x8Nltxljb1fCZlcmAwKHbCNl/99hfWqgs0dU+ZmLMZYsYkBDQrYkWaHIQfS5fnGoO+xqJnnYaU0NG3ylZqrl6+sJdPH8khV11mVPXyzPLphICtrueSo5QTddbEo6vv9ZD//mfawb9lR4RDCOslxKjZ/Nnr1uxIDI5Y9+So5pGUKtk9E+WaTcsRqD1Hxy/tu9+7I9Dy2OnpG03SQ5GXkhzvqlj0sUjNmYB1TWQl7BTarTv3xO6pR1W0y8sTx2wpbrm7eyx7DMtB9Wx7e09KZQlfqH/3RU7m3cI1YWK3jiiGnohnbOvabZvOzTrAZb9VQI6B/UKhKFV3SZjwidCIzVOqqNrQXEZtSvlazzjfgzVQigrKMIVtAo4RZS8Ih47s1esXtn+wZ7/+5d/ay5fPNEcmoWRsA3DGTlhjoDYWfoj1AM4nGUpdgBtsnCQZIpsT8y9VncqA7bN513W/7rOxuWizs3kBNsqWUxnHmjscoYDNUOZj4JQVO7GZo9gk12AAsXuGjvp4RmkgOSjOhEftoH7a3Yrd2Fpx4Z6Lc0rEoL4mUQ0AeH//SASm52pJhUSUavWq5jyJD3mbX5gXy99ze23KhOJEdvP5jAheQjgWsJnpnAvJ9zX+rEWQZceeGZyGuJD6Ri3U/xGWRhVEIzHnHCHEhEXjwjsyo9gDwrxDHVNqB7Lo5rCeC0WGM8Kh0OekTJMEFAjKufYqzin4KUVVbmic5TBEGGgfZeHd3IjHHLF1+0RwLHpmQqeAHoVfORWS679++VrzqWiCJjkH3bM9sIBXzyMVNB6qn+UEOTGWtUDmMMSSbQOJmDDMR3mnuvq7rvEQERWOCIcmjmRKHh5wf//eLac8mDhu97MeaJJxBHPTw+oH9pY4VSLDYXF5Z//Ydg7PHIDTUewdceXR1RHkmlP+AeVCAUI83KkcifizM0Cug/+YOAkMRMYDWAJwMiAMlxdfAJ/+5/6O0dIYFMmLt3uWgQ3r3ziuKOsMhB/kSbNp9nRE3F4E4rjxyCR9UFd292WHKjvVkdB0OHX9uR2GAEv1CyDPG/LE6sihPPbi8qqA5tQ9F5k6O2/fWk7fs9mMOlUALwcUi0RdH5HO6s5OltGx1wTGAabzDMh21jSQvpRQ4AAgjiGdHHY10u8rkrUNASUZXYRvcOg4FIwQoCaVVzigPkLJkUFAuI4wh0zNimyCErMghEZ1YPqOfuMaOB8m1rt/8zcXstA9ACfWTJwMV4/OLizaqYzpl7/5lVGk7cGDB07qUmyPTLXFxUVLyBFOF+ac46SGGCqHdYcJ05XkFxsE4KYEVK3KmX35q79xayQ4krRUapmU8FZDDjgmgGN/jEcg0tN94u4+tJHYOKECwmnHp8S7u0aZFtagqmLsM9mU7W2/tL29XUvnpl1ZfyYjncdow37RW9gv6oR/O6Ut8kSdqsvzIz1DQn04tF/84q9lLyWXMXYlgOzrVTyvOIYZE6CYp6PxEwiPBVLjS7foTJZXUvbMruFul0w9v+y+Yk8evxEjbtqLF2/ENMtWPFOb1V7W7zi/ZU52Gw7HNW7Yspyp2CipqYDfVIhkjqjdvn1H5KzkwkVsoHv/3n21NaunoJxNR8y8pflSt1rtVOrlyM4vDl3pmv1DETgBGRmZkamhzaidrJlRLXbKpznkHbk5QVWIsdjrxWXR/pv/239jf/EXf2Fv3rx2qhDbmlTnJXQUcjbzTt2yQL8kFUK13E6HPVAoJilhASjzg5MOCV+SATXZk9EVYM+qn1KuNHy9JruXDZPuTjhMLdNcIMus6wgcHp/IAc7EJY9oPCchb/1pPKUXaath9zxkFAFP/X5V9hjWMEtVDzUfpJYnh99JoYiIMFUgWBWNARt5N9aX7LbY/NrGorGb/bzI0cIiuZmo+xtOl7AWSQfn5xcae9lsOu3WAwcCffbZ+ISdgml9noq/9K8ch3CGChKkhhMSdEf+Sh2w/gGuUmECxSgAnQC1npGd+JN5qV/r31l9FqfTEllSl9u1a+uu7ZclzosBHyeksa2+Z58N6zRgLM6b0DRrOJRyccVvZellqT6qGlCuJp8siLQmnVrFmbFrvlGpW1cExis8BL8czsoh4RyTGdmbSHt4Kqn7euSgS7ouinCyB6/b7j/05WZXvuA8iqtBx27d2HCL00ixd0xWj6XOmoS4+Pkd6APmxGj3j4v28s2e5afnbE6M5OXLl3IqsxYSIBFzOz4V81DDkpo4KBL2IlBPKpViwx30cAJ0vPh6B24ACoPAv2mP+64XOzFl1y62Ddj9+uEjC0aTbpcvWSNugUySmywav4C3kE/bRVHOTCDB2gzGzcKBO2NdAE9Qr6UJEI1H3SIYEpSMIb9+Tx0rHMlA31syMMIbh0fHAuiojCQjz/7SZqRGYA60taNBZC8Fmwn39/bEGia7RwFAes0tkOuZ3fNJ1FUlKeUXxFwnRdRIOYR1ufLNwuPHj55KUjbESmfd58j4wvkSumNyYIgoAOLExMgFDda/8ruU7JPLuq0vFmQUGPqkX3EivDASZyi6Bv+GIfFvvUUAr7/rOxO7rUn0t7/7jf3269859kUbyObY398XaO/Zsfr4xbOXAsiiAKEjErEvZlQXsFGHqK8xTrq6XsRSA2J4h9vP7ctf/8yRFbJKyGi5PD8zQqtM7F5XDoj1Eakxwo5Vgbmr06YxYC8LCrLT7cjxc47FmQMY0IFDi07EpFlzuPvBR2LncQEz6wCyKVQIX9+as9ujxIOqTaSLjgXEz58/tGdPvlbfDuzm1oZbFD2V5F9dW3SM/OJCEy7olToJqu9L9tGHd4zaWCQILMomJODFimUf08uyubCcb8N+/suvNJ7qq90zB2hs2GTsACLKqkxP5x0pYHOq/iA2PzuJu+v5h2Lj+wfHAgmY9aW9EWHh2FrWKrqdhkBxT39/aScnb+xLank1zuRAdvS+r+3p82/sN19+LUdyajeu33TVp/2DukX9coRyeOwiR5G4o2KlStiRDWO+lCP52c+lFjWOLilEz11rNrEsEayo6zvsxG281LzBGZO+y/4b1iNmpmflIPSset9F6VLA2BQA+vS3vHNKRIGwh6PDc7W/pH4HpCZRB6pwM08gcYQaRZ1kj5QiGbn7MYI4El70wcSOcTB1XXfoihyurOb1Krj9HPUaNc3KLsuIFF+3KVjAn0ykHHZwvPbHH923vMgDKrZSvbCd3QPhBvsjpELzYWEZiQ05PSOVcNmngq2oTQJvwqOEniap+z2bm0/Z1ta65g3rrmSPTZJEIEQArYxNzyZcYwlBGMQztqUEJhEHegysEyaJ/bHp1m1G1rg1mhU9p09EJe2cCKWSqCJMpV9CZiQSYOP0PUqRigQ48xZZWUJQwvcoPPCCsGc2N2OHuydS/l2HZyhyMGAo26QtqVjcORESWxAT+qMlhHMcjLV3IEfck9IRpnZlOySVsOGZwZGpPPRlcnNfEJslfXBdEycaYxAnMUleKBLkMYMJI3AMWJ4Xv8KPhIUoo57I5DSpZu3rR9+40E9Cg0be9/7hoTp7JA8csLXlJSsJOAYysgyORA2dGMi3s/zbL/7Nf9wTAGTeI3FxJNR+eVc6g8X+veNz3Xtandd213KMWtetCIQ4q322ULDyuZzZ1eBbRUKNnBC+hIvqmtSj0oQS6CMNkXHupQ7ry5ijmvSF/IwMYihHMi9ZNylwxwamly+eWYEd7ZmU61AKrcHcYomwHR0fiZkgi6WIKiVNFEI9YocoE/1H6K/c6FmpqYkrZkUopSHggOFzTO6MHDMl2UUXbGlhduI89dxqmguvEMpraaKclusaeLK7AgI9v33z5LW9eLUnR56wVHSSEQX4EjpApZEVBwNxX7oeYRPaBd7KzjVR2KipSa1+GqkfX+/sqn8oKPeh/fk/+HM7k9P42c9+7j6+srpqu/o7ufwcPfzkyWMxtzNblpIh4+38oiT2LSYkR/7y8UOrFI/t5GhfrLym95+q769cjPtCbJ3d8OxLupQTpbjfofoPx0vb+ZlduK6oJGtcmnSwYJIbSBPnjIWunm/t2nXbvLale7ad6oE9s4mNdQReE5tCnWjccXaaEO12zZVaZ1f6qdTOqzfPnL0SMqImWKms3xfZ5DWyP/rDj+36dZIyCMnK/tQHb9+e2sPfvRQQN9Rv+oWk/8vdQ9vZOxYweKU6NjX5gmKUK469k+Ho9UYEdHXZz7YczaGc8r7VBFbUlHrv/m23iDsjMvb2zVs5uDciKCxCe2V7NYEjaykNASbpnx57++qlnD8pxXGNU8POTo71np7mpl9OUQ5Pc6AhVvuXv/i5HZxd2AWKSArPnVmuPiOsRMzhtHhhv/zVb1wfkWFIKjmhoylqNKm/IRYAIyc7uogEoROph5tbt6TCY3agZyDx5OwcYG445zQ7X1C/dhxYEpLlrAs2CcOmmauOjet+2CbPwgI0B8eh5MnccqVEBGgs7nPeCanxmSzH21KWAxAcW2E2YFTM7QqYT+WkEiIR4YDmlkjlZNOxXiJBgm8Xdbh+fd1WV5c0hlNSbtt2pD45Oy+L6YswjiB+wgK1hTlar7ERVYpETgQgZ+6AM6zFcgw3ax3zCzmpUvZhEMlQ38nh82ky7gihoaYhYcwrSgThaVlvnYTc5DJZl5UtgbPgEUg4Ca93XBg3l03KRpsaD/WL8IH9OYAXJIyxQnHRJtQ70RZ1q8NvIJVQdKvRdO0Jszu/KlVf5HAt1p/l1KR0OJbYIa3628Ewdk3ICjUkzCoScha5QJ2kY9Mi2ewpEcEQ6WJ+hISpw6vBQ9/0/OIXPo9kq1j4yirSUz9rsiIdmbB4SiY8exW+vZN+73F7TDjIaG5p1X70x39md957YItizitrq65mz8Likjz1gut8ADqdSLhNgRfHk2NeE/GwOv5dyAbHMHEmk3AWSsVpEh5RfwP1J++hw1nTQTmQpnt6XjV/iNpU+q0GgrARaohMCJ86Y2F+xmqlc4FGR52pyYe8dwMlxuoYPdkY4vICnXQiM8n20e9QNldiDhcCQ2LCp6dnbo8M2U4hDR6xyJfPnzo1kstnHJNo1Km6KjYS80tGNsQO38g5r8g5hzXwLHZp4qjpxHWFOHYudrEvQ04l4zKYlDuWd2Z23i1EU/+mKcmKkpopqF1kJ2kMKNHdadTcPoOuWF39KiB2XnX9cHZRdTWhKNev0ZNKqNqs2CKT0oW41LcafYEMPaC+VH8Su4e14EhYWMP4mLwYTlf9sHt0Lkc5axvXbtq//td/4Vjr4tKSwKJqH330oYuHf/DgAzeOq3IsEwDyypbWbHlxxTwCidr5ib1++o3tbr+2gPqPXcF8zao/KRJYrYnZajL4ZOz7UjmEGZLpjEWlaHFSqEWkPtfGOUAWqGVEuKkutXJZq1hNzPHFi1fOYvZ3d+1MdjY9M23heELjiCOZ2Bf7cwgAkiXGOgz1yk6lmg+lsnI53SM8Zbv7r60htn1yfCY7koNrDGU/7HPhvI0L2Rf7d2IaL69t75xL6cbtxs0bLuz2Rsz25OTChUbnZjjTQgSiqzHr1eTsqG4wsoP9ivohLSYoNSwATCfSLqlga2tTdtTRPWsiK1JVYqgXZwIIf9gRKErFb67NiJAJTAVkZHYdH5wY5dfJCsPhT2fz1ihVZStxu7V1V0rQY5f1iv0//vv/0b559sJ+9ZuH9puHX8lpfGm/ffi1q/xAAsmLl6/t6OjIzT0UiMvKVHth3kPNK7KJQMGkwJ4FYEgagNaotfU8Rw4jIJCnJzWNqRxJlEVw9nqIKMUyUq1lzYGW+oEwEBs8GSmfWwucAKqUsebhu30S2CF7pCj1zvoCWVnMATISyd6UuYkYeey9964b55tfnrbMezUloCMRhZAOZ+yIiBl7NLB9n8VFXjPZuNvjdXDIXigBvdpRrhE6lcrQdYgi8Fyu9Dp7VQTcQykRl9GkMXLKSYCN41tamnWEiwoHhLVIcOEsnpHsAlWAA3MRB/0HZlB+ifUiwJiNuD71YYLQnx6GMBpnodAXbKZMS2EQISkU0m7DdLlCIUxIN3XsUDeTUB9zm/I4ZFhBgIgE8DMbvilvwloL40niBcQUMunWV+XAwlHqd3GSJMkOkK4pl1lL/1Fqv6kX43zr1i1b0Zwfd4X5za6sQOMjRU6mWCxJ1mnwoW9pffML3d89yNxsWqCV0sX5BZ3/7x0H85AO5AHc2QswZIH34XHR/rt//VeOjfzsb/5aA8LJf4QnJhkYZO9QYyonwOHEvqODXedIOBuekBkKh5eTsFgHd6Rj9aPbNMO9uLlerENgZOyOdZuwdP+jM3ZYmltIcsxa12QzJGERssyWFsTs5UjIlkrIuCldgtETIiOjifREPL1f16JiKrtazFg0HjqgpZ4XmV1MtphA6cXzl24diJTPnbevZWBSJ2INhCnYhQt7wgDOLynvcWKF6ZxbMD2/LE4mSp84M2sXUk0yUmqFZdJxm85NJOTs7KxVxcrZKU39LBabOe3O1dzS5GbyDcQUKIOC4ynWegKvEzHKkozbp2ulLC/n9t1PPhSjYU9GRA5WjkKfZBMTTIRF8RoLoXpUDq9BeWqENR44cH3xTQysrb+h+M4rTfubn/3MZakRx73UswHsMBsW9jHgubk5u3fvrt28eVOGG3NOkNInb189txChp8M950jY3e3SsmX8SHgXApMjdeokHHOxaMhHROPJptLLalMGH3UOnRLe7qwLsSzCXcTjr1+/ZtOFvJ2cnjimWFbfUVYD9p6WY5hV38OcsGMICOsEqBwOLCK89erFU7u+ueZixZXLsiYVaw6TsNjEBlj3YGHaY/VK2U0qTvd79uy1HEbFTg4uLZvKiwGfSQ1tOPYZkOKY1ziybkL4rSTVSE2n42Oy+Vp2fHQhQuRxi/okSKyKbNy8dU3v7dvu7p4Din0pmsOjM/XLWGojq7Z0NE4dTeg5jROb18R0pTooKgjIUpHi7OzSMom82qDJ6Y3Z5uaWW5sqlS/s0fNnLlREzJy5hiKhugLKnbNwcKaQOP42yZRCu7EJl0OpBKZDjbMICHt/XKaR5o3+rPFjV3bFjQNzj7UcHADzi3IeDTnhumyUMYHCQaRwUqSjk9XmQujCGlcTT9/pPzLP2GCL8wLcCAVR+UEmOsEKEYjAVNcefLhho77IDs5c4JdI4myu1F8F44hgYAxFQUVn97lRT478Ur9r61lYEzSnyKjNh0qisjCkCkZOEgYq4h17JwGJUBDtxXbfhakpQwQmcUZHW6QDNQchv5Jt6ZZSi0GRBhQH2WFSB8IzbIKwFPthOM+E7QIknayuLdmduzed+gXkCYe5MK8IBdyLZyHqQf/X65PF7nQm6Rw71yOE50ihbNe1WXOLyBBzlPOgKB0zgVj+T+8ZXLn9YeASX+C2I/SaI1HNyWgqKYLX0mfZWyMlPA7JkfQ0DymtIsQQTriMNI/noW9j6+YXSC3ixvlszOUfD+lYXRhWyuC5eLxzHMDRpBH6tRo1dofK/5u//rmYacH+9he/sC9/96VRKgRJB8P58ncP7dWb17zZHcxUK5fEtJoaDHZ6frtwp47lxfUwZuQune1CaZOGamC+XXTTXymBgP15vFN2yuEynSsBW87JPeKClOs+Fwhh2GvLi3Ikl5L7LQE4i+h6eN2HCcUCNfciZ5wBpswHk4edwZrnRm5FX5NnKCZxcnZu09OzrtNZZ1lbXZE0fiGgpkxC0g1Qoy6AEhOIxoO6tl9KLOV2lKIu+GJxzh1dqYkRVF9U5d2P1c58NuP2FnDyIky8qslIxhnxWxzgIn/TpPLq2dxaiNixhkOOQIY48AroxZb1LDARzrzutipSIhpHORzkNySB89xhI8RC9bh2VpbDD8VdosEbSXwO5SGW7Q5O0sNcqYNh3M/eHthxsewWNj/95FO3C5/jAC4uLgUgZY3xgUD1qVMWrFGdnBzrnhHZkJij7v/Ln/3UrYNsv30l5h13iQmACROORU+Yp8tQ01h3ZXcAJKG6Bs5AP+PosSWcIEkbABXlWfQPTaBJefHL0oVF1PatrZuOUKTkSFEcc/NzTjEROgEA2HgIcNN/ZZELnvfwYNv1MeDwu4cPnY0zzjgRwiesFTDxGpWG5TNZ+/3f/z37zZe/tZevd13Yqlbp2Munr+wHP/jcHQIWjSbtN7/+yi3Az83lLCa18etfP7azc7HfLjXTOCOG8HFH86Rs+XzKEQXWkTjqlGwcThWUAFH7F23r1pbspiSnqbHV/KRCNyRpd+9UE1z94mUNauzCeeOhgFCssSLg7l2F7Pq1GxaQIzk5PbSvnjy2scgI4UFnQ+pvnDIbGQmTEouH/DE3SIOFmZNmK5MRQAtAWmzKDIrpoqYnjJzQFN2TFODMyXGiUrk2CgZWT82sSaHFiYMipIy6RFHSpwBzX2PMnICIuVC6JjpEBHtA5WMrEFbay7HALq3V07c//bMHdve9BalvogtTNrvAUcElOXMpQ5HbV6923HoCIEx4i+tBXEmBdSejqk1lEST2jPEz6xOEm5wjlf2RcAMRdepdbQKf2GdG+Ah7BJcqciI4SEJHnC6J8iEzNJagYrJZvdwSWKufuiVdazLvcW5s7PbLBgi3ER4E09gTc4N1FtkFKmR9fcU5kSdPX4qEcG2yuogsTApGAvbTMwX1I2uNNRdRYH2EdZt3WIoDIQGIcB2I7RQMGCpso69RRjhv1BS/55lQjCTHcAYJa2RJskrVX1XhRdgXdckRtfqlVfXiEDy2S0j5PPTdff+DLyrqBHZEJhIBW1tZdEyDsI8r3eAQW+3Vw2oc3MBiJzSGaro9df6zl29sYWlFD9iXMVXEwmdseYXyz+Zq+gMMszNzLrQFq6MCLMAYZUMPCPztF5PYOS1dG4Pk306ROOfCgOrhXdgNoxB70UdXNm/Zdz7/ocB21Smfgtgui/0YASW+52Zn5E3PnfPioCk+B0gM1SYeayRA6sjQOM8kk8/JeYzsXA5pLO/MmgVZXZzLjmPCWXHdqhjY+vqqFMkbseqIWyeBZZVLHFPqEZvyOSkZjSTt628e698BgVNBBn7y7yZGXJ9rCNFPxLTnpvM2PzdjMTkySrzAjmHrrkCiBosd004Nqm/UFCffyYoaSuZW5USLZUl4+kzWhkM6d4cmjRzjpcwKzIV+RnFgUOIU9rvHr8TqZXhigKgjFCLKIBIRK9G99CBGnTqKcooIqb8GArxJ/5L6y+R5/70H7r7YCE6cmmY7O7uuOvDezrYrbsi+lt29HTe+AJW8u1Gemww0nDgldJgAxydnVphdwPTEBCesCmnOscQAHc4btcAkZpKwhkCq9MX5qZ7RZw8+euBCFvMLi+rLeXv1/KkmoEiLJh3hFepjUVlBHeGcK7XGfvGzf2vPn31tS3I4hB6//vory2QyTvqzFnRePBfQep1Tbmmy5nIxtTFpe2LwU1MJ2xaYc3rdBx88kK337anU6sOvXsixvrQZORFYYLUssnAopXTZcCroxz/5vgDVY/ffu6Z7SS2O2cNEmvyJ1MihW4w+OS7p+YNq6ZTGqO6ytNjVvLG67IAuLLvKp6QAb35sC4ubLptwdX1TjuO+gPSu3Xv/M8vNLptX8wXQLVXO7ZXUc0ggNy1bJaGGbCTWUtzYi0SQXcdMRPUCjiwSQz7m5/P2w9/7VAQlqt/X5LA0BnJGLjSs/1Bv9OkJxUhbk3Ig1GITTuk7Va07TgmhismSdNEOvT8s+yfLE5tA1ZBIwti+S6wh0xEVgNMC4Lsau+GoKxsN2WefXrP33lsRmTmTcs+6CETx4khzUOy9ZfboySvNHc44kb3r+UKyIY6+hoj4/SH9frKjnZ3nbARlAycl2nFmYAI738lARClxb5dSrn4hjORKkcgRukVsyQQXfdF8ZUGb9TqKSbJ+goOkkjcbXRcXM/bd735i9+8/0BzZcwrIbawG39z9SETgOIKeHexvO+KJM339ekfEiaNyQ5oXk+jNu3puhNnyUtw48OL5uSPF2C1rKaxNA6vMK0KTPIfbRK7POOyT+gmp3ayVgoNgljswS+3Qb9TlHjkRjhWGYMX0LLqvxEYqmnFKqCU7UHdMHKteAar/vvfxh1+cSEKzKzosybK2suBYN4+I4wB48VggoJvcSCahmSulokYQ68SRxJMZF7/e1yTLZsnLXnBGwul+HnU0RRzXllfE7CZ1jNhsFomwW1mGpafGePjCkfDTxNx4Tf6GLHbKRQbuwZXKI7OG8eT5ju0dFu3hl9/I8/dcJ5JCyMQgk4FF9vKFHIk780FAqUnEQiHsnGdCcbRlQIfnRasLtLePD+zp9oGVJeGevHitycNACEhl5LMCupAYJbFGaofBtDnACkdCW8uX6mD5wUgsIAegyTEVkcG/p0EKCCziLqNNTyjvLzCTc6nLmM/ErllHyabjdnh8poEJ2LMnz1zmTKfVdBOXfHawHasjOYB4Pe2h1pk3klL/evR+juL1y7gKakfFFb5bXpx1zpOIFf1KSJJJO/CG7K0Aixg7RsrnAn61KSIWKqZJX+OkOYr1zZ6eMV0QySC91a9neC1w0P31BhQWNbKmNbaTOlMyZE1AwnKAcEkKxZXVUP+yD4IFdfqTzXgYKSE2Mv9CUmJsQCPb6kxOkAwwtz9H6iqhNsHuIRP0BeSDyUxoE3oxkPIghr4jZ3Um1Tg5RkBqeG9fzv6affLp99z1yXKh3DrVAl69fOHWyij9nRaIk3lUb5Q1367spca8LNUTCsXcZFwTeFPapF4v2j/9Z/9A9lIXuFOcM6Oxo/S3V/dZtwPZzd/++kt7/vrQoomwyFTGSqWm/dW//pWVLtixP7J0WoyOpIt+y27cWJd6ith0blp9m5Eq3JVCo9ot6mIk9TEnB7Zov/3dV26uUVGYsbx7575sKW/35URmUksiP4tGeibKZyqY0hxMSAwErIXs1D2D3oFVKxdWkaOMC4Rn5BTzuYzm5blTxax5oEoICxPyAUxZowJM2NAWmJI781FhoSt2GrGEnoFdze7YAPUzSSrurBApH9YlyBwC/AExnAygymZIwtPOYYiJk97/7ghocIfkFRQR6g8bY247zJG9sreBEiW9PlUgBs6R/8GP3reLs7I9+mrPqMBQk5N/9mRP5CrtdqxXpBJNjhgAo6goKbfcm/Fk81291tZ4SsExlzQX4aaoFOaII7OaT2Rfcg4HSoUkA8gS84f2YePO2dJPmpTMB0Jd7tRF3QfHlIyl3JpxoRC39z+4od8P7Fe//ErzUnamdl3pGYFth7G+sbPxhnARG6d8+8Ehqp/U3/jEKUMG9RnWiHC2kHyei70nOGvIPfd2e3EIe2ocWVNkzZhd9/Q38wZSyXoU68BdnIwcB5Eav7B/LCcYilB2KWBNzU/28/BspAWz7SibyMsmZ2xtfUlzumNJYRaOSfby0Pfhdz7/4mj/SEBCeunYtq5tyggAT+BELFauR/3nBp0v0vJ4ME5Cg/UOnSPZdellURklp8gRP5+XLOcMZVICheku9W55aVVOBJZ2ZrHwlDxvXEY8kdSwZQd29KwGB7bq/LVuq7HV/cVqHGP41rGgTvS3g6NziyYL9svf/MYthFEHBlb8zTffOKBDTgO8VL1Vv+PX9ZoYBWsuAwHBebVue2KgO2KF52IRl7WeM1C3cCVPniJRYGXFrZFQr2htaUkAF5Ixlh17ARDYkEe8mn+zFoRBkp1ElVCK3VE6hrRZng1ZSamUgfquVG3YxsqSC291GXxAVYaU0X04dY2QwjQFJUmpck8vR+QUidovBnQpVcEBYoSHkLcsYO/vH+izV5YX400K1BgrNkWipjC20VTM9k7ZOR7R38TS2OchI8KR4EYmY+BT+3y2d1J0dcEoFcL4cCQveyDYjImdDOSoe2JS9WZdDnFd4y7luboqRhV16wmnUiWoGeK3xMRJ62X3P+O6LBXLQjupuoSgCJUQHsOJzqDSZjncJ+1CpQ0xIVQZIQcO+6Kmm0tBFQUlO4c9CPF42h08dHLEviGfftezldVNkZolV6SPx6qInbOeytnl9VpVjnDo6oPt7b3UJEm6kB2hA+LfqGEm3uXlod25tSqVnRH7OxJw9u3NrhxlpeLs8Pmzp84GZMxSW02XXUR4yGdRtQU1IjtIReVs562ie7IvBNBm79XFRd1+9euv1IdXdn3rts3OLWoO7csGOm5T3Qs5Ng46+vTjDxywUwmB3dnJqbRdHk7OsLjSgxEWhMATqx/r2QEA31h2IgdweLxn3zx9ovsea3zNjQW2AMiwHsUEg6AQZ2f/FvMKG3UhKtnd8mJeJFM2q/uj8slizBLyELAlxaSvySnee++uIw+16qS4J+ALeHEOB2yXg6QIETkmLwdE2IUwCgoF5cNcI3uRviMLz52/oz5k4yZEbBJKm2Rq3b65bOenmrM71IdjB3pQJGHNnjwR8ZOtcBIphNKF77B33YNd89g0NaModQRYOtDV3112mp59kvU0Ocsd24L9U4TVhYgE3hBQQkAoY/oHNQI+0l+s8fGsSRFqamARisXxxuIBOxXhpNQ9Z6FP1jtQ3CKcYaoNRFw0gk250OWtm1uaw/NS0fQR2WJ+EZO4rkPlZcr0t5yKhLQTtiqXqmoLoTH2mE3KyEO4XfZlHzoOAes5ku3Up56HJQU2RbujHTQ2Q7wEYUzhAOEybJkaWyQGQCxERfE3Uu6r9k//439qiytz9vjpV0YJHe4gZfPQ993v/8EXb1+/ccAES797+7Zj/Uw6Nh3JvtS5gnT9AvCFKJDhpbboIgJ2DcjvHr2ShKRDpu3hw6/E0mO2srQsJuO3s+MjiwY6Yl5zYmmrThafnu5YTA9O+AbLBriYtICvxkQDo18iSwFOGYNur1/iRCYgp9a5Tg9rwpQE1tHMvL3a3bbcdE4Tcd51KOERNj+tb2xoANjif+HixRQzIzOLtQKu2NazvNo7tpIUSEVMYjCSwcn55xNJy8pZ3LkmcJTiwNECWAk5iWsLYpGSdGExfe6F5KX9LI7jECkNgpL79S9/bi+evrCvfvc7PY+Yi4zcpaKqE1OJgBwHIbOyLarf5uTpqzICvyY3qXycDcKiunMkeq6g7ucW2zVGLvSjfuHgqWOxFjZljq+CrozBtc1lOz0SEIl5UbyOTXSuPIlYICEHV4QzKFYZSlharIlFzyG7m63v2D/PSaE/ypxoZlhZqqgnZ8GiP5knVLtdXVmTqijJSZMi2HI7q5dXlu2DD96zP/3TP7HVtVVbkfr8zkcf2e6bV1a5PNcz6vmkRGB5C3OcR97UoHrcQiOGzb6cydraJOnChbzEiE7PL6yhSYWDxZGdFs/UD5wsSHgAoBB5kE2iFIuUw/CTkik1LPCl8CTnpmzduCXgINHgSmC3bT//2/9Bk62t9sdFZmbFsjNStH8lAjC0u/e3pBxienRCmn1dk709kvihsWXE6JmYu4cXdlFtq28TRsFDnicanZJjKcvmsgICDnUrSWG05RSpTySFkU9bWk7xWO2ncjKZQKOx5oecxaOnz6UYWi5Bo1SuGNVZi2cVt/5SFamI6lkowNdp1+1Saok02kUpEbenQUzySv3hEZii+jwaE6/Aolmq2ZTaHZgayem9tVfb2w6c8/lpl4JLeAXnhTKk3LzbVS3ghDwCwEw5cVURhL41qme2NJOxaY3RodQ/myw5STAUEXCmNXaFpFG5mHpMpLfTz0PZG1+ALGEVyg7p1xpjapfBqpnfhLOYzYSqfY7Vu2QH4Q9frBG4hAfZH3OGcGirDovu674p9SMVmjmbvemI4sb1VSmzqJx12QEmISmSW1rNru7b1zOzDjBpE46F50WtT1SQV79jjwpERWM6P6Yos1MAAP/0SURBVK9Wcaoh/Ur4j7DVxMG6o4PlFMErvsAASFVYipqMTPeMcpLsnIcoUQ15OPLpRb/ImegZp6TEEyJEhC2p/H16eqh7hfTMIrbChHYbRwAOi8yoP7qaG1TrwO4h6GAMjpB2kIgQCI41HqQok7GmHhLh42wY+ofNjoQiSbXnyAiSNahkIOiW7cfVblLkvx0rOdNIYrJpOeQXOVL/UzMwGc/Z9z/5kUuUef3mmT1+8UiOpOd2zIci8Ye+z3/0yRfPnz13AAHpvX37ujpTg65O4yxzLIoYJ5JU5N1JJsIZlDomPkZWU3/o1STJ2NLSvGPl8XjGNjc3NKimRnZtc2NeYLikxsuD6yZH+28t5As4Vo+DgCVzH+fZ+c+xIh5Wo4Qz4w/QbdyMRhP2REd41K7LSss8obS93Tm0lCZxWqDA59m3wQIxbJTqoZfFI4uFYN56CP2dawx0fXLrj+TVKw02vjVcp+X1uYKY/Ofv37cbUgsP7t22JYFFQCMUVxvWclmLy4OP2k3zq20wLDIpSEPE+b1LW3z99o0LcaF8UjJ81379D3aVzySsr06mtPN0Lu2YPOd/BMWkmEyw8isxNWpJoUhQMDhzdpjiYGQZciR+V5336PRCQBd3SuXaxpIAu+wWxRYX8hOV4fpPBq9v4jgyaLPnL15YH8YqKUvYwj/QPeXcJ8wN1akPCJRPBEhHYvlDGSRnavz+7/+R/c1Pf6ZJH7D31T+ENdhbUxbLprhcPidnPj2tcRaYqT//h//uX7kwFYU8YYqU++f8GsKjF/oMGWzUkXrzdkdg1rWMwIo+LBaLbiESdtVuD1wWzoWcCuwRjIKxoRyYhIQa3Es2SjG6f/6f/Se2trlud+7d17NMWViGyP4c4v6oi+2dZ3KE52KEccsX8nrWtr1980SsGdC4kspqyL6pCit7kDO5eXNN41t1C91kzrDfYDwOWemiYcXTS7feR+kT7I2Fchx+pVwSsF7IIRQdOK2trbiQa/G85FgwGxNZhyETjnAfGWiUgacIJsUuUWDY/5ae48/+zo+lCmZ077ZmR8CKpYYl5Kw8ckwNKeCa5tRlv2OXXamYZsXqcjaegYBF7B1FcnZ2omv5XE04+gxAcyELAekkBDVy4SZSRTmbHiCfJKQIZTU/02LVczOsrbAv7FSgw6Y0OVcBEJtDOSL44rwmh0C2FSVlxG4FRDh+HArOiaKXRCdQ7sxPEgTc+qceEqZM6BslAyADzJOFaVQBYAkmTJwTNe62bt+0nd1DAW5VJEIEDRAXi+bQM84wqbE2obko03Hqy61tSE0A/FBVNtxxLcJpEc0P1ATXh0izzsvaBiEtwBplCrjyXggP8OGyytRXEFTay2chNxBv+pMXZaXYmU4IFmLclBIiYkLf4jSJbPCdw+1YLGfO0aaq7JwirISOHQHWHOI7GEmf8gTMCX7m93xBEDjqmH6mlBN7RtQk9YFwWn1M/4I5pJijtEg6AB8h42sifXOU4dH13J4iOQ7UCRsm+8IWNpUy7gH2P+nad+7esG+efWk7By8sKAzgmXvdzkPf3/2z73/xSqBCtVu8FkXowhGPdUXL+5L1LNBwQwo5ikRoEMQOxLAG456VaxWXG8/CENv+t27esFgsbfnsrM0tZO3WvXlbWovJOOfVIVSsjTpFsL8tuS72lJZHJgOLbCynSvSwTk7rDq4n9NAsSiEnXSfpP4wBj0sGzkBeusmKcDBtR8fnetgp50gYeCYtDGN2do43Swrvi9lJJordYbBkd7H/8wh2pglTEZsPSy7GNPg35RD/5Ifft+vLC3ZrbVkqJGi7r19BPSwhBxGdktF5RwLPC5epAsvHpcNO3Rkjuj8b2t7u7Fi/RV2isVsjQerjVFAr02KoV96AHRxzjG1W6mHBopoIgF4yLoDL5+zi7NQ6zZqLn7Jo7iiRAGGIQcoQcCQVDfiBJihEYCiGgCKpqF1NMcZ0KiynzmSY9GtDDIVyL20Zc23QtvKVnLCYTFLSyiv2yu56jiCdLCx6JcHHdihH2yCrT/cCRCmRgKzmoKk/+dO/Y3/4R3+kny+lhuqaEJzpEDHsiYVNcu8fP3rkAJVwTqVWEwgLxDQ2DakvADckVQr/dWtvsi0mV1bOCCsgDs17YFykbqKwoqw/ucmOYqEmFSe51UViFu3HP/49gTSsDbZM3D0kO1ySI6YyAGmXArUrYsgdt/fhzes9q1cbVi6fuRpwwgqLxGWPVpFNk/sfVB8mpBKO7ZPvPHCHs718uSfGWjBXVLGIWoiqr+VE2yWpETmshABRDu1wf9fdk3UZlAgZeBdSGx6pyLbUFmQBFeCydvTMHGNAyAjbBOxmZ0iRDth3v/OhzU1nNQdwghURiZDmZcCeH57YgRTem8MjO5TT/eXDh/blo29cIoSP9aBUzilm77hrTx4/Unvrrqw7zpu+w05JsQXMXXam3ACptqSoQoxQAGzCI7V0RqyZmDzJC9hCUGPsKkVrfrKe1JVCGva8LmwDiybji9AO6x8ALQvplA6iYgMqw4Wy9Xe+AGoXItcLAMbZo7RQrjIJzRehjWyGkA1sHCAlPHV4JKWoeUuKPqnMJCVQpZaKuiS6sDEQhwVAxpMxERnup2eSQyEURhl+5iNhN0KlYIRbbFd/cE/OZiHNfXIglU82qM/IBrFPj8gYzwXBZS64LDc5FhwoDoE1CqIohLmJqHAt5i7PSsiN/sD5UEYGjgep0JA7MoojmCgpKghMikC+c8os8vMzjoR7Y1/8G0eCo6NNrDmSLk305N3z89wk0RAW5j20K0L2neAEUnN8cmr7+4fu+ZdXVlwaOzXJSDQgnHhevHB1toQSUt0ndl4+FOGLyQ5Zk46wIfWh75/9B3/wRb18brdurtu9+zekIEj9almHhSN5bnayRuTtcmLFXUpqMwBqyGAsqcjfdCFi+pTMIDPiX/2r/4/tSEYn0yFbWuFY1IZLCS2JRc0UNFECHrG/Z8bGF7Jn1LeuU+lM4rMurKZBGF2RsqmBEJtgMCe1tzAj/c05EjkQAXurKzbhJ/VvwjwAbMpT1wRqLCKywY/Y58nhtkWCrF8EZeBi6XI6DT3LV89euhTioWQvgYvpRMxuLC3b6vyshfWcCRnIyeGBcd7C3Q8/0kSGzVV0bY+Vdc8DKYq3O3tWvmAfB4OGoYoFqy/Y5IaEhXVF9G+MAjUHA2ITGWsQxydFDUTQ5uXwjsS4ywJb0qaTkskUMiTbjLpkgAq1zUhuIAPJSU7zW35h1eaX12xhbtk5wul8Uiz5VOAtYEsE5YRizrh6mowXApAXuwd2LkCpqX8rQ11Has0rwCZWappsgCcA4PpbP28fHtuJFAknpgF+OA1GYX9fIKzJS7FIztNYX1m1zz79VJOm/y145uzWbU6mC9je7o5Y65kL67myFwJ0WDEslPg34SMmEv8HELH2QD/CinEyZA55vF2NZUJjq0kip8d4E37jeGX6k+NqqWPV7XCc7bmYXsmB3HR+ss5CkTkOmMLZsqhLUcW5wqqr+wTrGvRacnTncgSsFRI+8Nq6WPT66rLFE1LPUlVnZ3KGciDlSsd2d44EzlKkst/RsCGl9plzpM3m0KWGv3//vgPvZpPSJnIekB61mYX5vJ774rwo275yGTqQMOLRnBd+eVF2hM5lwtXKcgQsxGbktCAtdT0vrNNvmfy8yMaszWZzNl+YtvXFFbt17bo9uHvXbqyum38kx6Ax9nh69vL1C6OmG44ctg7zFSVzDoy5Af4B0hTafPfFnJQJOACjDhfKqiJ2XJCdMrdwBgAyzu1qqGtoOr7baIrTISZP+NJV9JbNAsoMMcDGWUWsO+A8aAtqkt+DI2zUCwtsmUsXqDfZA06JLEEXjtbkL5Vg7e8cEum4A9fPLTmYSZYV5NfjrusKsKoNLjSvPuW99Dtqh+uiOFEJ7mxyTQHuAcllPQWwhtxwOiWfJcWarCgSOugr6ufhSHgw1lBYr8Ppsf7EGgUbu+kj2gNIQzjBHpwHa0iQStZPaR+ODxIBRqB4aBPXxpng2CFTEzycREAYF54PYo3S4Zkgs4wln+XkVtYcXSozjkNqGUdCY11ZFgEp6908S+myrL4MOWJB/2JnnNgoiiF7IcM2ZGGRdVJ9t3ef2/IqafVJ4yhm2hD0Bx/6/ut//o+/+MkPv2N37yyKIbftl7/5W9vZP7GRl005Yo1yJhzNynGhY//IyRk2janrxQZMzI/jPTnxMOp2Vn8lZmQeNtfMu0WkFy9fim1K30hSc6a0V4adcDE42IYMWteggzj8yqNB4GhV9kIQu6NzJjKb9wDS8tYMmjqTBfSBPHowkrLM7Jrd2NqQ8inYzJyAQ4yWlL9ILC7PmZcKErPee+MWC8Nii3hsdaVditG91bMiGnx6mIKeYU3tkJ93G3BkbZroGTEmSomEbPXmXYF7ya4EvgBgpdW1sxILyBowASiDguEyeAE9YFWgO9AgwyAAVBYRyZ2HcaZJ99N9Dg5OrJDL2MrKsl1Ua3JQAXeu9fzcnBwGGSYlp0jYqYpBunRkOUCvBlW6yB6/2rZDOaOO1ALlo/2+iVKqarLFo371RUrEoOf2q7w+OJQCK1tdrLLSbFtAwJ7uji0lhdxXJ/flTCJibM7e9PJpEhTVRxflkmVy1CLjvA7Ke0iliFWzj2T77RsRhx377uef2+effe4mxO1bN6XIIvb02Sv75KMHznBPzs4mDFgXl1071k4fOabXF8hq3EnjJATGIicgk8sVNAGkLMR+SU0XdkiVcEDaQDbIhjOf2n3lrk8I0W3UKtXkDCNWEggxhi+fPrMzqdGrq6btvn1sT57+zp6/eOSUxI9+7w/c5OUAqmyOM+b1zLLFjgxiKFnfE/i22hWbnku7yRWNZ+3Zsz17+WJffS27yyRsaXHafvTDj+Ug5uxUYPv61aEtzi/KiSft0dfPrVppSQWQpcYpg6yzsSZR0XMF3U56ynpj5+xcb8jRA4Sw3oZAn8VnNvK6RA4Rg53tXWdfbIj84IOPbG5mzvKxpE1HEjaXTlkBe9crrI7q10QONEs9vr598+yxU61UAiBOHgiI7Wu8ccCAELjiVLW+YNaAO8wVu2WOsjnRJ3BlARZwI7GBEBYlRNhASG2ymPqTvoMFvjuoiusU1P6FhUVryKngUEFrroEzQnHCztNJEkvYb8ICdkBzLu1IwGQfycQx0D7n3BzQcx65X39jYyIhHtlLTw5L8wGQhvkDyHyOzadBB7g4F+4tAtcnXD5ZJ3XYIpsk9X1SSXcS8pm8n7ARe0J8eiZSbklWmWASjo/xRCmx85xrsIGS0CtKk82bOBSAHnzDgXGeOySTfVYAubpKf6er9Nz6Pc5qkjlH0VzZuz6HQuRe3JMvroXacOs6+uLZuQe/Y7zIcHPZaPo3Y4gzYwxdRRBdn/cwV3g/TgmHSJiNsaW/UYWsZbJhlvUaIhpuk63IunNWwvaMyCq72nGSELFKqfrQ91/+47/7Rbd7Ye3+mdU7Yp7JtDxt3rGwWMRrS26hV+CN4G9W1UEA5dhaAKTbYd4VyIXs/OzCstkZGVnVrt9aM69fHSnwLV1SqmRos4UFG+kBqnUBZyEqVnFuF2rwZa3qwIXT+aL+qK3KKcD2A7GAGMm5Oqon4yYuTodJscjzE5fjZ4215JXfHn7zRh3ct2LxQIM/csbx6PFzlyeey03rOcK2v/vKHS8LiOHxmUQlAXddDJKKn4BqlrCXrtsZkFaKXBcTYGKNdB/9LhlNWfHo2J599ZV99eVDgcq2vXk7OSue7CUWlgDBvkBDnsUxARggDIJYPme511sNtZtdzZrM3ik7OD5z6x8bYqpVlwIbc2EiWP1QDoNzu1Ek7vhdGZGr8KvrcfogU4c1DLLOqvrOpMrJcbD/hIyxoJzK/PyMrtuQw9y3ssC/prZxRjQJBz45wPupWftHn/5YY9uw03ZJ709bUIZZSGbJnHbn4q9ubVqjX1c7p1yo7vbNW3Z5du5AqEUtrXpZ9yvZuSTyX//0p3Z2cmK1csVtdmTC/Mt/+f90ioGFYsJQCRknabVsUGRfEBlW1OhCsQACpJ8ymfgsE5vdw6REMgHPZGfb6vNwgLI0IgbqV54bFRWUvQFqJWon4fDFJjkaoHR5YvVq0d7KkXQHArAO1V+rbuKGwgLp8oHuhcLxuswj1nfWpSoIJ83M5uSI2XjF2RYUeHyriUjl2yWRFa9L77x7e9OOT/dczn+1QugyaN88euRKpXPOCEDMLmY9rF79yVoiKgzIopM9UtJSwgAlgEM1CIgQodyMSBHgCDgTtmEtZbYw6zYrkr7pEzBMAdoaizGhGbyCbtMVO3fl4aXkHj9/ZOfqQ6fnNe7Y32TNSkAk4CBcifoji+udI+GL0A/jwToWbWCeuqOlNa4sCLMTHGBFLaizhAtSUs5Zyjb1zH7GUmBGrS8UApEE/kbcn+syTzl6gTkOIPIZB4ayb+5HhiBhnkkm2eQFeEeFN6jIrtQ6FRRgtFNeOYtvHZlLDtJ/PAefoX2tBvWo2iJnupfmAFscUAn0B0Un779313Z23zplgi0xNjQCG8HBAaYubKbnZ72BaxNC430Tp6X76PeQELLEnNpRf7i6V2oX6z44pLhs3hFo/Qc+kIXlrtXljBTsTLNa/Uw/0RaeF0cBiPM5HCMOgZImDKBLR9aYvXO4jCfXoy/5t0sTduMox+j6F2JACE/PgHORkyJzD7tDjbBlIpPN6nvCatWy2iFSJezLpuac4uJ4XpfOTRvVJ4TAmo3eQ9/3fnLti1a35MDeH5uylC6SFOsc9mq2kItbLCCpFlVnBimqlrCZFFV8p905JOziDPsHxhkco0HAApLdHQp6Sc2EYa96wOpl1eX5t6p6CLLM/GxaOnGZRKVq255svxRzGltBAHYjetM2fXesE6za892vNFBdsYS4GE1CEtBryWwU6WDJeMy8AY/1fBpGX9hOt89tWcxwZjatCRlVp4VdGW8RD5uXCuLAqcP9t5JgpPZNBoYMDgDj4PBYRtYQu8vblNpEyrD6VJO0ZW1i+jKMkFhMTMwvJtBi01+z3LDLYtWd03Eq2X+EAhDLHw6ZOCy8y5iuei5dMKD28UW+fTQZs4rYKPMuIbbp1XX35UjkN+3mjeuacD2XBcei/4yYHM6iXilZIhJ0ct9NWQbfTSgyLQJW1eQoyeEQuc2I2RXm5+30vGiV8qUApW2J6YKdCNTnxJ5nZSQekYCgWFMk7JXzmrUHy+uWGPqtddW2frJv3nDPFpIFm7aU3Z6+blclja8/bgOcohy/X+Th9uqSFfQ8G3n1uYAtmQ+5MuX+1sjebu/bi8df2qBStF98+aX94uFjK58c25QIBll+FTGh3kCqTJMzH09bSSyeumhtnKP3ysWrXfmMZl1jH5ONiXn5sKtJ5g3ZLNQ/CmtMQUyy2XDEhAqoGcQEBbRrdU24AJ+jzIxsW5OcY1RxSJwCWKsVBfZf631lsSuTgzpwSoG1iU8/u2/ZPNUJRB5SBdvePrKL07JtrqzbLY0ThRULMyl78uJ3mi8RqzQqdlLU66ghu6vZrlQmRxBQsdjl7esROHub5Ak2grHYSOJAIZ+zXD4hBs4aUN+Fd925HAJf9gYRvITsULlWTbFDObmR1AbFGCmFMiWHRdjUOSqpbByx8w5eET0BjmcMQWrb7v5La/WbTuFQzqdO8UepahZWwV4ABECFAVPkjwVuCiji4IU+AiO1RZOiqb+5tFnAmCQS3Re2TJydxJypUNBlf1J6hk2ig87QkbhEYgLwlC1/t44gE3ZhLNg/YP8OGHEoMHn+PjniVsCqZwTQdQsu48KsADOACft2Skaf6Qt3QvGwA1oOKoNUuP6Qo2EvxLCre2mOshEPkGcrB+PD/QF+mDj7swjXUGAToMep4BgmmaQotknYd3KeO2sTrFGQqYka0Vt0XdZ8AHCU5ZXmG2Fu9mfpz+45aDeRCUKhKAPnRPU+59g0k2H6KHRu6EJ3GitC/LSH7oVAs1fKPb/6BzwjFOgSDOQkcjkSjlibYbF9smfOVY9wBBwyCkkg3Zm6elKjcqrOWeuZ6CuIOgkJOC/W9OwqIPKXUn+2HTFln9irl69td/tQjpC5FXro++GfrnxRKGjChnUBMaN2vWUJX8hmpUQCIRmHGF2xVXUnBcamopPd2WKGe6WS3RYT8wkUwp6g3Vv/wFI9ga0/4nLMWYvw+QmznAiVx1I7FOXTgFbqFtH709OcdHdsKwK6P/7O92xa18xdxC1VjNkgW7ba1KQ2FbnY/uDIhQIYnNx02q7kdT1yWsloQh0hg5jqSW4lrFw9s7c722L/uvaJgEsGwmJ7SpPicO+1jBzDJnd+UvqANLqDoyMn1Qtifg2xtpaAhoyFfDpj1yg8KFnOYi3Khpx5fVCOj6Jqacto4sMkiWMT8oI5U8aE85eRjCxo4aywQX4X03s5yx2LyqWTFk3l7PmbHYGh325t3XB7cdICZw7OQZGwPlK6YM9NQI4k7JgNUhVJLj8oaRVwIaoG5wjov4gQcXFhwc5PT+VIzm0qMrKZ1QVrVyv2XiFv78/MyjFqvHR98vHfu7FiWRlFqVO35GrONmZn7Noorfb5rC+H6x14bK4asO8Mp+1mPG9vxOorAqjbuUX74e279tH0jH1v/bpFJXcL8aB+P28fLW1YbjZh9z+9bT2B457Uw61ozv6L3/8TSw5hf1RqbmhitwXiDZc51yalUcDLrmDGnFg5Z28Qv+6IsaF81O0OvFADbHqDtbr1JvUrrO1dBovLppED5jNeKTIWWcdjyINX985ZPBmU8VdFTmZFcDJuorC29vTpY41f3RbmFp0dccAVseHzi5rUxqVUYUZK7KYVz08F8iIczbKtbS7b+uaKnQngG/WuPX28o2uIpWrM5xeXpQwrakfXptVP1CIDMGDzkA1SP1dX52QjYqtSPAt6vz4oRzmpS8VaE/aL7bSqDXdWfElz8JNPP7Xl+QURk4TAe7J3heKkHrGRociLK0qqzuJkQ3fOkJTk0cmudQWY9AHsHKeLOmZ3ORlbqAqABAYMYwXs+EJd059kHhGyBFBd6qteqEbYL2EjNgSyBgRAEcL1iVz6/UM3Nwr5SRn5WrMrZadrynCdAtJ4Tpg+C+sBvZ91gcmGRBwJqa3yMnofiTY4HwqyTsqzEx5CufCFGmD8ccBjOVDWXQMC8Ig/JIQUmMpmZAC6DvdUf/IxXZfwMs/pQqkCc5Qoz+jWYwTUrMHAuAF6FwaiCfoMKg3gpi/5ouw6Shbn1tPn6bpsNuP6gaQQAJ2MKp6LHekuzKSHR+0SKnMVHgBxDTQvUqUJ79H3k2ebrIuQfeXCkbJ9QpQ8y2Tvixz2t+PCnEB5QALYx+V2wOvvqE2HHWqLS52XA+J3U2qjc+zueSYKhbbhuC5LKHM9I4v/QrxoJKGfRSpE3HiGW7dE+q+t63cjzYuth77/4J+99wV1+U2gTxmFeCRpfnKP+y0xO5+YtqSpvCW559PhlG0tbknWNq1zpU6XWmGvRVcGPhsr2NXO2NJTSQuMYDZlMUyxoLTPDt6emzfnt/x8yu7P3Ld0P2nF0pHFUyFbErAsxNTxGPDBwGKNoI2WG3Y62rH1jXW3yN8finVLZnGUK4ug4/bYpn15iw0k/yXdVx6IGU9n7PqNDTvX5DV/worFmgZg6MqLcEjS0cG2umPiSKiHxYJaQvKNHdVI1CsZcadatazU1YP7H9rn3/lMKuGGzU3PS3FldI20nldsBkMQQ6SkTDwcsYwm5EwyYZlYyOrthtj/hZiZjIocbqkUGDbnJMt25eCiYsKS4hoQdvP2x3578WbXtYl1hcPjU2tocr7d3nEGyqah4pn6SUYKE2LAneTV+Lb0HcVF4copf8wCUiwJKRLWl85PjuSwLm0+EbaPCit2I5Sym6vz5kv4LCM1OSSEF/Ha/eVFx+YDmugrCwVLXw5srhyzXEzKZWpoQxh+bWDRrhSMjPL6d9635UHMfpBf1bUEPv66nfQvbSMUswexrEXFXHNSEYtby/bm/K0UZsr+s63fs5vjtM2EYzatibIeEvsOji2VF9kQOxZbkRLrCN4o8z0lQsO54uzUFcjI4KnkPBBpaMlZcuIc4Q5ggInOe9xYqr9Jm2XiMen0fwLgodi3FPTMnNhd3y1ic7DQ5vUZy80kNOlYkOTsl4aYMplHHX3M78q6c4bGZ5985BjxzOyyLS6tygYk9UUCKOi3f7SrZgscxBCbjZb1OwM7Oy7JOY6kOOK6ZtWpSrwAiQ6sJ5SlLCgNc6X/FpbmRFySUiWHdkOO6MOPHtjO3pEYpvollXWOhIy0CascGYcNtdVHmtP6W902F+akmLLmCXpE2DQ2QdmK1EvIN7SoHIpEu9uL4ndOpS2FemyHZ6dqqxSK+tuFLmTngDeJLCySA1KA0LsXADRU/zvWKsDnhaNDgfBens39Tn0NEONsUiJfOPdgcGCffH7LrSGdnXFIW8cuK20908QJubCWnsmxYz0jL35m/YdFYq7r1i+4j/uahLQZW9pE0gfte/dv2st3GPRYbZHXtJHGZKQ5yCZmnBavSSiLrCjujarXvNR9mVOTUi8TxcAXu9NJy8YGcC7vSrdMdpZzT55hcg1X2LLflVleiXBwBO9kvQNbYU2Mn3mfbisbRTWq33R/+p8w+zuHwDX1Tn2GZ1G7UQR6NrLgWEsio9JV/x3gNGgPz8R+ExbVcQJkZ0HIzNiLxnxwo6Z7sy6lWeEcLveiCgHtIktusnF0UqKGLFk9pcMqshTTCdlKVPNU7SKsRqUKzgL69POPdM+OCx33+u2Hvn/4Dz76onxWcgvTfT0px3eyNkD5YBZwa2UZwaUGbjRlQUnDNc+sRWpTAvioReLyjhy5SCrwhRTE+cDimuypSFygP7blG7OWWYjbyZk6GiOXY+rtt6xzUrHV5ZxdiVCVxZhS4bh6WEZW1wP2Je3uXlkvxGYjThsLOSVDOm9hdt6C/rAmTdCsJGOvBawwl7PT4aHLuCFLizM5Utkl297et/nZlCatPjMVFCAfmEfGgtQGyMVPBFp47phb2FNzbUnM8YeffW43r91QJy668AksAamJZKeIHwtmfTEPDJYQU1DPFNVAxQC0SNBqAl/O1whOcS61jEbGxUYrJgPlPVwFUf0e1lVrD+34jD0gAbtz+6adXV6a5poDnVRSakeM8fhwX+0ktIU8VhvEFiioyDntHrGT87NL29s5tL4UhkcOa2tt2S6O9zkWQ8ZxZX927YHdjOSsFRvbZVRsyZ+0pWDa1qSIFtSenibuQP3RqZcEE147rfesOaxZ3C9np/tJoFtdysC/EHXAtFaTSoz47FWkZEN/2zrqzqT6p1y6tGpKbGZKE7IuNaZJcS2Ts1ip5YodVsVQfbp/o3VqqfW8PjuwvdMje/riudog4xawsMERI0d5sPYLY+OFo0E5UGGabB/ew2TlxYQDWJgoAASOmkkh1uDSNVmn6HcnIZNmW+TCyw74sFs8f/Pm0B1UNpaimpnNaMw03gIHwqnUPpqU3Q7b2emZW1O6kCrgSFN2yW9ublqpeGnl84rN5Oc1oz22JKeTS0/qrp0XzwSKLY27JqsmO/AEi+bkvHSS60esWiraj3//h/by5Ss7PL0QAARdwga7o9mbg3J2Z9trnNlwubax6tbMVqdztrYgexidWVCOIiCbCGuMpqR+5HHchCcMCHhdDVqufEtADBVyg3OmfZwFj907xu0W2sU7Nff5AjD5LI4DcPv//T2gjZrnKFxCJoAZ12Au5aWiUWH9UcNu310zapxxuFe7qfksJ0mJnIniQUGgrL8FSxBW98dpAs4oJGGi+x1/+vftmfw8AeqJU3MAqd9xDRcC0+ckbKXERpqzUg/8zOc0X2irq8aqLxSJu60u6xyn+y6Ilz2hKCA0pOcC/Oz2ZuyIiADEk3synhpXOQQqD6AwCIPxbNyRayZTk1M++dk5TBHbSbhInxH5AQPABtrPAVooRRwDTgYbRcWgwpxDcqEmYaTskLYD9jw//TJp/8RB8m922HMd2st3VPGkDSRPDNyeNnbKM5dQKHyOrqGNTkXZ5Fk40tfnEabVWyJIHLErX1C+1HU9ItkbegbdX21Np5MPff/bv/OPvoj0I9as9ayvmx2RpqlOY/v/XHpBTDRqrfOeeToeu7W8bgujGZsepe2osWvlYcniYqCpbNRGU23zh6RQclIGa1uWy+es6xEbqpxIbYj9lIZ2I82BR2pkcizmHLK43ssib0wT2B8WkHjiYsdxe3v12MZTXaP8NDtvD08OXLVMNtqwnoFUTPpTlh3n3EB4c2N7vfNcxuKz7pVYrdQREv721oIFGeSxT5P+1Iak7IndY0CkgPZZW9BgkqbJYvttgcOynElWCuNd+MuZnNgRGWKu8J9YCnHUiTnCCkYaPDkbDZ5jDfpLrd60E8q6SzZrzk4WTjVI/J1wAPtd2LV9WetYTwAKQN+4vmElgWBDTIpzEGDAnOFyfLCnZ5QTV3sweiae2wQkoPAKvMaNniV9YYE/6Y8V+9G9ezYlZbSwnLfQStgWxa7F1+xkVJbaadqtqRnb6KrviXm3q2K1ek49SUcKJBALuoXMXkQMXmqyG5LByolf6W8dX8fiSbGj2JU9uTq2s2DX4rUryw8lzaVojiRqy/GBnEzIsg05+HHSuoGRHSZaNshrMqif2omxVXICk4gmqMabc9KTGu+gOqkhNch52GStUNWZgn8oO0rGTybPRFJT2I6yFch39oMQ6iO8Qgl5HAoTnDUWDrqCPY05lvVqspEsFPW6dT02/jXU99TC2rp5zW7cXtKzeYzDuThgjFLzrJlQBoZqvIQZAxrZjFSpT6qFo4UpD97U5xPBuA3bA5vNztiN9ev2/c8+dRP2zevXLpOPyR4NkzLadOM/JwVelgPhiOHvfe+7trS0bt9889TCMY4anhyGRFouIQey2ErnFxYORG1+fsGm56Zt1NPYas5lQm05D10T4BEZ8PbE5DsVvaiQayY34vqCo1q7cibxVNL2pHqoHMxaJ4qHlGAQhPArbB1AAXicwxM5wP7JlnIhMf0NxgrQE1pk4dkpBn6va7m2ljgnvenC0K4a9HlTz0nmkIggWZYAr/6bLE7L7gVi7+L2fLnQkxQD7ebaMGbmKl98n5AHxnISnnPAqn56lwbLv0m3H8t2cPxcl2tRANYVgVW7dTv3Xk1ZzU0pumRU32HsZCixmXLgqhCg2Dn/hfnL/VgPIqWXvolEYvqdnIrm0GTzJOs2EeGEV+qWxfMJyPNesqcIx1GYk/uQNBQKBTUGMecwOLyr0WSthLPgIZxXIhIxfUZzRrauyzjFg5p2Pw85Qpd+YgPplCNNhNE4Q57xQV2RbEBfOCfDg6p9hDHpa9pJWJNnIiRGG3EmhLr4jFdtXFyetes3brhyN+cSGV429YZjIl9sAGVNiXP4W8KolK1KrXuuPA99/6cf/hdfjC8k18Vql66tyejaVi6eq7PlLQdSA2L+762+Z+cH7HeIWrAft4e/fWTtbNMs7xUYkmdslsj7LLam98tIGudifYmclWX0jW7DZrtx22hmLTUMW2AjZJU8MdWmpeQ45uJZOSu8txxCW8aiDqknilbVdVPpWfvtl78jZG9JipoJZPxSNpXOmfXFDNNXKac22pwYN82ec5+F4gXde1oPuGDZFLJ1sghOxd6egCaqAWLXOR6d09gopc0ZIwc7u5aSAlmcLrgd92RgEJZgUtNxpKiOMBwNlJPZojowDCd5WZPUfywXRmFpmizHlYoV61VNUkGgXhypCsPoaACQ/xSLLFKkT9dbXpwXC0qJeYztq2fPxU76RrXkaTnjw4NdgbuYlzp5LNWB1SLXe42OBa58Nh/N2B8++MzOBU7+q779PrFLMY5o8Mo21uJWGV5aJyWQlxJIaOKw0Fi6qFhV/diZizhWEm5KWant3aumjQNyUBmNgRSEN8Ji/qWcsceVXemEOlYp9K0a7pivPrTcMOkWgSnHkLsSs2pIDRRispWqhS59FkwIUGING3m7FuwMrVfThAmLIIRqcoZdy4jF3ljesNncjMv+uiMneHJaNArq+QMhAQ/0UpNC3yahB0AHtioyEpTypN6WfgvovosPU54H0IANa1poYMj4E2hpcFDRyVhGDJk6RgJCBs4zsKmgxnZctdnZnNhVRio1aIUc1QYWLC6nk9QkSkneewVEhDozsu2AP2q5aEpqOmm5eM5WF1dsa2PdXj9/rHFkobcrspR2CSfT09OyG0G7gI1ipTA6wiNHx2f27PlbO9N4NGQXKFX92rWdQ+Ngs5zDHVc/kaZc1pxoVC5sOZu0j2/dsbBXgDCUY2QtTkqwp7GeEsiYR0pzpAcWQLB35tWb504pE07qtNhFH3XsklIe6lC1ZwLO7HAmmwxwIZyCE3EVG7qTBXDK9hMGmwC5GurMceJkCEkB3MMBi7Wsc3XVzwJ2/wScSb6h4gML/Gx8Jd0ZYNPkUrtwHDSFa+FUJg6EecNNIGrMHcItLvziwkvYgT6k98LySXWFlZMuTpia47JpF/OXi00Wk3FWlFyCueuaAZ+FOfJBAM1Rym4NVPOammYeX0/4Q8pzRHNf4Ok+q+vojgA0a3LOYWg8YeZcn7XVyRkmkwX8CTjTRt7H2UAJ9S0qhgVuvUf3IkN1ZXnRSAWf1BkTDmK2wpawSA9JGmRO8T7f1FjPR8aWx+ZEKqi9hRPngpwhzz2pNA4m4XTpM9QMZ7eTWetCf3o5QoYDcc5Q/amf6UvGEgc4tp6xQdHvkWryRmQLwnXZ0oXUSFPzdGVp0ZGATDJtJwey4SevHvr+j3/4X32xXz2y181nFt0Mm5dQRShl4pV2f+GBBsVrX714aPeuLboNemeec7uMnFl8ISwv57dcImtBOYrTFwIJX9ASknPBUdd2z/bssHNpHoHi6KRp1wqLrlNORyXrabyqAp0by8s23lVnlBrWjDSsUhcjbYwstZizEfc6rVi0lrDbwZt21bmy7cs3Yuk58/UFqvGW+UdiAQd9a1+0xSRzmoDspxBIiQVkE3IU6sSCWMKo2bZHr49d+Oz69Zz1xnWLsD5yXhPrPLenr95YR8ayNjtvt5fWZGAyLj0L54c7yaiJoYu6TCNXxl4Mf3LS3pUYKnFNMZWxVIqAhrUT5HBZ6me/eCEwlGHqGhRypNBgWeqHA6MCsEIZIul3hC/w7JlExvYPjuz61k1J67hAJGZnJ7vOUBOS2mMmhdhjSPMfB9kW78wLFFYiM9b1N+2D720KXLtWrLyx1IIcq8C7JYddbB6ZJza27rhnxXZNDtvnTh9spuSQpMpinSnrlzU5xXD2rsrW9o+lAk9s3BzYXCBrU7WxFdIzVhKzrWmC1cRMemIrLRnusUket8e2MlR7A3F7Uz2zToQY65RUU03gJlCsC2QG+netpQk7ZS3/SGAyZT459FDXZ7lxwDKzUZtbLzhHd9XXc2piEkrUQEhBiMGqjwFiWB+sFIZ3fnGmWY0Lpz8Gxrkty8tSC1Ne9bOYsfqGyU64glP1yM0P+EiGGEjhasJ4iX/LFllX01iGZM8ukyqTsnwmL1CX7fT0LKII03Ep8WROhGPHTo9PbWFu1Xy6dksq8vKs6ErRb79+ZV99+VuLa+LdolikrhXXuMM68zNyPrKLluzTLfSno3L+mphyGstrG1aX/ZWOi+btCwDFyivqX04upQpxMhmXfdY1Pyq2sbxk333vPSvIeYT9YfNMxYU6UyIfNQuE9ZwiAo1hwFqDqF15qLVUt739Y/NQkUE2V5EzdxslRcpc1QBdh3UnwkmcyVKWIyGNOIq9qdc5AwOTJwUUJUFoBG9HyIiOF/w4R0QWEJldhHIBHQp4cr6P0FfX71lMIO2iB7IZ9jEQapyk8WsA5OwBfaG+AzT3sxtVboKHmTgVwBulgv8g5IzTYW2AMQYE+YQrCYIa0O9Af9Y33DzFKekzrvSPvqT5BMiCBI15hNI4GhvCzigMp2ymrmx9fclu3byhn/0unR7FRNPIfmMvGs/JOSKcaukKn4rUAtQky7ABWcaq/prs8yASwVotayiE9Mga4+A+1r0AevZ6cchUsybyTQkh9fGVRzac6FsyJycutUQfE4Jlg+r+HjvRzTl453D1Pw7HYptATESIRBOfV6MjA2ec6Z9JhAVn7XP3oDYaMWAW790+Iv2e0kWQBFRnszVJ+IiIxLDni1R8IAhFxdoj9vTb3z6kHtxD3z9a/vQL75YAcmVktUrNBmISg0DL1qa3rHbcNZF5Gwu5/P6ejF/gG2xYYH5SWbVabtvG3A1b6C1atiHJzmKMDDk1HbHj9omdd44sWC/aQmLZpgryxrGRxQSK3p4GTIA05Zc81wDUJUVio5jd6NwSk+nZ4aBsgXHWAu2EzQ3mbd63JLaNwY/s+I1YV1tGORO0pjqj81ZOqFiziibg7EpCD6y+kZMOyFlcieVFBxHLx2bt8atXYsht++Bu3rxqZ2ycsLDcpVeOYO/0VMAStK3Vdbsxv6z+BGgTls/lXYyyrw7kkCYORMIw7Kqn+SLHok7GcAVjzihkrhpPTQTvyJpyZrvFktVblFWQ9FXnxxMxl1HEGfGVRtfOzi+cIRD2mJ+dtYKrFByzlfV13RO1M7ByuaiJPbB4KuHWMkYaZJ8cSUggwlfEG7Dr+QXbnM/LmLt2aWWrTwm4JdU9TSkKgTh7CKw+kIJLqE+8Fq757UrMtDbVsHqnIaebs1hajljMp1wv2c7ujouRXnXk1L1JmwkXrFMbyGV49J6eQLpqLYFGNyAmKvldESmoaCL4/CG7EntteFt22K9YX2PdkBOfCc1Z/ahp3qDGUNetVdUeMWhfyCfQVZv0fP1wz0b69/0PP7cbtx5YYa5gT158I9ARgw5POVDwCdDded+aDI6JyTapisxJcrE4i8gp2U/FbZjlgCwmDiAAC8bdoJzYbxEIeSye8WmCemx6htIybT2vAEWyn7Pbo5o4nPsdCYkh+sKWCyfM1G8vHj9zG0TZtJWIS9nUG/biKRseT1yRyqePn1hWiibg8dvJ3r5L345HIpbUvGFccWhTYow4MsJ4nBczNzNrXjHd8xONs5hm40qkKAmIA8jqP6kSjwgArJnKyR7Z1e3VBZtLCgx6LWuofW0B8UgA7tHca13JSfRFDK6y6pu+Kz+/s3tmF1LHJY3b5WXZrU8QQlK3CHw4S6btlAoHqrFewkI8zpp03YkjQUGprwFEzQFCwiORIZwIo6I7628Cbdk5Y8XRCvls2ijWyQZgNiyz6Ezf51IZhzNesqIAVMBNAI+DoKoFQAzo4UBQ/IRpSEMGnCEL/I0NhYDhRL0wsvpP18CB4CYIdxKOxiFOaS6jI9zxCPIt4CVhbfbYEOaMpMJyKdRza6stkxIp9DvtIIpA1trr128cCQFsU0lUBeeQUJcLFURoaCg1xymwOf0sZZNIO2dBCJybUu2a/kTZkKDBLnVCc6xlEUpCedP+KZGciN5LkchUPmKrm1nLFAIWS0SsXuWI5ku1G5uHfEqVB2Sncvg475icmxsD4ekkIzGiHhy6LFEqjqAqcCIkEbBQXxOpgyCQueqcuvqG8cSpQC7CETJix8YJiWSABYVTMms5Fo5Pbrr3fPPokUsgGXv9D33vZ2JfnPiOLJUr2GrghvXKDXtZ/q1Aum47LCY2ypL0HetGr+y0UTGfJmM6lrfiXtvG/ZjlpqYtdOmxVCdgszNpkQuvvd47smnJtaPiKzG1sOXH85ogGoT5pPCjaanQ2PYut8WoxTgLUfOvpC0bSJntjCwZmJM1ZiwdmLX5qyW3N2K3uafvGVsP3zXTffsVAbsnYrOraVcCvDYo2jDrtc5V0xKRuEWnCCOpEzpFaw7r6uQpW5kOWybHAvSU1d+MbGY0a6uLM3Z5WrSjo2OrNet2Z2vLlmfnZHZDt7aCRN/Z3ba9vTcCmJYmNDFe4qRdGSOLUigRjYA6eCzjE7Vwhk013aomzZ76jzLvSEdk9PxswaanBTRiDSUxTqIDgBtGnBFDzaYiVpiVGtO1d3e2bX+X0ixi9XKIzXbdwqID91e37PXhvi1PT9v1wqwA+UrOPGNT1YZFPVNWwYDl/GDL6VHQ+mrTVCRvnr2hfZS6KVCclhH2LFJIWifat+xczqVv7hT3rTVsWFeMFRUGsLBIzuat8kXZuiIYwXRMykdPrclW1XOVxKZZl+kEhtbQo7PfIS0p3Kh1rU5PaJICfL2Tup28LlpNzpFYeUjXGMU1gfRcYzHBk2HTOG3O14lZ8axttXbHLloXdnKyYyFNqmxWdiOGwEQGeHDWxIzDcs70N+xxNKZMfcNNkFaLBeSRJjohkMkiqWOaskHWKZKpgG3cyIrtdeRUesY5IVTFpao1IZqtG+qnTMGKx+eWDMZERNK2/WbXDg6PNEGj9tEnn1kuK3LyzdfGrv7FxWU7lSNw9aw0DruHh3ZSPNXPVfvRj37oStZMU+hTAM256qTrNsQ8WSuLoQikTFZqTbvXMUsJvOsjKT+9hq26m3sh2UtbY8a6Tqd6aZtzMdtcSlpVlLQaytixPnclFemVKh1IuYyG1EGibHvHTo4P7Je//tpOdQ9XMFPXB4hHUhg9EQX2auFQyBgjpRenQHhakCpQIfNwsjhO37EXB4Bkh7ow3ZXQAXzdOqE+mZQjlu6Uso4LI+JyGin745/8xFYWF6xUPHbny6zOL6rvslaUs+e4ZMeQ5UvesWrUACD+bhGZsOWkdAhl39mwJ4cjG+D9vA9Hgw3wb9QMY66m2JTa7DZIylbdtfmS8+HzOBWOVuAMeI9TpjinvmyNTaD6uN7DixDzzs6BW1MiAcKVatKzcrlqraw+GchuUgJpEaJ42NVUg+C0yQRlo55IHJKD+eSqabhnCcpxc26RMDPFbnLZqbNNPbeeK6c5l87GbGaR0vHs0aHUzFDzTNfwUD2APVBUFKCNV3ICkPxJCSYSKXjWnvqAfqF0ET9DkChn1NHzcBokR0x0m5MzVHAyziE7FYiTmhwBTVYriQVkC6Isg1KdOKW2cJAd8MXimUs8wlauxuOHvp/8va0vIp6s3Zz+jgw9bVVvSUbUt4XVWetlAmIyMsDSqaWuzUiZeC0yDlrBN2t3I3ftbuaOjcWOf/X0aztpX1pS7ZmZylisGrHoZdg2ptfFQIP2/Bf7lvDEbKFQsPKwZtuNUwHYtPU9QZtbvCGH6rOnR8/sRXPXmnJK85lVTaZLK77dsfxWxMq5czs9P7TYocduXc3bbCJvufw1a8crdjUnBjTH+RTyrC2xXjEESirHskHzReWoQlI/coppHJVA4aDSsLYm8Uw0Zm+ePrWomP3K6qqdaLJ/+OB9gXlSbrdvHSkQaj6Vypd2JODe330tYCgbhwvxQkYKsl2J9aomaEuDA8CiVDifudpo2EmpbkeVljpaE1e/D4uhz8qRUL+m0tKElg+iSgAx27WVWT0DE7hjB8fbYv0XYiFNC02F7e6ddVuaydrsOGb31zZsv34g0Dyy++/NmbcgYAr2bRgZW1MOCBY0aAuYW2WpkbpYddTaZTamhd0C/ZhQlkDtVOMQknOtdsR4Me5e3RXiLKRmxIgiciriad4p2xfb9ovthDRWFwK2jlQA5ccrats5zDKqZ1afx4lNC6SPTwW+ArKV3LQMriZV9tb8LA4vLdqr/bfqsYHNLsxYU6qgL0OEmVfFiJcGKVvvFmzWL0er61dLR27dbG5u3iiPncnFHQDUapeaaFFhQkfjceEUwPw8e54mC8XlUkNgQMottc3Ikyf+K7ADbABC9VFcbD4SHYs56vnLUpqDmF2cl90YkdGSy8qJUPrhrOrCWSH1wy9+/qWrg/aDH35fEzBqD798pOsHBQZZjS8Tkf0Emswa1LLGnmKUd27fsYti0WW03bpxw8rNhqtdBgPMCjD4W0V/Wxby/S+6V/Y/K/nts9SS1dVfjypl80gFJWNSTnEqQQvYO1cWFPjd3ZyxzVn1Uywr/SnnJG3tlzcoRKSSh7L3UVJ2xKFlQznmE9vZL5pPxMgEWFGNbZ/sLTmTbofvAmZCPqgBITnMmbRXt+YgYkLmE86Dc+EJHqFKAFmek022AFiQPSyyo43Fgv2DP/6J/ekf/IF9/zuf2Xt6/ns3b9oH92/bd95/z6blWLICz5SYPidRUgQSlSXf4QAQLENVQBr0L3efiaOSmlSfufvCvvirfsaB4HD4zoI7datY3CZ7yy3ky4aBR0JQvFs3cUkfhD7ZEM39+oSX9CfCVm4Hv65L9hjhPldK5covAG3J8V2qTzqusjV9xd6YuflpXXskEph062Ck0r59s21NkcQOGyCFCZwXz5ezQz0L4c2s1BobX1Go/D4jB8T3oZ5xVoSezNldkZZi8dxl1pXLNeEEn5XTG1E+h/0qrGUwXmR2TdJ53XqOcAlnSvUAFsdRSPKrTn30CHWrXWzopUbi3Xt3XYKKK+Ap5UX5I+rfUQeRyAlVOUg/xpFQ+ZeqHFdS/4QSJ8c/BPUsOUskkg99ax8Hv7g/+5nlg/O2039jr5uvLCIjjGUilluaMZmKmLA+IEk6qMlrj6QwbMbiR2GLaQJOZQP2q8pD665p8BMhC+tB1wPzltvzWuJcEzZesK27H9vW8pqMoWlfHb2wC1/XFmfmbTE8Z5WDA0tXvJYvTovNRO2w89qenf/OaldSGnIsnrmu9bI9O77Y1/0EBm+abofq1SBiJU/RBvNDAbTYT0eOpNqzkb9rxwJaryZyvVeS8VWlnCg/PSvQGNvRwYXF2d1umix1qQWxZAyQar2ry0uWkCcmzsh5GEfHpxqMmhtA6gGxZwEjZcGUtZK2QPlY8v3F9q6dXtbsQoNeF2Psd2oazIHUSMf2L6syXjkZvR8GND2TkRNMWl+gXZfjYyMbMnllpSCDnLKL6omAnXPLm1ICFZdNtjgftA+uL1nOF7dGuyx1V7Llaxkb+itSb+wyvrJjqbFhRE5Og0zSQFPPdVEU0At80vG4FXtlEyWwqhxMT+3fr5/bkfq0JoeGUyOjayjGJcFop8WyJGvVOuq3up5Rvar+Htt5p2Hnjaqc3rotzs7L8GIW1bUX4hkXEuzrOTmieDMraNQ1uoOqNcJ6lmTA3hZP7ELqZXVj2dhdbKS6ygFTFywn4FttFWzRqwkWS7rQ54aIDErv5e6Rvd3dd6FDCvM53PD2dF+Pq3RM6Is1COobsdufUuKcIcEagMuPZxFEgDHJ39fU88qpC1BJ0giI3LQaPnv27MioZjw9k3JHRMM8WyIA6VDS1uaWjWKNT16+tcX1FctJVX7zzRPX509fvrLf/O6hPXz82H712y/t57/8te0eHMnJTWkS8mycKyFGJwZOw31yQMdSd8XihWxKMysgNifG+UE0bn+vMbSj0pm9mU3Y7zxX9lrOdaQ+KuQSju1zyiQJGp7RwD6+t2XXFlesexUW4YogR6wQ8FjG23HVGToDAepVSnbXks2f2+HZpR2eHtuW1MBPvvsDO5N6cqxWYElIRXzGkR0Q3SkOMV2hhWPIOGN/QEAt5k4KOoAOmMNY2WntwoLjgf3BD75j/5v//D+xP/7+p5aUyuqq/Q1KoqvtBSnKgBzSQESmw/4GDUVEqjks4CaiQODRpaGqHSS5wPiZLzgrDbYDd5zIJLVWCsOpjMlLCOecCc4GJ8f6KCc/TkrFAOQT50RyjZ5W/TJRFFQtgImzIdad2w7a6r30B6nTkBLWC7rfhvZQDgA316N+HjXi2FTKAWzsMkcpoO5qshvOTBFf0btpK45Mhqx/uRMgZY9zs2w6DrmF9YoIA9dm8Z2MwfmZGatLeZ6e1/T7yRYFilwSEqN/Bn2vdaUSybrD4eEMwRqfVBEOkn5AgRCKexfCZH2LcjYQIM5mYa7goNVJToGwAx9VhCNkM7ArIaPnx4nQR3E2I6p/LislEWaRc/UBanrz2nW31y+eSDz0/emfv/9FUh1SrO/aMCnjDY4skZq2g6N9Czf8dvGqIXk/bZl62GbGBauXJV39OYv3c9aR7Hl6+dAGM1WbmqZoXleGH7WrqZH1ZLw1sa9m3Nyi+4vj53baORGLMlueyVtGIJS+klztlsxTC9pCedFW1xfsal3CYTYp3tq05RuSVOmAwI6d3AMLRIbWPKzb6UlJn5UjoyBh8sI8p2Oba8zZqBuyk96JHXRPrO9LiTmrk7tlC8Z1jV5Djihgi30xe/+8BcJJAduFxMeVWG3W2GWdF0tCnpM9U5dR7IkVTKrIlqxZm5wPkYwJPOVQUBHn5bLV+z1dK2HheFrglnDlTGBnLK41uiPbE5NpEgsVqHFYPgt7HMNK2J0LnhUrjg3k81HbWC9I9clwA+wS1nunotavN21zOWg31jN2LHV01i/LsXttlfMdBEqpkYCmz+56rzV034EMo0He/uXY8u2M2pOx6liTV/c7vhQoi8V/fbTn1kMq1aLaFXB7GCgUGbOQXStsWtATscpFXRNRZEBOdn1zXZ89s0N9NiLFtr6wItVYsHhYai4xbzPxrFhz1GLBKUsJzNk46FE/HTcr5olP9hociRV79P4pvbwnfROPkQrdtVQha4VmwjLdOavKKdbkEPsaK01hG6pf/seff617y8n1p6x82RIAhzVWFaP66PravCZn1zEsrzemyQEoirmO2YnN5JyUomACAjL0s0slHmmStTm+tuUOSLrycraGmFc67lg2mUkpOZHlwqIlwjF7u3NgD5+8sLnVZSnNij1+8sz++m9+ac9fo7AoR9JzWVarGxt2/dZtqcWeFaXMWI8ADDwCslq7ZdtHR654IhVzKTczI2U4HnSN3LOY1PJv00H7f4n4bJOxLMCh8naU+i36ciWBpJjI/Hlw645trt+0cs9nHa9AU5M+H9TzyXHgENp9FAmOpOnCgzsHxy7j6w/ef2CFRNLN053dAxsInAnrEK4BKVAcurWFRWz8UoVsAxioDewJuxp3LJdLC4R6cjZXrh2U4FiUUv5f/+f/zP7r/+q/tBvLs3a+v2OdessaZaoXdGwmn5MCatrzp2/cvhyOT+AsnoTYL46kpHlX1O+d0lHbCc+4BXe1g4wr5iL2gyMB8HAevHdSI2qyUXDyfpJcqP0lZaX2cbIpqoXroEicutH1iSI4/6Pf6wYuisC6EPeYhE7JABRwyGexP2ZEZWPnY1HeAvGmFJ/sIydVwVoEa3Ccs8JBX20x/qgmdr3WxoWovThFvfQdB0Q7iJhQmp/y7KT9shjOeqQLb4usorArAuyK5k5KSicsu+Do5cGAApEj/Sxbc2nbPPHEQbGFYTAiS3Fypsy7JBO4AWc0QVbd3iw5Hke49By0GwfLF9llzjE55z0JATPGhAJRQjHSndX+jkgPuQqUzaciAOfbcDzE40ePH/r+o5/88AufQGacFrOlxEIvYMfbYomDlA1etO29+QcW6AowIrMCjGk9aEKycWTHYk+l0blV/ScWXzRbWijYrHfOamIYxca59bxtMeBLe9rYltSvWkCKpRoSsIh5rRcWBPiHtnf0ysoCyobkXyc8ti8vv7HTVs9Yi51ZyFj/quNy3yvlrnkikltSMjEBZ4F9InpfQ8ZdaZ9ad6dt0/05GzbkbHJhe1HbtX1dZErXZUG9LcbW9TUl/WWMF5K+dZ+k5bw12wKMOGpkykpSEqRrpmJxd+4KIJ+IxtwRuAAMg08MlZ2oHBtKOu4loS915Gnx0tXdOj7el2OiXH7GGU67O7BdgQan3FECBCNl8XRxccGu31wUe07YzRv37MbmHXdmSyYflCNn7aEi1jHQJJy1VMJnDz6as1BMAywGM5IBDOUoOJ2PNYKxQKGm596QuhvUxSgSAds71bM0onYrtmFHrQt72zi0oVhMrVi3w27Dyn0BjiYE62AlKSlKQRCrJ810VBnZ3HjOwt0p84hUtAVGpKYGE3IAYn6rUh5ziZyUS8/K52XLRnI2O79k4WTM5tI5mxJ7O1Kf1MSQBtGwi8Ee7ZzYmZQgRRY7eq58VOrWK5kdFIjqnuFmwHqjoB2EyuZJyhmIfOy0irYrJ7xzXrVqcyyVh/FzHj/S/Upt18RttF38utke28U5JcgJhUj9XUmlBmBik0VRV7tLxIATEeOxsSa7x2qljshJ3VY301aYT9jsQl6TxGdv97bdxlI2as7n59xmydc7O/ZaqmhOSuyXUh6/1Yv7eHxqN6EUMc6trZuWL0y7g6qoOgxIciQxgEe6LWEvKjB79R3A7rUamtBD2Z7Z5ge3bU8q+blAuiknXFhe1PNdWkzqqdcSoEm9xtMhfUrgJGC7s3ndrl3fdOtNnIsT8/Yt7umbd9QW249IRYaso/t6hx17/fylffnipWvbZx98Yt2Lhg0ERqW2FBOVZTVesbhPCkGqLTC0nNrwvVHY1qdzdiIyI24q8ufXOPosrTmQEkFoCui8uvfnnzyw/8P//n9n/+BPf2y+AetrnAMvUJQavLgouWyfrMBwINWyvb1nJTlP1P6siKRTCnoeimM+k0Om8jH1pqiLNgWKCxzRAEP6SM6CA+TGcqY+AfpYgMyR2uzTCennnn5G9RMQi4WpgC3A1hR2C+76HHtLWGsZiIGThcQmW/6Tb3GAyT4aSAh2hdOYrKtJLeJA9AK0WevA2bA5dKR5TfkfElooPEuGHcQFx8PCOskzXJdFfpzJu8V7UnqdMpJ9yn9J8beNwwFxXFTXoGI0p5C2hlKLvp5wpGCls7LIsNR4DTtjDgLwRDhYJySrlA27bV13IIJakIKJ6T5yMroBIVQWz9nkykFpKLx36b4c/4AaYR3ErStBtAJBkSjWdGnnt+FEOde0VD594jLJ9Fk2ouLUIUocedHlzPYv/v7/6ot4PGW/ffaVffPisd1au20fLN2za51FW5tatLgkhE8XaXvFHK7OrB+q227ljZ0NT6w2FKMNXVlUxnJSbFl0vCBjnpKR9e20fCxlEXe56fcLty0x57Gnp19bdm7FXu+fWkX/wbK8YzkITaadTtG+erMt1rOgB5fDmZLB6b2cG/L8zWO3jl0nV10ORRZt5/6uVUc1TZaoFQqrNm6M7ejZG0vmM3YwFuMLNywtz5mJyiF68KQCnUDcOiUZ2SBho47fjt8c2fL6skBNk1DyPSY1kk1l5Xn7zsjZKBdQZxPaQtazMYwwWkwDDq1hgyLH/XIePSl5HMU65aOGF5+TqpFie3NRdRvfyGii8/tirxxBHIxgCBjuWJOIwexYPNOVGqm7TXjX1m7KiHv24Xc2zRPquMOgpqQUAhrwnhxoqy+wEuA2vDU7qp1a8YgNfV4rtkt6z9iCHXM7iV+1ts2b9VkL4CxzP0JskwVTGBThIHbwR0Ix3Sfg4rr5Rt7e27hjrUTVznwXFs8WBKpyanr+5cysrc6t2v7+iX316LlVmVR6hrOjU7W7a+MpgZiMb+/gyE2gtNQeIULYaL8mQtDTBApf2aH3UvcbWlzjf35ZlbMrWlnAThmXk965jaJ+W1xdt7YcBse7AiyMS99NUNg6mxj7VpJCDsTSxkY7rxwJtbioynDzZsbyuYQFZVup7JRVaxcuS2ZjzWvf/WxLE9dj61tSxjNBOz6SXQslyhc1i+lZpsU223pvRM+bltOj3AhrYF3Z9pMnb6xeERmY40yGgov1z03PqD0CPalTYu+ErDia2KkhAcbM9KyrgUbG2cHhqZUrl1LXfptbKtjde1uuqvZZu2ENTdJIIi62HrVzsVzOK2+JAOBEggJzkU6LeyP24d1btjAnMKZEhRQDBxK4bEgRp/EgZJciBu2AnGhrZC+e79gLgXjCK9sVO+WIhaWVWdmx6VnFrNXejZtzllmK2g051O/LWf/D6SWpm64LZ83IeWzMZ20lHrZPZufsw0TGUrKrDz/9wP7T//Sf2LXNeTs73hGhqVtK8wdWf6zxvihy0BzlWzRfBbAHR4eyecJBMRfyI9UYxSIPZLnZtLU0T+LdK5uGocuBgt8BAabkts2kZXew7LpIj0g0hUuDAjyv3tfV8xO+9IkEdFlMFoOGRXO4FEUVZS7Osbh1Fj0rbkS+V3+TM9K/vayNqJ8FrXJGhJ9kP7xIUcJ5yB4c9xcOEFKb8gRcdlVXmMgRC2S8ea70b82lf7dvRJ9xYTc+q/mKanChQ92dl5rnsq28wrgQmxA1bixq8wyUVPJMXVlKqo2Q/JQHW5JdSzUmhHuaBm49BBVGWi/rc2TekZLs2qX5SL04Tt9syYFwX8K6nKeTz007p6KnV4ukwJxD02wi7KgxQrG4NGD9jpZyPDdrKRyD3ZMaYV2EjDP6o16rO2WL81c/PfT96eJ7X8yvzlsoI/ae1gXFQhqdklhp1qrHFzYKD6wbb9ux58jOQkU7GF3Y1HRWIBi16FXEMqGcJnNb6iEkw/DY7tlb8yRk/PmYy2A52bm09/L37HJHYDJs2KOL55aQHB4dq0PbGny/PKc6YltSGwbHeSQrS7MWjQfsXMxn5+DQjvdOLOtP2Nbchl2p4//7V0/s10dv5F0b6qiOGKzf+sWhZcJ5SxdydlA+0rOIYUdS9uzptjqsZWv5ZbuV/IFlrWDJUMKKl00x5323aW5a92P3KMUdKdY47Mto2BMiw/JroPxyApTKwNtT5iSuCYOH7gls2PiDUVA7K5eU48xRPVlTW870staw12dVu6zWXdwciUt8uCWFFowIxKe6dnF5YI+e/FZg+spWNiRRx2Wx9pom4MjOTnbkzAS8tZZ1GiZW0pWz0bOOSzac6ttITsDGYRnSwJ4JKEuegZ7PK4DwuBBWR4bSDDbtYnRmWSmKm7PLUhpygDKE42ZNkwci4rFCviDwnJYxNy0mj70ws2x1f8/2rk6tsDYrFqj7dK7sbO/UrjTZ2fGanZ6T0y7Y6amUw5sdtxeGjCeUWVPyOSJJfnJ44tagcumUY4s43blc3qbFnM7KZ66kC5V6i7Wandar1h0ObFsERMLR8gLtvBxYqErKtdcOXbFLTQA5Y+YmrJ7JAJMsC2BEdEV4cIyS5wJBwYZtXr+m713b2MzY7GxSjj6oyRR1xQTLFanvqaErh1GWow8L9FzxwEjAsbagVCxrcRyixFkMBwdFe/Vmz04Ekuwx+YMf/8SdmdNs1h1LY5c0ISKukVJfs6icTCUFNFWXzXNNbWGSR2VDhG84XXQmPy2bTdrOyz1LJmccCJ2eHarNLGaLCICz6p8pEgn0bL2u2KA3KBV7UwAUF/DB2oMiWxE5WRGMkd864vMt9Ym0i5DC7MnrV3b2dt82AimbWUzZwtasJXMCxO6FfX9jzt6fj8uBVa1wa8HuJdN2K5+z0zm/e4bvry9JyUzZZ7eW7YNc2u7HE3Yrrfds3bBP/+SP9PxBK13s2bjXJAPDuuWuvX311q3thTRn0prPorFWLV2qrRoJgRHZTSQ8NBo143ybSunU1mJx9UPYCGjfxXHlE7ah3wXEvhdTMRHKtD3YXLd5MeZOnFJDHruRTNiy1FHQ57G4nJ/fIzYtuyGjy637CMTZB8Z3Ia5d6X0jdQmxfWwR6xmSfOGX05FDlYk50AVisSucAi8sjTnCmLh/Cq9GGmtANiRnM6WLUuUYQtjTPORsIpyVRyDP6bHcnvbwRakcLjLJRtP19buKMLLiDpEi9Cqbz2eFQ1OWDHtlly3Nk6YIDGVYvHIWIqd6v0t91lOQDEAYFvVEqIo1juLphV2q/yebTHGG5orJ4ix9+h1RTJwAz0aEgS/nRHDAsmPWodxu+RAOTmpO1ybLjuQLCnPyJBSk5b30yySpxf/Q96OPb34xzqh/crpAXIbpmeQe5yNJawzE7Keq1kuosXMadLF6wGn71Y75ZOSfbH1s47bXssvX7G++fOTWFMq9C2v7NflicgRnNdtcumFXYlvButhpeM7OpWyey9lc1diKvynn0rfDI7xn25YWF2xaHVkry/DEenYOD+28VBHwx+16ftWCpbHdn7pjPRFU4pKjQMPGibpdtPbsRvqaLSRmXVZLu1tyu5hnZjJWrZc0QBq4sgb1TJ16UHFly7tSNM1xyw4uTu3+Rw80aduOSYrYGSWch/2WC1OxmMjeAv5OVgc51Sx8cQ48abluN628dkwynjWCoJzFlZgzu4HPKjV7dnIuVol0FGMUC+KzpB4S0ti4JgCfD9j999btj/7kY/2sdmridRo9W5pP24IYYlUTrd2qi/mmBCZdByglGcLYr0kiQ6Bk/Hg4ZSUpnZYcgVcsvcEZJc2KRWU8K5tLdiXmT2huMbtoSX/BimIlR+WiGGRcjDtuKTK7KpLHYt7vb10TEF/Zb15/ZcPQSOy7Zlf1vp3LibQrTbtz7bbdu/uebd3/wO5+/InN52bscHvXDvb25EwFrHrWg5OiW2MK6rp7R8dyGOzm9lo4GtRkk4O6OBNJuLRMIe/O/D+SwyFPPSSQTAusZpMptSlsIU3AJTmTt+dntle6cEZOeJGEh2FfBgh5EnCS255LxuzG2rwtzKasxKJgO6TrluTc6pL1F7ayOC9nEbMpjdFl5cwePXomZ1K2leU1TTKxwMBIKvp8sqFWToU4eDgcdRNwSQwPm2DilSsX9nvf/64mVsu+fvQ7kYvJ2SpbNzadTTTrFSmKkMvMIb0zrUlIldUZKfOw2CbscEnscVpTMipWObMwa/Pr61Y8r8gplcVESbvUdRrs5A9ZvVESG2TXOM881FibbV2/Yxn1e1cKlNpyPaFgH1YsULsKRBzwBORMmu2WnFbX7hRm7Pdv37GcbGrYKFvM37dETiA4LNv61NidB79ayFghHrLxjEjSAunQAncpgpmMmG7MK8WSNb9+dxkaW5wkB1H9i/MD9W/ZmmLmZ3uX1q6NpK5bloimLJeiQkTCAWRHCpssxrJwhX0XhGY4YqHZaro1R+pzxWdy1u6zwFyTmlwRqVqw2YW0HEbcvKTLpnyWWk3b8nLeHvz++7a2PG3fS8/Yd6ZX7VCKriwSAjNy1RD0Rd09V+ZItjzWfPMEpEQ0t/0igH7eI6AfyRauZFMup0+EkXVGwqOoXRzHxJFMnMAkXETdtL76XDfSOLApsycAbusKHLMwCaihGEjrH+q9Ulb6HCoJRTS5lN4nW+fvOJ2u1KOoqgsrsdcokaASgOaECFqx1BVRE1bVu+ZtSUm021LGbEGQRxTR7bbJ3iK1XfcXXqJq0smMJeXAj/ZESPQ8VBMgPkdIHsfCIVZUK0DN8HRDOTcy1iabTSdEyJFkOQuazJoN2VnuCAn1qS45UXwiW64/9H0w6D/0/dn/8sEXvUTPjutFTeq2vXz2Rh8uWKlfsuk7c3Yi1K5fsYGQRdOAZLQkZrFpNxaviQsFrKMB/Omjh243dH/UFrvPWqlZcuVM2K/A3zPXw1barwkU7trjnR2bubVoGYH8UfHSDo/PbW9nD9uyG9evuwfj/I9us297+4dGEb6CmNK9a1vWFrtLycG9ffzSMnlJ7NtzNn1twVJSC+Ow33abp3bQLdrCvXkx6rJVvDVLilFRbj6byVnx5IWAWSpCTPJ16Ymdybjfnpzag08/1ySWo9D4tBsVa/cq6ixi7hzPWpZjLWn8kaFR18ldyQMO1WE/CaXeyeWOhIOCNE2Q0YSdDAQSx5Lwz47OrEUVUslXv/oQmQ1NoEz6Rx9fszvvzcjphfR3wiCkXMZt5+2JgHcsR5i269eWbHY+I8ZZ1qd6ForkrVpmUsQEiKdSxQM73G/Y3JRkrwB/5/jERgKHhUzUPrl72w0+Z1rognZyWbfHL0/YrykDaKo/BSRLi/bgzj3Lp3J2Kba9sTFvQTHNQDrgSuifb59Yr9S26kXZvv/x5/aDT75rc7MLUowpGZLPkvKIS9PTIgIcEXxsMTmBRrtnh3L0pBVXBBZnIgaJbFKOc03O9cJOqlIXmgikNzMnI1JBKW/AwlJYn23eNH90yjzJsGXkoI/VxvBCTupi044P5ZRwHXLeMY13nMVzsTBKRkjA2h/94BP70Xc/VN+KtAhoWwK5QiFg128A2yPb3y0aFWjzcjZUA752bd3i4ZTbJRxIoZjGdkf2fe90bNNnsodMzMKrMzaXzetZyZ0/0viNRYBm7OXLp25fxIP379t3PvzA0lI5C1Ja9+/eccco41TYcMcZ6cyFeCptmcVZOZeo3Zdq/UykaamQsszajBR+Uuq9ZCurc7Z1a1Ptp1Bew2W1xaIeV0Lnj378R3Zjc80+/fgjK+TmbeyZcnFyyp5oXovxQ/71lCwey+F41d5mr2qz6pt7mmv5bMCFXikl1PP2LSW74ISbaEpKQE7TI6fTjnqtFZdtBXSdlBxTNCCL89iF5mDYKyXujUlNLtqF2sViMCmr7YYIWW0oW7lh6fScxQVkQTJqKLoj8uRKDAlwWNvirB9S6Kk5xcstgKvNF2ovG20XNC8XN3JScDHz5cI2G/FbYjpiaTmdNexyOWFri1nbSGVsBQnREJNfzdqzRlHqOOXq4EH4hNPCqqEUiRiz7IRMMJQER4ZHvQJNYYxH6riHc5aS88jpEn0ga5FIggtmEZriC/xXn078AG5R11K/s+YCkRtINVEhQYZoIc1vwtZ8hnUIgNlljNEW98w+99wAMCoAtTIlrKNumVsAp+Eiis+3t+2sKvuTEra6HI0cyaciD1Q17ur67PdhzXV2ZsZlBRJy456urfqPc2NcyFw2hFLm1Nh4IuFqofEOqlGTaYYTIBmAcBVRFdrryjf11Ad6PsqqcNx0XmSI01CplUayBSnirr367kKGrJH8w3/ywRc9SU1SYEuXl44NseNzpJudU59HDIq0zsfPX8hIshYcBm06OWeRbMYevnls5+1Lff/aLjowRjESgcSgjZeV14UyJnzW9jWlVJr25Gjb+nG/tcZ9e/zoG+OwmUw8Z5lYwnqtjktLpEjjCJC5aLmU467YeAD56enYINSzZ/VX9qK0Z0ftc8sv5xyA5TMFt+P+F9uPrJ8MWnQmbrFC2PYvDgXsVzY/V7DGuGqnAl5OgOx4Bla5alpRA7QtoH+7e6pOb4rNTtugKykptsmmwGazphelNpIW1otqoJeXpxpws/PzI0lEKmEK3qVAiFn6YD+St0P9TPmT/YsLe+UUiSYKoTIZFSDoFvp6cnBSgukshttz8V3iujEBNAthLOLnc7OumJ87WVHGMT27KGWRte2dQ6d4alJrVRkcDv79lXn145RdyAFuvL9sHz4QCSi/tm0phbnCkssBf3uybxdynkUBe66QtGanYlmBWTydsq8fP7UwZSzyAZGCltqgoWNj55WcQblm19fW7Mff/z058phddcSk5HjrYimdckkg43GnHdZqFTs6PjavWDzZH1UASKyeDVisJ2VkzBRpvOqIMff8Up5t84Vjdm1z0967cd0lPLR6LWuJkVXlrM9kvE1pcW9wbB21f2d7T6yr5/p5Y3XeFqdztiJGj8PNRv22OUdV3Lzdu39T4xwTm3srVl7UZOparSq7Di/qZ7Uh67fVlVWNa1AqMuViy5kZfb4gkJLPnXldNs/BhWUEXoH5nH391Us7OTp1ax7LS8uacGO3afGOiE+fPTsa51k5h1UBvlftpbrvgw8/sjk5Yt8Uh1aJ7U6FxMib6iOpczmj/rijvo6LTVesWLuwaGRsS0vTYspkEUlh5dM2L9D8ve9/aBvLq7ZQmJPz9MmxhES0km7XdkC2R6UFyNckqs1i9SQ8M/CLxHXPbXHQtKhsv1Egjbtqw4wYOAU6y1KvYrCtsNcCfdmf5uQgGRW4jt3agcVEEqcCVhEB8mXYEBoRM41ZVUqzjhqU02Ht7+JsIBatPvFKyXihUgHZ1UjzeGgNMd+uHETfMV2pdtkOmUpNjSXZcYRF2uoT9jodaT7Nz8dtRQ5vTs+Wk4OJyRdFYyFbnKEI68AiCRGObMTyHTHhV4d2lQzY6dyUOyNmg6oHnYFJg+kzAYvKHsg24zyjlbUlq0gNJYJem41FpLqxtYq11C7xdBvK1jwj4U06ZBGpr/kVSEhXc1l9w4K22DrlSQhJceqjyxzT79gHEtd4bcRjlpWTYATIJOOL8cB5EHKiVImHulpUmxBw44T0BudgUQls7OO0S7eXRGPJMQpzhVnziADGhcebc3nN+4hp2lix2RCp9bsQHSfIurUSXQcy6xwBYSd+p3Z1RGA8srWIPst6JenJdfW3O+9HzoOFfqIphMFwCJPjlUk+8LlyTtFQ2O7fu+8cx/7unlU1jzklky+KTtIPLkvO7KHv8w9XvmCzGUejmndg2XyStHT9nDERc/N05V3VsMR0SiBUlqFMWVugWNVk3z7ek1GONAljaqzP3rx5bdTRSYQEQGKrZbFJj8CNA5t64bEdDYtiHzUZnwCiWHcLsJRByCayLg03FIm6wdh9fWBLiQVbjeYtLeY1JSZx0b+0QWDoTiY8qoilpoK2MctJjmfmz07OuPZNyav2PbYUL1h2HLL68YWF/FGLZqfssH6kiRSxupwEaZRTwbztHhXtzX7RfvGrryRnvfbpg3syKDaoaRLIsbBTmcOP4skZTYSU2/xDNpArmaLJFBDTCUnGULKAWl0ez9A5kr5UWK3bsZNK0/Y12djQhMxE0jLoLotjNOUmejbvd6fWcXBMwC+QSIheahwqJTkWORvOHgiG4novBihm5G1bqXxiOcn6U6k80rq//4P37f77q+aLDi0oJllYSFp9IKepcfGLEAzVt3E5CQ2z7e4fCLwFEgOBgQjQxs1NgceVxXIC48UZO9egNwctgas8SdtjZ0cXYsk37YeffmJZOfxOoy0HVnULplR4rcvh9cVmOf4XyXumfxc1PlE5ljrpd2JGpGHWLkvmg4HKEQxEEuaTBVdapdSvWk3KISil1h7KichOKhWpUEnq18eHYkVizDLknJxQSnZ0c+Oa3b6+Ybc2VuyWGPrtrU13OuaCgHdOCoGTIc+kNi4qVODdFYOekQph3SNvv/+j/9iuX79r+4evbWfvrcaOkILUoGx5cT5pOT1fXxMxKnkfz8ZtSoBU743s6U5RY8tRBHpWASRrf4QQVmbztjI/a/du33Sbygh/sYdhf//IypWG7nNiyXTWETAAif0IOP6GQLvEGItqUVOOjapXnpbG9cJJC0q+DIZtu7a2YDl9bmlBRKDWNb8c2JVsb8oXl2qJyybFqruEXCcn9LEXANbs0mg9lFOpWkbjWe+qPXNX7gRMvwAtCqlh743uHyTcJgcFiLUAOTl6dkB71NZQIO7aTHYgiqGj8W2IgVfHXSkMQpJ1sdVrFpgS4VO761LnjUZHzkNEyoV2xMrVlpGYrP5P7yO8KyEhgjYWuGriWLMvsFO7hwLTnJzecrNsWd2jJ+JxJeDPVwZuc3BDqj0hp+I/r6j/1D9pORTZxoyc16rIxOrIpz4qWUgkcnUmaVkpmljCL8D02Obmqitnk2VvnK6xLOVI1lVuqeDO0JmXx7pxbc4de/Hxd++ThWAHu0fGyarptOxirDkqIqCudet8AxFm+TlLymZT6ocHhbzdX5diFibkBLAzcprtUdcR1skOfRFMAbr+J/9MCRTW4/wiOU0LhIOWZC+W2sQBdlN6P8lN1xbmbC0RsuuLGVu4Nms1jdXj430pwJaUWspKVIVgXU846w54E/7ERQTCWQG8MGhJhJTD+nJzM1YunrlinO7YZjK3pEDh+C7cRl+6ci26hsaKNV/2t1xp/KgCwfrpyfGJUyKcUhogVKZ+4GhgqkcEpWTCkfBD36ffv/FFNJoyqs/2NZBMgHYrqMkv4DwzS136xLam5VfkkeXBgvK+z96+tdnktL168kZMomjZaSkVsdKomMWp2FVCg5zWIHOudJEQF40UT2q3RgKe1iQWibFrMnE+QLvYsXgobxXJNMokZ8RSH8hAU6+6NjeSkxEL6yXF1PxDgVjfGfrW1ootr2WtLaXjExs6PGgYS0FBX9Dqj4s2N86JlaSs4+urjae2d1g0f1iyXjbdb49lQEnbfnNm+6dVa/fH7vCo93XNpB9V0RH75FQ+n4D3zA6OztVZcQ2C1AOSVJOGkgEYml/ynfO86wKgmtSZZoUGFkbds0NKlXe87tzudyl3siy3wCwh7WQ4pVju3r+te0kFBDXZwkPbPyhZ6YwUv74tLWd1P+SynPFQznvvsRTWpowybwcCqs++u2V37szKzDoCBjZRyZH11a39iM3P3hZLDLjz1pMC2kaj64Csp4mbn8nazOyMHFleTGnK6mKKZ5dnLjYb8scs7k9ZVc7ep2f95P77tiiDomxKT33F+fVug5yMC2dArLZZqUtRUWOsb9vnZ1IVQ9lLwIUVYC0jGW9dtpUMZ8zTEtwJQBvesg3DLTm0sY37XouJPU7y8otukTsmNUO4YaMgJaY+kI+x79y5Zfc2ly0kMtAWyxzJuL2ymWWBOuD1evfELmsDAalf/R20x89e2+FRw/7wj/8j+8EP/sTGcirPXr+x59uP1Ra/i7knc3LsmhDFg7ILS1EypSdm3BaASUzaeXdsF1J/xfOyJlnUvvv5d+zv/NHvWyGZcLWkAgIAMmlOzksanxM7EIGhaOTlpUjPyYldSOlTA4wwo0NSOdSqrieUduSjIVVCzTKuMx2HKWpCi5VunQwtf9azwpyUcowaVQPricw1BQaSCbJJKkaPXC0mSnzID8gCBN4CroCY5VCqfZxp2zAvpurtmmaRxTwxtVUMWwr/irR/2eJQttoXQF5FYzYQgWiJ2ROH93pZrxkYpc5Gmji+QMzeSBWSJv389ZnlU4ty+LOazx7NbxwDNQVYS5CqoYgpiwiyR69shT0xPj1rQOPeatQFTB0LRlGuIna09Spk3kbFNuZCNpJqGsxMW3HvzKb0fHURwcZKEvyyyIuSQFWEaWPa0nXhxqnI6nTUQtOQppFtrKXsB/rbnXTAPpCanIsGrBBSv2bCduvBNZubTdq05vrMYtLyegWLJduazdnC5owtby1qfM3KnprAfmx//uMfWOl81z7yhO2DWSnCkNQK4Z0IC/R9uy3id38mZeGluO2PGjaKB21ZQPtdEYcqqj4rEqSxzmp+caprWkQFhx9LBi03nZCdntvmtRX7J//oz+z6sp5Hn6c+2q3bkLu23byzLJvo28K9dY2FTEd/L4R89uPkoh1IjVTVpwk5Y6oEU2U6EvLYjOx2odqy73syFpADHOSi1hXJXtpcsqlE0EqaWwOIBGtr7Z4jtiR5uFL1Gmh2x1MipXpZsYjmz9L8shWLl1aTo6c8yogsOfkBXqgeiO5wePXQ94d/7/4XB4eHYsRBOznlu9hsZWil121b8S7YpxvvWyiuiZaU7BJzk5O1y7NL++u/+qnFZ/I2pUnXatWsfnGpm3iNIz3ZNbw4syQjFxMUyB4f7rkNSg0x9G6rJ2tno1jHwoOIZZpxey+1ZQvRObHZsp32xLIFPl0x+UUpi2N12IW/Y+femu0XD+3sRGxXA3Jja8PimaCL53LIzpkcCXFjalMNNeH2yeefkteUYV8et6xSheFrMEYha1505PWDtrNzKvDkYC42GjXsrpjLTJYaRZo0Yjq6uCVkFAcHR+70wbgkfl0SoCXwOhfrZmf6iUBie3dXn+G8aKrLit0NPNbUQP30d0/syetDXZ+lO3wI8VpixuYyUpj4pNDR99euL+jnC4GKGG9ZDjEQkZTct3SOo0UzUngzYiOSn0K21cW7GiNKrJzb599blxoTgL7dFeuNScpPy9GKjb85tm++eSkWfe5kPckJnHWRkMK6fmNTBrym9wfs6OjEtt8eyBGfSjk1hXEjW55btLqUX1vMuy52f/fmHbFTTXoYsaBCwllg01H7pF6kvAjFEJfnGSUIrSTncqpxo9Isu3l5sbZEVtPM3JxjwZS7Zn8FMf2SQJfMEyqbkkZ7sHsoaZ1FCgvwvLa1umkzmZxAPm4x9VWldCEnHlAfTQmcxjaTS9lARs6mLhYve4Mrta+hPnjhVMeiCM1n3/lMznVge2937Kx7Zt3GmX3nxg2p1bjATU5PgNkoXVpIzHdKANOWmgtIBbVGap8cMAujVLT9/LPP7cc/+olxvvff/vJLe72zL6JyYUcCpOevtu3R05dyKJd2IYXPOeacr4K6JR121JECEEDnkgJFAZJP4LKgZ4rIAcZDIRvKmacSUo6JsA0OLmz1UcmSZanD7KyAqmeXYzldOdcp2WS3KxUp4sbZH5OjcDliwS/wMDlZal+pzcMTS82K/PgubCCnsiSA8PqlFMNJjYWcmvoQJR4OJcwjJzIWkNQ7Zdmp5mZAikAAc0WSCGEZb1D2krWf/ux3mhdeOz4u2/rKhs2kc5ZRmzmoi1pcMFyqEEB5Pfq8kMM4FI7AD39mZzdFD8+lvpIkkAjA3BnqftaF1MalpAVERK9kG32x9s5G1lpLCfNyCqSLt0ZEvsLW8o0c+6579OzZiEWGXkuNgxacz6uPR3a977elns+SEt5rhYwtbeUtK7WelgNYkv0l02HjfJqbSzOW2czpWgFXXaI+qttSIWnX5MjWV2ZsGBOQr6TlhNZsQ5DwPTnX6x/cslNr2JKc15bIrHchbNlVwqoJXbNrD6ZTUhlmN6/N25+urNnH+Tn7cH3dfAU5tXuL9pPvPbBoYGjX8gm7no7bdDZqGzeWzBszq3QF4HGyumQLqxH9LWSLAuv1ZNrms2ldc8XmglHbTBfsqHVuG5uLUoXqk5mw3RYp/SfTq/bdttfWBlM2u7lih1Y3Ndmy3CcQtdp5XQ5IRLArhqQxoTKFQEnzkQP/4ALCwhZrVlcuw5CjA6jFV9OcpuimV4QwqHnkk/L0svarOSoMe+j7+//4oy+ookul23qNWFZArL9r3bOm3V7ecID38uSp/erlb2ws9rW7vS+mQ/kPdkvHbC4/bVuJaQuLZR53xlZIzNjt3DWb7actVwrZXFMecaonVUKdmlmx4oYYSdNy6YyM22/ZcdruZtYsLyl22ry0o2HVmhRFFCuqi9EFImE7bEoV1I4smaUE85QtLa5LjSzJyewbRwJD0PyDuJ2fXtpXX32jSTayrndol3I+hHNvLd23YzFDctfTsZRd9a40ubu2q8l6LgeHwyD1tSBHsbm2QnBA/SCr9/qlahKWL8w4hUIF3rA8dkZtT0ryJmQtZQFKtVyy+flZMY2oA8TBOGDlrsf+8tdfW0P3AngJObiYqCa7LuwWbV3++kB/Y/IHNXAaU3F6y+dnbG56S5M5Z3t7p8JTOYrXz21/f0eKSEbWFbM41+BWi2KvUjD7ZedA2uzmZi/JRV3gIKenwSaDRLhic3IOnDTI2fMrqwsufvz69VsHKB6jIm9H/SpjlmwftvrWUN+bQLlTa9uH73+oJvusIpZMfS3qAB0eHzknSBivKyBjgXKk5yPNkjNOLkQK2O0NV6XfqRjr4sN+MdTMUOp17GqvHUo2t6WE51cFGK2qHELf5qfnLarJQpjn9vUtm5Ua8sj7smBIqIDsNNIkM64umhiSmG5OY8fvstm8Xb9+zTY2Vu3W1qZ98uEHdu/Wlq0skLVFZdawJQphu78yb+uZvFik2GoqZpslEScpklWNa0TOp+wfWSvAelHAmuW23di4bh+8974rD7OjOfDNo2dSNgfqi1MpkDMpkQOpjzN38mBDDo2Niow1WTVsTpQPlWoXiKq/Rl45ZDFMsof8GpMln0BNTtsb8rt9FnxVNebDXNx8K3PWya1ZVSwoGvDKSeRkZyyeRs2j93D0NGFdt29BX0mBzky9Z93LI43quSUCF5a2smV0z2rDK+Watc4oajGROL/Aue6vqf8138Xya10phWFTTvrKJIzMMxWSyuYsEs55ybhDqn79m29kUz6Nw5TdvXHT7qtvpzOc8y+FyF6YJs68J4Bhhzm7pCcEgvLxLrTlFQOWwZ+caz4KP/yaZhzPMFD7a02yLROWEsD2CO9lYtabiVpbzsLDbm591UUcIZJ+NbArZ8KesqqcQ3zkt1Q0ZbOhjNlBUQSgZ4mFgp53YJE5OaKsLFHPl5fiYifESOpiHJY6DIwsKoeQj4Qsojme1vexMC8uJ9v3dC07E7dlAXTUN7BpKY+cnOrY1zffQtyCiyId63Ist5btTjZriyJ9G1KV73c8NpcOWepG3tK6VlhqyLcSM06svVaI293FvC0O+/aJ5uGNjTl5177IgU/KrGX5dMLm5chuLeQsm5ciH3ed6vBKRU1JQWRFpLwJn02JqGzIVu+8v2lTKY9trGTsx6vLtimnNJ6Ww93IWfzuqu0e7dofzK/ZneqV/Wluw25EC9aQMz+8KNqU1A0JISRtsO7HGu1AfdBpDuxKjoRF9ngi7sa11hSWMqZyJHN6kB+LmJH8FM0kRD7qD33/83/+4y+6YsHsuTg8OHRnF0RiOfvkkxuWSI3t6dFTe376woZR3XRKElpMm9ov5EmfHRctUBvYe1MCp6u8nZ317Xp4yTYDszbca9pML27XIotWives0m/aabGoRsvbqfEDOYozMWVSI8Myms5V256evpTDOHDKpy0m1pFEoyBah3ULGU1hdloMWtcYyhAELO1uw4VWzi/0OhQLPj2XzBfYhCJWFCg1qecvJ1ETqx75NAhinxxQFZX8vDiv2sFR3do9GYZYF9Vhqft08+YNS2qwWA9jEyEAGY3EXOybRdWqXm156JHAskvWiN64urjgdkP7QyzASU2NQ/bbF/v25ctdXUSDCsBC0gQkqBLSgGF5ITY4BuMOGBfmspYWS5qelUMUm6fkRyiYsd29opxV032GjUEvnm9bpSKWGhQQBToWjFAK/ZquPWUXl2WNneRzOO4OiMpmCi6sEo0lbW5+Sc3w27VrW1IvYs0nx25n6tzsvCt/TVIB5bc1ONYRsYhqrJvlugAlbje3bllZzv+VwPL52217qRdZHDgIzghhca8oNv9q562dl0qykZHbzU9aolt0FPgLLxxbRbGyU7pbvbTEFGs/U9bsj9X8scgFB08ljTNeKIKE06fsOBVrv3n8fHJtGT0Xm3JrDkPJ84aY05RYr4BHqoIsptm5eZtfmLElOY/56YLNi11GAj45J5+lYmFbzyXt3vy8I08XHTld0fhUSba4fSigkKM6ubAOoR6xscz8imWkCBdn5uy6FAkx6p/94m/t0XM59qNTV8iR9k02eqn7/r90/XeTpUmW3omdq7XWoUVqUZklWndPN3ZmgAEWxEIQZrA1W5L4JvVdaEaj0Uhb7sKAxYKYGWBET/dMZ09Vl8hKFRk6rtZa8vd4dNLwD6P6dkTeuPG+/rqf85zncT9+HDvSbmaV6Ihg28k44xgIcI+QZXJpy5bzdtNtuX0LUuVTVKA2oY0S9NO9CowijKJcWGX/CMZeNt/egU3juy7DyK/d+tMYvqqUTLoTsBSLTCaSbppVh2dFGYvgWMcBVIlcOndHB6nVIG1rC2+eANhFq3P9zDzA3/dsE+zZGiDrz8duGkuZhXGAYgIrDUQzNoGlSVlkE2X76otT+9Uv/96tCaro4B///BeMT9Kq15f27XffocheYQctl/GjAC9bkr+NRgQY1ZUbj7jH3E1rtnv4JNeNAtI6hEoaagzjDacjqEQUh3dKANlYFKXr6QwYW8CWQBSD+Iyx000ADBhpmtysCaBN+FuPdlnyhrJM13sZXpCpDB29hd9D3CIExkYdG2JsVnzWBzhnGOd8d2YH85B5vrmyyEXfgltFQ2pZBF8+xj53RgT+TNAu4jMrPNqzm0XXUltZu1vMIOogDEH6nPvvzr223wPLXl9YYDtv9bzfEcYV9x9GZ3acjtl91cGaosDBuAUBKVRUTcM8PguhyaS1PEO7gmCtx+L4tA/CQBQ3L1L/vidpMR2BnQrbk4nPjv7+Cv8D136ArRRD2PjSuiio0ZOCzSoxV0X6MeT9I3x467xjpb9+w1iubP7poZsGV3UFlRHSTMMGv1GSxppAIVWigF8uFNz62GSmdV4Ih+bM8Q8f10jRruagTRBO22gxeuEr5jafr2YBO9i/yyDDbmHuK8BuuGjZRefShsh+i/u4Lc6OLO72Ju7Utla9Y31kUmodIVjsWHwStoPyXXu0deg2nP36zdc2jvosWsrYML6yL199bZeNG/jBCsBa21xMh87SuQBVmPUbAsjNomOBCM4Ck1U5CwFcvpjHoIPmS4QNtXpblbU5QlrX3YKPUuHisQJGFgbw7rsAoDL2egatV9w52rWcMpRWAwvFYRk8YzqZs5urHkwSVj/UfNdtzR5XJhlj//jhHSS4PJVOA/zBP9hUkAAUcIDkKvzCKIAat0CmzXFEFFt61jgeoNqe2v/653+HKqEx7ku0CzB1QUTz5PwFfaD8baXeaXpGFYW1Qe3sfdNNwYVgTJ1ewzoErWJphzspk4vAGCVQBmfmj/Tskx/s82xJgGjXZbu9ff/W1gBOu9uGEesskw5KSZleKUsksrepm40uwaXhWhVF7emkwW6vaduwJBl9IU1fYsAp7nP9/tLuH993webV2aV99fqNnRGgNF8qXZWKA2oA5BTg0hTXhI4KwOiKlQpAH3ZnFahiKjbpmI8yPlbrKQDbtXJuhvPMrDkcWCqfAXe0hoAhAyo6a+XTJ59YBoZZQjU0IBR/p7NARiopofWIjY1g/dp7soWtad5ZzzGQYmr2LBhRdeDfZ7IQbNyRvAslsgJGAH1K03aQjhEBSA58dvGdvZxc2LoctxbOqDPqh4y17GQx9cJSS7Q3T59E7eTNW1TIuTVRousNYAkYagpOICXWHUO15xIJy2j6RAoYRqcpHR2dWqoUrdZpWotxEfOTrXYIhKazVO5uWbyUhwkSUJIASihjlWHYQpsUtgyDZIxClbSbeuk2Wu4eAVWG0M5nbG7G+K+0xwGgGUYRk8mgdT09Xh2rzXvW8SZQlLuAFQG0v7TQ317gHhu7iS4Agqn51gFGVHsZKtgQY9fBt1Y6G1+ZbVELeeL2t3/1FUoe26M9Hz99Yt//5BP7za9+bb/94kt7e3FtV6ohBrFTUcMEAKRAOoRsVRtVO4UBtxjr+QYiyUsZkH0+m4SBT7h/iACmirlrxjJ7lLH+BpWFzwRuurbqAu6oM7Gx7Nho79IVIg1BVFT/SQFJ9j7BtnoViMkW/Zni9zDudZSgNepZi2AfjSVtRVBv0OfKJCuiaL1GMB903RrDAEzTEdirBzsoNX4/J8hANluMWf9O1hLFAqQiaP5CnOfwWK47twLjKAIZhvC6UyUB2Oty1CLHuzbh3paNEWh8thuCjKL2/SlID77ehQDO8ygybEqptypb06P/oJju+Ot4Kml5xkSVH6JLvz2+QSX/r39lA9SGTjZdRaBoBCMfqiWpbLsk10Ple8BcKdsskreguoGQpClEPISiChLM/Yd5u8wStrHdIFihneza0a8SLUqlj2pBDBzQVPF2pewCvTDq5uaK4KNZFXqMQNgaNCwK8VtDiHv99gvfkzuVzxvXXTs9ubI0Dh3AqN9dXALQHqTuxkIJpYERIYeK/n776quXdnVRhbUqlUyH48dM9X3ew9S/mWIwvQv765Pf2Jm/g7DuuGB00aqiNq9sSQOnPLzmjbUwn0BZ3NvatSvYydm0Z306upiWM60siVPt371jl9Vrd4BPYz6wLh2yIQDFQmmMTHX5e1xraoslkh2DamCw33zzCsmcVdizJKxDJxd6Y347vn9Mh8TcVFevOSeQ4JD9hQNFHbKjDAZlrjQw+FwsZNocqSknTanoJdBfbdxytvlhtsQepD8vMQ6ktYx5wt8Ppgv787/5wr44uXYL3Y4y8qU9F8q7doXbFFTcf7SSAQ0DCIOuNrJl7MHDJ3Z897E9uP+xXVy27Ne/+ZXFMzAhHCSegk3f27X944Jt7eUshHG+eduArXltyoMpR72PBFUGBne0+/dQV6ksrGNN0IWpjGbuTA1NSSl9L4l6U3plBInv8c7c1MOwpcVriDGOXbus2mfPPnZrDJe1ur16997q7S4AjcPDTnbLFbd5UDW7zms3dt1uuWoEvcHAXV8sUcHZFdUjePLYjs0cFIL2g8/2IA1L++79hZuyUmprocS4regxxnPY0oFbOX7e2Cs+owCmvTcLQEQrTsrwU5ZYu1EngOgUwFO71q56HHKjQJhNu/tqykdZKdBj+h5CQCCZ/dcv7Ob1Ows/OXJZKp152+rLDkElZOMUAAxx2lTyFo6kAXwdp0UwAMQ8MGHtVI8SQH/4kx/Z3TsHBD0v9hhx2ThJHE7rBbuFvFWyGYsTVBXkVJ5CGx0XEBCx9ADsLwBJUXZgE5BbQkK2K7A/ruM561hljPP6YtaebawHs5/PWxbG/lKAs8/TwGZUtp9+H8LExyhJwECHR+n9yRJAUMo+wXO5HBJ4sckZ7/EM83XekrQ3ctO08S/fo0ZQe4yhBzvdzh/Q3rxT6CP6a4xdKlU5QRBJRxMop6X9/d99y700365zRv6YALqw//Lnf44SPbWzWguGqg1yOq8ois1sE1wBP0C4gXpV5YKeMs5QAKpfJ3LRqNcsU8yhVPoWhzwoI1OZWvGdsI02bcsEo+44Zl/Ubx4lFGjsIbIrMKCA8lbG18iHbYMn+qwH0FwvhhamXaryrOwwz3QGq9aJkag1gvsKv52uppaljUnseNa6Md89GHxK1Ajjy8VsmvBZpqN1VAJzFqVyt4wKmtnOxdgW9Ekv5LEHvbDl3iuVuW/rEsoHErQgcHSVMBPDBl4OLPymZtNcCOzA98MRW8S0FQKcIJDAJs3vjzK2HosFCXpg0AzS40lETDX4xrO+tScE04gfohi12cszfODC/D+9awsCWSu0tpt91A0Ke/3ygnsSXMClBZ/3YnNxQpKqNIxw5hXkwl9A+RxXrOqjr7JJKw7xDZROfn/HkcsZyk9T9WGC77Yql2AnO9sVvgec+r+4urAV8UB10JTOnEeNffLxU9vie9TrfeH78bMnnyvtVIufOg50DTBqs1E0XgAglfJYh4Ho8BPJNCTtPsBfr2IIHoD+2C16nXarrvO7kal5Ul67Gato49JSSPkoQHXWOTedBa8BXWNBOZj3EJahPScCcGzXMEELKqcZlqbyA9q7ItY5wajrk64twgAvTj/qjayDfNbc6gJA1IKQSiPjpc7IOwQ85ai7xW/Yh9AjpdpJXRQJVtSvD6x91QH8YDB8vs/nxXA13cYjOemtax8d7FmQKK7MeD/AtAFO1oAJoo//xBu4tP4AwO7NxrTfbDDx2t9+c2Z/+tuXOOJtwNDytAsaPHcIx3ILj/ydNjlpCkTTBlpsp8m8/FbaQypi4IOh12oE4N3DnD17fB+VpsVKKae1q8U1mWBINRRKMg/T8luz3aRNBIK+UrZ8KIlHMNcR7JDOJfwlU1HUTYNnXcDs2y6zTmcXuD6ezF2GkdZfFn0Ad4zD8t6CgHS8u23fe/TEtrd0frlYdsy2ckWr5AqulDx8mP6nT/sDgpnWBW5TsTVHrkhcA0SWKBHtnI3wXYyuommF1dBOz1/a9n7a7jzccfP0Mdjc5eU5wWNhh/uHThFoU2u3p4Jzcze9qBI1mob04/cbyXMAs9Zow/L7PGPWGf+coBrGwbSxT7ub6X5FcoI+bRiOrfcffmVLQCv2ZM82aZ9Neh3zzpSx5bXeUjWFYG6AaywEA/WWYMrajNhwVaB17zyOKGXa11kRKBttjKxgYyUYboGgmCagxHlOBWYFvZVejJvIjoB/AaC6cjkuWQASADvf2duDRG3Z8LIOWIoZExwq9yBOQxvTh1Ivbk2N4BmFwWpz3wq1Ec8MsVPAoqsqwjB12PXuaddCBP5pBOALY8+AV2GJH6Aye2MCUxj1RL+H7u6ZJ75tZZi2VHEdRqzqAdp41iBAK9VdZenzqbJVL3r2+tsTZ/s//PRj+8UPP3MJAloA1/qfSper8mycoLOLItUxwwueS4d76QArTfm6MjTqB8BXiREDQD5XKLp9RupvnZ+z5lmKMO44xCZFYIrgEzMcUsFRZ8yrKrKSLqZcU+eCqJCg6lDJd/zgiwfwD4M9mvnQFHgYdu8JbAg66q+lK1uvoqu5RAoyPHZEZQXBmvLsSt8O4otFX8i2RJAIAqr1t5gubet6Yev/x99ZD6WSQT0WXlxY/c078/zgvm0g4BGCQZhrpb2Mw9uWVf/vX9jiZmKFx7uWO36KEtmG0PggTClUOmOCSQaWUYuiPGUH/VGXYBDC9yd207hCHOJLqAMRjeqgbeMcSuRezprBKWpqwTj5bc5YaV5kiJ15CYAzsHhKn6jGnnbyBSEwmmpNgo3zcwhnJmLfFLG7dMRKKilDX2YLSetfYXO0KL1VIHBs7MeHh3ZnbxdsFkGnj70Lu7l8b/PxxE3ZKr14p5Cyzz69Y3/wi/u2dxx/4Tvaz38+nChbZ+kyKTowB81xNxt92Luk+4afmy7ds4EjeTGcdCpv7euGMw5EojWXOtFtYmNlp8BABmIKOLPmRFtdnUsxcgBQwGhkCMbgdLjm/vGBtYd9wCdifTp3QgO1uBSEoc8IIJqWUGaPdkaHYRBKq1VhMwGUSoags9ygiO3qd1rPUMlupaXFlAVDhwr65YBR7jlFQbXrSG9YgI6gnTDwQzpHC01ydO08VUqrSpjcPdq1IAbp/b3acHSaYONCA58VIGsZvYvjimmpUOH5ZdP+6ksU2xCg4H6QMz6tP71dI1ARO5cnzvXd+7ypl44bzudTDgDzxYg7yvbrb97bF199gZLo2tnZld1cdzA4+mC2tCWMVlNoVfpQR2tGkMkDgosHiaQTF9MA6r17d23Q73CXpV0jSzdqjPLaYUw+HEst094GrSt1YP8ByMJ6Tr8ZzFrrOgQF7Zc5BuByOK5IhM4k8WO4CcBCUz17sM45bFJz8zpeVLXSMvGU7RbLjpkrYF7cVHESgJ17+XH4Si6BHfjs8fMDK+zEbbjoI+VhawbzzRIUAWG/h2BT3IYIwNhQeMMxzDimc6N1uJLHjo8O3b4NZQZJ4XmkQNJFGGfCimUdzKVjc7UnSesz2At/o71QCt5hnkslO1pJHOIgbTsE2sz/9jvbUvpz2ayLbXFZm0KA4t6kEUqsB1G5ur50iSKyD51FI6fqtpU4MkJJAnwER021aYxBYje9IzsJKFXSZTMRnDUlim8t5kpSUH0BjyMWMWxc1XlFilaeOWqc75GgTQG00JIAr3EjQA3wjzE20mpfutNFI2WePYBPTmGZy4CN37+zVO3afH/99xZAIS536L+w3/aiRYCzYMPeDNIWN2+qYNMkvpIEPHIl2oMPArJFCF6UsU1nsm6zqY/7aYYgGsjZyZsqNtgkWETt0b079vzBXQJo2JVBcb4HyVLaaKlUcfXm0rRf+4s0B681SD1jievuFvNWzKRMRQD7/F5FJAfdHr5HsMBeuv22be2mUUGMdJ8+BCx1JIECiUqWJLMobMYnxL1F/rTOsYxi9/y99rDxcZSu0WYIBGOrM/MN/AlpekcVklFsCYKLjjde0a6uCCvjmS0X3Hk5acYhwHgOIFFj2P2w3TNa4WZCMthl/Mm+bSBunj6ENs/4fHrPYt2Fxb+8tvC3124j7RCs88D05zzHshyxgYIzmJOIoQgTFZh90JYr2rWh/1EfmipSMFStuQg2ICxWWvTtVGmYvl3bAqUmtaEzkBREtEDuA/9wWUNe2XA9dMk+ykzUs2kToZJbVHlDwO+JE6QKMRuE+LxUWSJgaUjF47dtuwsxHMTA5Fbdfvr8vj3GNp/hiyPGSEkNQIZLAnj6w3sWTEFkx03LVwiCiaXdu69EmPEL33//r376+dnlGQ+jTJOFZQCI6k0DdorxM2IyjggdI3muBZeTk2vLh0oWHgCmyEwHMDywMnxCi6A1ui2UypFbfH737p01lT/PdT56+MSGMIrXZ2cwkJFtiPJx14lz6zZhsxicyjLHUoAKzqJy0zqdrQXbdCUECCAqNa2qrDpfXZv71FliZpoqG/PQCoCqWbNWGhdBokwHJcO0H5DcLW6hdhRNA25Aq/Uu6kUptEprBjukNuh4ZZkIQHe3ilbMJghGyp8eoIyG/I6ggizWnKM2zzVh9rUu6gsg7aF4arxOaK+O2aX1SGOuRzeKpSsgCzRUBkED7CILQCeM8QPyOVjuBMDMI0F3dpW7PYLlT1wKqTZv7R7u8F3pejquFSkFeGp9SLV0VKNJamA0gn0kbivXNppVi8RwTqd4si6j6+rm2i4u3uPcqDFIggA7HuEZYb/ZdMEyibSFabM2vklVKPXv0f1HaDHUJopD6m3Aq9loWaWkQo85QLkLwKJA6EPlyWtDVgZ2mCAoa4/FABC+qTec4g0xpsVKyjzRuXUWHV4jm9IGX6xAsPFaiQCk9PNIMInURzEx7sqgm6P4tJ6jYJROZVAEeTtAsShIpGCOKcAuz/hmAMIgbF27kqV+BTRK7hBB0Ka4JeM3DG1sepC10VHaegtIxTdvLPDuDCXXsAmMbYHS2wwmNgOA/eGUhTcRq6PK9fciVCHtHcKeut3bdGPVv1K5CLkAbMSt/+m+2lei/RTEEV4rbG9OP09sCnhKqWiqU2UqpJgFCllIVlKHWIUBDc/U2ouh9X0zfAS+ryk3bFepuIHgyvK5APedMCpz6ytzj15S/aThAhDzDGyR45o4eiurGYCgZb8d2PpmZktv1Pbu/wCGO8ddRxYJALSaNtrcliyfA7w6RVN7sabjmUWwseOdY1hz3v7yr/4e22lYGHvZ29myBzs7EAPahJ9FQ9gQBCYhIpFK2OHetu1VCtZr1rg2vyeIJGKJ28oGAL/26kin6ehfPzaiShJyBxHTIWOdLScYS60FEvQgJnN8YAUY5/IFG2N/wo8EpEGLvxMCzJL+mWCzShRYQ0AFwnSqBbjeAmCf3dzYzlKnu84sQfBcA8gtSFGP5+wSpFf0wc2oY7MQGMO4bSAtc3zLw/tad5q70jHEo924DfJBm0Ei58mwtfOo41gQ+2lZ76tXFtgv2mj/wMaFnK3jKMpyyBYYAMjKs2jvRdhqddT1MgjhuUMQj1t3WHdTj3qWNvjhJQoqBR9AdSpcm1OFzcKm6WTC70Q+6S382sPvcDWUF4oPKqYyPisUmk6zFGFx6dtc92aO2tpJmp82p+kHZdA2fQSRcNJKtaE1CwE7j23sCOz4/n7ZPmVM92lrsJi0zFHFnjy/h4i4sE9tZD+PmiWwa63z/Mn/8FOCn0vSeOFbBTqfF0pIW5iUZF8YR8QPGLCJqUqkNqu44zB5NLF/7xpwgB3fRe4eJgsWGC0t1J7Y/dQWEnGJ4vBahCgWwVE8DKaYYAqWozMa2lxvSk8UCFYjgFy1cfLxrH189MQ8BCKJjWQiDHPqWjqpXHePm9rQngotTmojo1LQpB7GdKr2R6iGlhaue6OhCy5xjPb+8V0MVmlrSEtAJhtGduJuYRh7nja360OX+aTFP2UByYBdWQFNNfGko8mI60ScM9zOjCxttiSA8H5/2CUgDqwLE+/zXVlImrvV1N8AZzrHGLoz+sn4QwKaCsaprII7eQ7QcLV4sAOpGTFWfMS0O14HQ81QcpGYz25q2hhYdcUZYzjfj376fVQE7EIyE7mu6avFbGPa6KgWa955iWymSQQm5YN73OKhNtGhdwgaHru+Us0wZWmsbGtrHwWRg1EPHXBEYJlDnPPm8spysaQtVDoDJ1fQ2tnasTWAfl2twYTb1kN1qlyLpuRUqLFJwNLO49ujWc3iIQLDYooa48Uz9gCk95ewZNqo6btyKWsqh20wrGwlb3Ht6mesQzhkHCaoTK1itmwJjLzA2E4JrgtIwhZKo0Sg2N85cIuaKrkiZxIBCGt6E8aoxXYtBqrvlMK7g2LSgq6CkaY+NBXW5xmGOp1SmSidmrXDjOtnZYvA6tK/uTHf0m8dWGtwRuuxnVA4a3OCxoT7KctN4zzEbnXCoAKHPFtraFJKCiLO07mTbFnEIcgA64x+L46teecg/aDsOGW0LfmsqsBK5WseOp4N2dKvxVsADbKyjq4BnyC/BwSCafwhwEslUbBf/GertEscoj2M6RLmGsZeQ7ksgAfLBwRLgYTlCPhazB7AZIMQKG+SPqEtkfjKwtxrgNpXgolKiQ8HU0icytHMsfso5KsCiw8CfiP7i7/8jd1UO5aDnD1/8sS2tXdnhlocjN3hb1XIguxie3sLNb9na3yjhSqSsSsLKBiMoA4gpIC+StOI9LX6BHLNQtAfGh/VJAuGIygCbKOYIaCULZxO0/4lqpBnhtzoACalpq6ngBTX1eK8srC0/qezY5SquqLvpAzTqGTZ4Ahid9rumj+XtA4g6g2isL06cAuWDshrrUUZYzpkSmOiPtc2mw1gqcKbjQ7EWtNjXogIwbc76BN8grbAbzX1A/ey2FHJRsc5GD+2PfNaIQVmQeV7kQDBn+fVjAtBTscHrH0Qzwn9xWvj0y55cI77qx7bnL7QAXhKw0+m426fkM4tEVbIsuoN/obgrOeKxUWmhYn6vLpasyr6gd/TJo2r1kf6kOA191mgTgTuyrrLzQOW6+Kfu0nrEdjvJHfte0+eWWw/YzvPHtns40NLHKLuAzOrLc7sML6077+5sNyb9/aj7x3bH/3TH5k3gUIi6KEDX/iefu/4c6UfqhKnJO0VIKZzH7RjVnP8Gd5ra00CMPTSY91OD4CEZdCYSABlQPTKbIiwfkI27KLrnVkVB/XScVIdSh8Um5OqkOrgMdw56XBfpHQB40rYfrqCERC4MD6P//Z8aJXoqNW0I1xTP2FwB7XCAOvgGjmrjlLV4rmARJvXVB5CO2w9gLlKlyeTaUkBN8WUKxasWMrDUlWcLGHVWtvOL6vOuVzqG4boprY05YSBuzlXmE45lyEI6oQ6BobxcUd6Eo25jdbKXEBQHwUBAgW9Ls96wXMM6BNt6PHA8FQcTlNbkqeaD9fuZlejZkX/cK8A6KtqsymCr1Lzpjj9wb2d27WS+eCW5aVV68jr0nvrNz3UIiqkO7Obi7pLl00litapzVB2GF+kZAewSK2N3DQGdnZesy+//IoxQG1iqCrIGYbxg830l5+x1fHAXd7D8WCTKm2jqR8VsfQAbkr1VmXmNkpTGzF1JowU6IAgPBprrQYWjO3IzNWHmtnB02FyGL8WPBmPN2dXjPvaLepnkgF79mCHD01t/3gbctHCIWIWjTC2qKs84zbucm/IepA+LWTSbn1GqdI6v14qYEhw0Jk1Pdo0RClpHU9lSXQGwwy7laIsZBIOnLRpUWOnYBTm5wgt6U2wYRx1SuSdR7SGtbCyFPb//rV9OUN5fbRrhUjeAuGiBUcht6tbQViHNUmVNQnQs/mUYBV0584oo0/9pv9cIIEpanpVzFFlJjT95lbX6LeAnJ3xF4Fp/r6Ypo4slgLfRKY29yhFVifd+VGZXYuFCARjXQ+npb0CSR3q1KdfZwQ1H8xR640BHjLiCfPcJZ5mY/He3OJ/9ZbngET97KH571RoV8Im/I12ua8WVRQo/RGVgoX4SCnD0PO5LYA+TVDHf5YoX9r59vTa/vbF15AFHbZWtKeP7qMcgwTsG3fS4sVNzZr9PoACIYPBt26urH59ZUtVtBBmQFLUbz5sXdO4YcZaa2LVTgt71zG12kcVhLyoji4Q6d9YebcIIQ2DHzOrN1UxAqKkAA6R0QFUcwjQHPLp1dQPfTAZ3ta7w3tRL0pQUCWJuJsKUpDtERClezyozBEgOpz6sANYvG+DDzQJqozeWgk6Kl8fxG+VTq6TDhkiGqiziXS0hM40mWvanT5Ook5DKMVrm9j5uMP9pB4DhuvbBOY/Y9xXPuwLjFE9t7XUxXJgk00fBYXtTgdu/LXIrmoT2r+ikw49+huwaLGaotD4LAprTF8qwURbFJStp/1DqiStPT5qD5cX3Dm71Lk7OhZcigbKiVUq1eI2E8uP2oqCv6E3LRv/7sxWmahVfte1wp+eoSzx92eH+OzCRsW4xejTOPdbxcZ2N05QRaF2cmGLP9+zRYEAx/NodijgC73w3Xu8/blkp7BxiJMe3D20LKBbrbWEn45pjTAEgbPmx2v1mgXjIUvDJt91buy83zbtTlaRLy32vB7XrL+ZWhewHvdnNhLLZzRUUXKCzBqhLIIYVwGZveJhOzCNSXtke4cHbu7xZgCbjONYm7BjGUoj1dGfaYKdzvvwYkQCj0QqBbJr5/BtKXctvM0xtBjsOgdg5ssllxiQO9q13Sd3LFVMWyyTtHPA5ps37wiYOrEPv5dxMQrane02SwHmqtyrhfokwKYKrxowfc5JTsBAyoK/AvhxCoxOJ7BpR3WTZ7zGKbXes9DxrwQUzW04KeqgRE3GYGVgawwHRq2d22KqmgbyMTADjOCTnzy2wm7QtnaztkaBCMilAHSQkn8TtzffXtrrb06snC/xrHlLRAv22Ue/4H4pAsrUDnfv2Pc//YH95suvCSY3VihF7fi4RPuV3hezTmNsl+c6eChojXrVKaIsfbO/v+NUaF9VQmljF3tQ1lfQT+CSAiOIjGGhkRhGBvhrXPESV3/HlX+h/3SPxVopmRPsYm3t8cIuGl0XhGLRgKXCM3t+J4gD4NY4qza3RcKwT4JhCKamkifBDfYV0eJ11nQi3wxC0mz2aWuTADhzwUvraAmYVAY1o5PfVKxQUyWdjgJjG1tJMkKQjFya9gHWMOEljrmCnc08M/qg7k7ca8G4YoxTDO/vA+DjZwe2Ptq2KeQtmtyzo/wdN81Xh3FrU6qy0HQMQSyGnSUAaakJQEaMXmPpllggCNzcBVxlsDU7fRtzfWXohTwLx1AFIB0CtsrtR6TEUrD1chAwhtwMIV38XSQEsMyUQjuCdPQZgxrgMiTQzC2GL4ZmsFKsKpcI2XiAH+IbmtpYD5oW4ufW+Q3mF7Hg0T4AmrAuwKlaDxtPD8U3RuHlIU0p8xG0lLFG6EaRqGlhhlLpuH1n87/8zRf25uTSKYuwiBksPZgIWhUArre0ARPwA1RzKIgZ/nh1fg5ocaf5AhUN2EMA9Bkd3qYpRx9q9NuT19ZhHDVjIeUmQFTlBRW3XAOk+8dbAO8Y1YDt05daf9MhTl1NbS11misBmX6c0x5NJDcaqo7Nf0H6nr+fE9ARKFaDAEjl+FZaQxEJDEP0zEYojC59iclCTiOmQ+0U6CNhjUUGgos/ir1j1zrITmd/zPBxHbkdBnf6+GlURzlAdpsoiBlk2UIbW9OvWrMLrCv2aP+pJbDp0biLL9yu0ylg+yNhp4B0RsuSNrtTNt0aELixUp+ARdiVTojVlPqc9wMQaO0+j8Y0bbV0BFTKVovpskUlznR6HbDKT5DhHvjvlKCiMchltf465roieDzTgrbwXOuHYEKK5zvvWuOiapHnB6iXtl2/f+PWIDvfvLHW1ZUNUx6b6XyUfNZOshFrJ7h3kuDN87h+Hk1f+Irbmc+1YCgwbsOQKns7DBbyEGAVg1MlSkzLsQBlz+gQqFAGlh7x26vLcxvwUDpL/D2AdN69DSJL2K+K221gAf5gFEYFi8a5XIkDOk+pigEk2/mo4fLee5M+bGFs76vnLipv7QBo/bGbblOV2zDKR9NUtNvNJSsnQR03ADiUVufFoMbzpZUO963y+K5VPntkD/7RT2z7B49t+/sP0Z0Bq6t6a29sb96cwew7AE4fZ9dGRAyAQdaAKJAog0v7U5Q5pLRnbV7USyDhsqxEn0ALAbsmNDQvK4miPRTvAd4bGtnBIda0XwpJx4Lq+lqMVEaM1MhtaWmMTvO6GDJ+ZfFcxMqPdpHNbRRUzgLZMAEiCjtvW1lnbAxhEHhGwB+z1y9P7MHdJ/Zv/82/Jdhl7K//4je2XTq0n/zgD/heIvhlaNnSKtv7bsOiPzSyVC7gTurDd+3u4cf2o+//1A52y/b0+I7d2zq0na2KvVYhQwzWg1MrVTKby1pUKbcQAA/jJ0eqt/t2VW1YOA75ADw1RaecfG0QFTPCT+hTTXVp8R9wUBDAvoaTEQRB/em3h8dlC6eWAMnE7dLW5qZkOGzBpQ9FQkDxRHmOfVhxxm3A/Obb71xmz4P7d3EKla+HXWmvBww2DOtcEgi0WH10fKzIhmqrQjZ6VsijQgFInT3uhcXLmVq0bYG6kyDXoUbXN+e2o41gpYRdpxk72rGYhmB0Ze4TdwvqCCvscIjzT9weEgX9Lf4mGYoTNFXW4naOW066wZ5UkXcK2F0363ba7NloE4A5hywaUOYeViPqCMPWutYQ+5Zy272Dai5vocoeQMACgMPSgqEVJC4AW08ChlorGwJ02A0AER77rf7dtY1byjALwVTxhUDKpqg5pA7jE7fdH35qPq7ZGJn1OlpD076riVsnUPHP0QRVwC8jgMRw8M7WU/zVF7MJLHgEAK8BSM2z/9l//RWBtIdKUuUG4UTT0gRolfvRzIDOflfVamV/SrVL/U3ADa0DxbATATE/8lllRQFA9M03r75zyl+YoKSMOWM4RmWklGmEHN2+X7FAlKBXr5s1lMU2sRj3HGOD6HhHApV/r9pvWv9rNQeMr5JzdCSDmzTBjv3OlhfYywzloYOsiEVu3VfTPhrHaDjtAlRv0HfrkUrq6Uv50Uatc3UYd1U7HjK+XJ5x8Dk13mxrH1PELi5OzcfYpLIJmHwX65u4BIRidsetVb6/ekPggMhAOjR1F0NxK2FGSk3jr3UT6SgBgRJiPCKeBJXr+g3jj2LEH0Vbs/ThZKjzXFTSRqdBDug3rY4ZfRYFP+J28/bGDm78FtCGZQJKMl+xnsiFCOB8ZGktxkPsVDo/kcvbbIOS4dodgln0D5/Z/Gnephl8qxCwvn9i3iwKJArB0v6uZNaqKNIZfr5AdWqLwXA0R0l51f8vfETwz10qIg3cP9yDbQJUb98he5Nuk1O/RyCRHGYAZTjlPUAgGXJTXDozW7X8lYO8YJC8KBWxQA8RNobKcYfNoypcaiBgrxzkJIqhjFroEDxaBCDl8QdiMDHP0i0qqWtarR5yeOi250t9KJILrAa0Z05na9F54wUKNIUA4IW53o//5T+xH/2Lf2zP/snPbfvHT21djtg4atae9myOU9S/PbXBBeyh2sZJtEi64n5QFoxYna5d0VIO4AIDPHPMVxlWKvMQQvZK9inKa8qCrnLSU9M5Knsio+jxrN/0u9bkM32UERTcbfjaABpyKAUSt6tdAYn+9PJvMXq6jSfmHtmQ/fhf/SF9NgfiuA+Mug8TLsA2oymf6x/tntYipRfHUMVQHUyVRzH0+9okmrIkThCHSQWDAGK7Zjr+s9G8tnYHJgvA8Vj2Hf1w+eaKQD+x8lbRTRft7xzb2+qlffv+NeOHt9C3mptNinGLPfOMiE0Cyoa+QaZrDAlKSe6vA5wUHBsElxZqNU1QgOAC7vQfTE+BZETfzMWyABNVMkiVshbf5vlQcGgw28qvrRTLWGBV4MljFiE4BIMxe/XqxN6+PzdVI31w/8hiBIXpCEWBU3uDQfpjYmenV24TmbK0BNBFAmmpWHQ7729urgnWK/pEpddVqJDOxhHGBLUpDt8dtW2Jc+qwo3UQJ4Fh9scpHAS2S1tngx4KLk1g8Lnsl/OrC0AUAPKFbR91iJlbE8C8goCdAXhSClpI134hBbsOYNUA5K4JRm5KgjG8bQu2RFu1picwV98kIUixyIHdXCn9eGV7u/cIaH6ALsX4QqZQFJrGVSXlpYqOhor23etLDChq+7sPLRYs8ByoxJmISpT74Z+M/xXqslZTJWvU2Ai9g136aN8GsJoBCB4UUi4B7Riemn+eg3RkbBUcA7Jh00Fvl+dX9utffYn9auqLAIdyVdVaHfaVBhRl0zoK9tuvX7skDC+gqjl/lTHRbIIOSatji27qGWP3Mf4XjIvKuCsBA5znfT9jAXADeqpSgC60nQcH9MvUorQ7ip9O/Kg0Ams0HLBCumKL8dLy6bTbjwNlR5nmXUJGBnuMRrEfCEEqSRuUorTi//0J/Fkp3THNvPI9bZlYCT6cRmHEIC0pR0g0DV3FjqdaE8X3B4sxxLDjgoKq4PqjXhQtJDuQdJlj0SJkDxq8Ro2oqKqUnQj51y9ViQHVix1JjakCusZbMxNLfHGKctOUvwouyh6lFrQXTAvh85XUioBaZ5JEXJqylJ62RUjhabpWG65K2IzW3AIQoo4KwDY2VvzLqvXbHcs+PKCv8rbi76P0+3KGzWOPsVjcqmCgMum0uTdIX/kLaet5Z66tKi2z4Pk2XvzBN7M+qk3JEkFfxFTaan+74vZOZVM5g2e4RIzlIvjCt31Q/FxAunuwQ6ScuBP3lIGUIpCIVUjiam5SHRCNhR0z0Fxkt93D2GCriq7LNQ8XtnQm437WcblKiRTv67YbFkoAEgDW0i2ULaxxXXMZIcpClXNrJ7MW9AVQXpUlAZhnw6krdhchCInNLDYLVx01jXFot7RqcG0SEfv0n/6x/eH/9K/t7s+/Z96thI38ANdSZSHGNiUIrQcMSm1gN1+f2NXbCwLg0BnsBBAaEWG1hkEzGEj+n/8hEmDPIC6AE8SotAiu85q1wU456Qq6bv7bcQEFES12ra2GsZzCXqoYk8tAk4yeAvq/n/aQEtN0mKa2XLAFaPQfVBlnlNRc2b3Pnlq6UrL2amKf/oOfuJ3yrXbLBTUtHirQ841rKJgsbXsrD8D47fHDZ26Tl9YOQkEkMkapKYTfff21ffHlV1Yqb7vaYo1a0+2BqGSydnx0xwJxP0zunQU3Z9a6/C8Y7BUXlyy+3fOiheUIwUKAOaMfxaQ0ztqQtlIGCYA+6QPG2ITqPinnPxXHcKMhd6bFimvUu8hz+qiLepTRx5Ney9/zW6yQxDqITqtLu7OVtMisiGPp7PsyPet3Y3+jbBuU0p2jfWzE70jFFVJbAVyAoelNld2hoba9t+2SEVSKYwzo5/O0cTGlzdq/FHHERnnxg2nf7YBG07psM03vgarYVRybzFm/E4ERryxXIWjOugSSHIxV466pSMACEOo1+3a4veeCWYvnOq3e7vbXYVTwKjtAUXNVRwQ29Gc6nbW9UsF28zkA/zaIiAz4Beaw9xntSRZyqJOhDVcvLZn22WKQwj+y9uDxjk0AGh/BoVzcsZtLFE4XIrKJ8rdrgF+KPAyjHrtkli4+OxPbxSZl33UCSiSuhXqfpWiHx6uyPyG39jZf9AFcAiM+E8UfC+n7Rshy7fHB4OejqX391Ws7u6g639SUpvbRVBkXLbrv7R26GQPtLYnH0tgNQTIVtRT2keWlabGeTi/sdRy71nTJkvfen53iMyp7jsLAb8QwtHdqwSsJxkSSYbv3+DGBkfsN8QE+M4TPBFQdV8pgtLIp/quFe3lTEeKwXS6jCuIu+OhscQVMxCe2TZAI5Gw7f2hJL8pzk7DYJmW5IETIV7AMYIvFYscLSFnJZQuuFyi21e3itrY9iKhIfWv2Sun2GrfNWim42AQBLkK7fJCQCf6h1NzJaIF6AGNg7MkUwH1TB0cIWPShzl4RdmhNNRUPA8JDl5Wo9RAFk+6oi32rzM6a51DZIrCVvxOxnq8I0jRK1xFJd1PVkHCtv046E6sEc5aa+ix0WLRABcWBz2JoloAUalFe7Z5gE8uN37K5CvcI0V5oq28JaScgOqWEQsRWQt6gdVptBEZQU1cQU0iCCAKBXlO0SkseD1YElB0r549e+JKZyOfaEDOXHJd8jMSsT0TVHgztr4hFEzjj7bTPRNkdgIEeIuwK0Xnc1M5UWV042aA/QqGsrYJs8sNEjBumkFNijmK6geDGgnGMBqBc4KwL7xxJFoO1ojpwbS36K/jMMQLg1bGd7Z1tyxZzGDHsVns2el0simv4N/bH/+d/Y9/7V//EZsW4tRY9G2pOcTO3IdG3hzFpY5V/uLTTX35trZMbGBn3pH3KNFGBMk3HaL1Dc9kubZMB4X9ubeZWQiJ9cYBEAieCFYcFroofPI37G4BJLGZEwLjB2WuhtZ3PhuASnU0gsQn9xmcUPOgg/SH9JYC+VSJzmDBXIcjCKpC/8RLGVk5bk/7xp1NWPNh360Uq/dxrdF2Kp9KVW60mABdxwW27vGUhD85HW4Mh2BIS1uWhM37amKnS55l0maCzx9gG+ZzZsyeP7eDOIUbWt8D0G9v1/c5+vNO0StprbSsTCGF+8YRt7d8xDwwuEE5a80ZrZrdrOUFsYYqRu1o9TkWqVEzgNkkiKIlOYOY9HQtQx5gv6h1UUQ9bSGLAMXvwMY59iD4lKE4gKcmoSpEkALSiyyLDVV3wLOXzduf4kOH2Wb3W4D36k//evT+xPOAhNq+S5qoyHIJwNDsdN/1ab9Tt8GCb5424QpT5Qp4+//00JGCntGlGwaWHl/LKfEo6u41qesG3liZjuIIE3SzERufkEPhCM/ox5KZ6GwSOPYBL5/nXbppcNwSQJi0Bu0uEUQgE7gCAuUQCipXrrP+8dlIzHkGABhhxgUT8YryYWIDrh/I+K+0mLMM9U4kC91OFYB9+eYXz9wlKKoGC8m1DA5cA0NJrIchaGP9UwLi8rgPYQ+vTf80hfqBEl5lSHLhuaRsQ0R4jCKEIDO2WQg6Fp9afvrL+sodthbDDhDvEzM/vYtjmYjy3b797766vvUtKCpAaVPmgWrNj9x88cKxcgV/7iLQZ0Yvfq2y8atH5YNAZ7S0hSMbwbakEVaq4qt0wXjFHwMTSO70B/UCEps8KSnDJJe3xs+d2tPvA9vYfQDp2LF7YhawkLG45mw+xghXqIggBAfh11PRmiRJE7XR6LcAPnw0lrZAsWym5Y+lQzjYDFX4kYK5DlvaneC9rmwlhaI5P+FB7c8hOa2zNWh8lloFoPaS/vPhY3hJxgnx3jtLGTlBmmmrc3blPHzSditAREzO6tl5rQxK84EQcm0YNgA35XNqd8Z9AkeCYzi+n4IKqZavEkDZWBsBSJXMMhzoBlXHHvzR9mYEoya4GAHlvMAV78BmcJsg4aQxWqzG4NaNNftuJlfFVnmW3YPFyifYwBpAvnYmCc0HGPaajIoqVLcgzAQSb1YFWrdY1P6OkIJ66x0yKFpISQ5mu6VcF1RjP67Beay/gbioRhqQp9XzKM5R45ugLXyQZ+jzARVSrKEH0LCPZr2EgytpS5Ot2YPUCX0AjgTFovlzOv9TipNYZcEjtOFY6rub8CXBWTGad5Kzg7EWcWI4dCHksU4jbf/eHP6ejAODFxr738Sc0lgaNB5bOIf1g55pDV2BaYZxB2oWVOtYm4HaneQFkyf0d++yf/4k9/+f/yK7XI6uOO7YA2CT7FYE116m2aA6y9+rGzv76a1v3CA4AidSVB6cAxd3CntuEqBQ+/lbPrAP6FTjFypVFFAqofLXHLVhF3PSIIomCiBxSayuq/bMGgDfWQPYqg8ODc/kxwrXKLPCfPq8pLcUSBSjpGeWAQ9S5Ds7EL3yaH+We6yRssVKwKn074O8KWi9qtu3s5VvsYW5lGLrmfbcre1ZDot7F4EP0dbfTcOsSymaSIS6kEkMhewqzCwKoMpQB6uHocMfG/Rv6hqA8bVmz+8a64xtbx/L21SXBNKS9GBgqBh1NbwE0PvuPf/Yra9w0YH4644WAyv0jBD+ltiqIaDesSlIgYNy044T+1OaqHn09xci/00ItNqJifZqCOjwoEmyrLghMJykAvwIrC8DC4QgoYAVeF3Dpl1ajReC4QHm0rA8re3dy5tZolLQBTqJwcvZbVJd2tldVvl1p5kj7SqEg03FlYHTwD11yO02KY8xwzPUYpYKj6ZpLwCGL045GFzZa1+j1mKXj9xhvTYNd0D6ea6ZD0iApkCldLwebTqKkS7mCO8o5ieJOBkIEjKRtF0oEJgW9JURMGWm8sLMwIK6pHA+BXkHEQ+BdYFupStHW4TXKAbvZ7NtIyVzeLn2rzL4B/qZ57YBjpkp9Vsq7Ar0yfXyAAe5JO1VhW31ye6iUppnqjbYDrY52jHNfzazMUFnNet1lmvkCc9QHgcq/sv4AZrsaWCbhNz+gGiIQtAHV9zcE56EqbBN4ohGYLb7OfaTaJ4Do0eGhGy+Ve3GZididFyKi81C04z8GrtCN5kGttvtdOzlHjajBdEB/OMbnNm5NNkQnKwjtbkF69nastF3Bhxm/bNGypQPbKj2wO9vPbLv0yO4dPbHnT76PKrwLxvC78hFMP4vNKPEhSDBXhYG8ZYJpTZS6zCoPxCSM30UwUk3nqkjtmMAymWys1x3RDoJ0b8RAB1HBBw5E04mSpVMFAuGOZQnuaXwkC7ZFAiqZH3MJJkosCQDKc+K7EhtCgH2Oeyt5JJtM854xZvyeAKJ9UEoj1348lbDRYWHKPE2nIMrhBJ9Rzb0E2ET30J9SBsJV4YdoqNvnRlwIoazWc4CdIDGbjAlaFZRRmPEfAGsoMa1fEtjrHZGcDcGQYEs7pAKFf0rXDooAAE2BgIKbykzxuVQGwoX/begfgqeUuoKmSjFpDUyVzsMQ3hg4Nxl3+XtHiWjj6IUvV0l/LsmzXNMowqoOqtfOSEUfnQusDX8q3CZpKvasufnFBCaNLSi6qky2Y+f8do402kyWdqdyaLulLVejSbnZJ7W6S+MrpfP2ZOeeRXsB21oV7DhQtI+27hoiwqVUKrNBRhVQyi1/F00SsWmTmOhM002AfSTJQ97bt4f/7I+snfBakwfqq3QFslgZMhfngBZBIgI49C5q1vnq1BbnXfee9hkIYJUirIOWktkczG2KMSlBAAbG4OnULx4GkPQwQEGMJwDb9rspIWWsyGk01+v0hebcGOw5xtkGQKvBhTV0tgWA4kX9LBsDHAsvon/EiBVA9LP7rrUerqN/B3As3Ngt1EbKKRugDlP5stUY4Bcvv7G89klUbwA7WHIp5UBbTM6DREXLWB6m6EPhaRFUBfEU4ASQYuCTqTYRqipwEAAcu/1BjeY7+niOlO0TwGFQ6aT96Vd9uxoWLYeajGKEK3/C+oDXv/v//Nr+8ldfAZxJK+YzgAKqkpcWrxUUtX6kkvSeIGrOu3K7YRVIVEJeim2y9Nk3784sgDEH1Y/lHcCpbzH6PpvZI3CYbSkLaB61aXeGDI85UFJyvoKIzlO/IIipCsGbNyc2wvnGMOQWDO4CFt4kgAgwdZZKu60yLbBwTY2Oxm4KiQ5mfFFP9IP26Sjwq5y4f0PUWvZRugGCpXb2ewk6cVvQ5gXsVinZ3nWTYKJMKzNaZx5Iz3iydqwtgONGcUYdFxvQXDPjoaQMHQaUSqQYFVGhhSMpYpJRrhcUWeA9le9x+xQIJDpzI14sE3Jw9o1KuqgdPoI+lGREwOzCXmfKqkxZKp3j/Z5lUS360uK5CptqGrDZarl+U+rnzfW1DbqoNDFP7r3AxjTtBY0BuHzWrNbxF9qLop0uO3xH2awgDgH8aNOir7Dp0Rw7mdplve9Sqn0EAu330dooHuKmLs/Oz+weijGhNVD5Bq0UeVFpGtmGX+RCqaw8q+zi9OrSndOiXri8uuF3Abc3R1OE6XzaeADbKRetvLNlRZX9JwhrSmnaR4n3xm6d8qoGg+aZQvS/pntFZRLYayyRwV/TltfR3fwc4/debCFCBE24yhZKLUft8Vk8znqjpTU6IzurVu0dz/H2/Xt39IG2KRQLZQB7bZfn56b6fUPIWYo+0jkyPf6tqsuattv4sAm/csZU6WAJ4ZugaOoEiJXVzhs2gAwqrV+ZdEJIkQBVyajdXAPoI7BR/bNxe51UL0zYq/1v8WDMfDOIFDgk4qYFfs02aEsCSGzxQNkpLlcaBz/bKj68JcWemUsoWa1UjDSjYoqQS2w9EnTTZDpGV1xbrEI2OF0OXfAPhxIQPE11qnwSRFTwxPjSuY64j/CfHu8HlGyBHSzwm9Wmb6WtPJ8f2mim6r+7hc+1d0GGskTK5onmC3eKIewdsBVD1yLzHFDTud+qFTNoacMaQQcgLG4VHBjABfgvSDChM1VqfQiL6uK1ivjCSwZdpa49vYWVYaEfx+5Ytus1hCPAHLWLYdPaG1RFgM9FkgSUvgNtfADAxEQBR9XYoY+s8qPn5j/cspc3525Ko31dte5gbO8Bndcv39hImSxTIq02HhJIZvUeqoZO5xqSaDPkZCgY4W80nz7lHhvA4XbvjNuYqCAKlUhHCXj5lCUZiGwiDqgAGJq24lm0fuDz4DAeFVsjiADkF6G5tSU1GYFVFyAbo3K0+1/0UwEE59JOYFdnCwDWFJCy2TQNqHUYrZUE83Hzws7atOekqYKEQ8tjXPtI/r2c2C1OOUGrgEQP7zy1pPaEMG6qlZRNaw57djtFCSgiG7mH5kS1t2JmFQH2rMrvL4GzEQx5YavWjeWR1lofqNWndt3uWTRVQT0e27//T7+0v/jl39vTjz+jH9IAKaBIAFFwcpsQCfI6CW8pR4IqDWGoYwUQnk+LlqqVfg3Qv7tp21rMGVA5ODxiDPPmDxcAxIqlk7Q7srLkCr44x2H4nHZ6t9pde3tyajUIRpBAqvPaFRgVjmWXVdhRQ2nKBA3tZNcipZJBXCnyCLJf62j08RibVbVmFRNU1opsdTEBZAl8foK+doqbgsq0Y2GvHGXHJnjbaH7NeNxm3kGrrE87+gMFxxieGILlJd2cttZlpHQjBJAl/T1fid3BCukLTTuofpPIil/Bl+fnIRk7yBr+tiYQrZMJm3phqoOCBb3bKCwAG7D3zglqY4jAUBl+ccY956ZuROjk8Ep31q56ge2UZ5ZS0nz+yfsTl3Go835Ulkh+q3U27U1ZaaprMQd4tWYSwQZDrmJF2Be2hDcPyHJfJNNwojUtxnQdoj/xI+cTqiIxsG635zKxtAFYm0Lv3zvGd1SJAv0l0se9lZ6qXdZ6Xi/gpxMb311DCCBDysy6ggBMaDtISCBpWoXgoSqzIa4hIrGPyskB5uOR9oNgUwBiOLDm+Zd2DQlKxZWSLiW2pn30Lf6orEudXupOe6RtcwipFrQGjJvOhVcVB6U1K3mo2ujZ6XXDqq2eK78kAqqK2VKyAlwdAb6L8ld5fBGQLdqnZCQVJ9WsyWKJvc2U9dZ36xt9guugM3FTPQpEUwjrkr4WyVJ1cBXDlc9ob4cWzFX5IE6A8aEEoa9u3aXXa0KKbiCzQ7ceqASAPZRZgPFWmq+CjDLcNgtwY3V7MqummKaoVc8SXOW6Kl1yzXPE+HcI3j3DPieQJE3PK2VdswERgkECBT0GQ9ZeVNHCg6redbio/TpaX4olwYN4wIYz1dBr8G9Ia2BhgwnKdMlzTxvYyYIAB10C9/rD9gtfdjv9uctxxjDj/pgVLG77saLbM9Di4aMw0XatYXGkF1ezeR9naBOs1oSOuM8++cFju7ezY7GZ0viI/EUkfC5u4U3a/vHTP7YfFO5bDEdRGWJPHLaHlNf55CE+W8GIlZHV570v+2/MymbbmbzNYEJNGJXbbQvbUlVeLNN99wAGhZ98bJFizt68fWctHEiViGvXbevBMEYYymzBYKOMZkjzxVXL5X5PNEUFYC77mlcECmDxYkMyRmVruZ3GvLSzVGsLDB/goGm6mKsdlIzxTBiCSpxoTtyPjPV6lGoYcGdFXEfWdgLwSBmtcIAlgS2JMSwIYh7uoSkgoNUpOFE0yXhtItNcI+jsgrLYgsDCRyC5HGGktFnTVJqDDeMIw9NLS2B0uUwBaV6hbXuWBPy4vFWrV5YQ+wHExBJS2Yy1Gxc4fMv8sI2oP2Pr5qVt+U/t2eMtG05haziWZxYBsJKAcMK+OYcFR4pW2f/E/vOff2F/9me/JqDk7fHj+3b55iXj6CeYx+jzvo20pgZojlTN2f2sICypS0DkhTGgbDdWh8F/Rx/MV6jewMpKUVg3DrFV2HIVhROFAooUkJ0P7KB45BxDab2v3rwl0ON89Pv1xTVsr2V7xaJb2xgi9xuQAK1PxVEEKtwoR1UapepyqTrzYj6kj2DkgHsAYzeARusunWbDprDNPgwynEjC+GDSMKw46kNTIMN5zoYw3lmQcZQyD2Wt5xbBIVo+7TCP4uxz29kH6GjHVMoHTPQyCDAzPtuD/dddBo92YWsqSMJovpmZdkdrV7MypcTGg4mCK/GhircRrquglU1nAAwPAWRqwy7sbxOkvSqVoj0EYQfUuqD2fin7b4SfShVJ8Z8DfFICWVi3UnAVRMa0fQ3TH8N6h4CVqhPMsPOdwzJgvITZQuT8adi5NvilaUcRsNGBU0kCQNi+e//OHb88BRg1568gEdZ6JeAsQvbwwQNDLwCCPPOwC7CObApILWaQQi3Yc+83Z6f29uLEuiN8FWL59uTKMuWCDfiM1tQq6bTFkH1x1JmO8z66c9ei0RR9ked6NVTIlwT3vrOH0WBqu8Vt+lV9gd0Q4BQcpzquuNOwYadqreqF3Zyf2gC/d4TPR9BBJUi1voZsvsGP3pye21W1RmAhcPA5qXjV9xM56g/6VgCHtku7jAOk5aprF6cNOzp8Ynfvf8Q4MEaBlPnWcfMsIG8zqckIz72GGAbs6OCBA32RQ+0x0t4RnaeutdAhWKXpxlwuZWHA2gdxlt2qHLuqWoRjGxsMmi6AaDZnNuWaCwIs+Kv9LWuuj06QrHCzD0qUWvOfKqTPtKYThKDlK7Yg4KliQMYL+ZhDzJQBFo269SPNvChT0M/1t/KH+IfOsgFb1wQofw7f9bssNc1QTbiuknc0CxMF48JRgmA85Kpe6CA3rRlGY9EXvkw6/Lk7nxwUGzLQ86lSz1ZW93VtGtGCHVGdSLtZwBRVDymYsY+37wJGjzESOe/YKpmcm55aE6EimbDdOTqyeWtsKRjNIb/L+7XQtLazxqWNQxu7Qm6d43C9wMiup0Ri/8g2Oa9d3FzY+Zsbd4yscql14DwjBDiJuYvh4HB7JSt8/4n1AIhzJGIdqa9FbZVYWdB2lerQ3HoSxu4nkEwbHbcbdaP1DYxl0hxAhEKwspR7ZhmNSr+ogKGrkQQbDgCyQQZJByFtV4qWy2bd+oxPkh2j0M5XzceqemYHJt72LK0eXaOoYJuog0kHNiRDmhIcWn0Ygc+OxC78BDgcXOsvEa0v0M87lZKbJtLUisuUYpD9SPEZgDDn32MMQgXXEkjX+XmV3y8IAHHUCMF0IzVWw0FrDmR0TkwTlqVTJHd2DqzThwECkqpoquwrOYemAmbrhMVyB1YFjOcEwT4k4oQ2J3bvWmn7mf3H/+0v7c//y9+YyrHff/gA6F7Z5auXtpcvWBGgGyvLhP/cmGABUsFSWe7fgJycR3OyqkJ8NVpyHzF0ABRWk09EeeY9l72iacZIOG6FWM6iy5C1UC7aPd5SymqVACiFO4Jt98b20eOnv9/PgzOiQJTlp4SQDOyYG7tgor1PWuCGvlkAtqC1HE1Rag+M0qZvM7omt9lCjENQSRRJgi99PGcshjNtLI3b9vY+AR97AnA9jKOYl5I/NB+lcjrEbUtnxOq9MNEhpEUsXLuSlxaNYye00UNQ1XSXSsOHwxGUIX+nKSJscy0cCEXxFwAZR43Hgy6Dp1TMEAh0wFoTu1xYramDy+KAzIY2J50NNlCpWvCeAwxvXr60KgRNm9N4eIA3Zflcjr6gz3jWESRLBEyneoYgKCofpM2PUhDjXpsg4nGviF/BbWOheNot0Iq1Xr67tlMA97JWpU0wUgAZmel8UHut2ijX+XDk1uDC2J7KCilwTQCdKX4wQwW2CCxvCCCntSvYOnaoRAf6ReeN5yAos/HQ0hCTDM+mOnaRqM9Nl2zvF20GORHn6k7fWa37jbO58YRgGtm1VEp7mJRNhdpnNNr1a+s0riG8Nbs+v+BeXZfm6gNEB9jOAtYtBfTy7Xs7vahCIlROR2s8CzcroQQcqUaNnwi1FrSz2Mjh3oHr6xsCztnpGWS4Zo8efWT3jp/advnQ7h09tScPP7OPH3/fnj/+nn369Af2jH/vFI4Yz4JVSnsWx7YNvLlNuIHgYGNrSInOT5ovVDB2CW7JbpU95btdT0HV5FJ5gpwKos7ADbh7C18e9SwRSfG7IkoyhlKAUGSCKEbUQSCBotV6S4m+gkRjpCo+GYCwrzE4P88TikQtCrZofTMKHoRCOcY+5e6nvSXJOBjl2SIoTxwZSfMMWmhf87thd4LSVd2+22AUCyedmFCg9a4DL3zlUvhzTJuHVVpbyFX4VeE0PVQ+nDZPTznPOCYyfA7LOiqW7f7uHcc0LIbzBGbOQVXwTYtpHR62T0CqtxrWGQAMI+RixGtv+1f2rnNuoB+GOOV+C5jqezubNa2xbFur31KDaLDS2rzOiNTJbm+HAIKXSxk83LGDn3xi1/Wam0NXqYQlSiQGw1NZ+RGBYYkj5bTqcNly701geGuusxzAMpWZMJreBgyCi3bGS4m43er6DM6+BszFEJROqHNJVDk4hiLQwqacIYQy0yasLn3QgWWeway+OHvnkgpmtGVGlI5kc7bsjiyEAvrk6UN7/uSBVZC4+zsV290u2+M7d+ynP/qB/ckf/aE9enDX7eC+e3hgxThMRY6LQU0AyHnAY1NIyH6hYv/2H/0LG1ablg4BOMrc0UFAOJNKU3hRfcoO0o7zSMRvjfqFjZG6OqhmRtDerHFExkbTcO+uu9YHGKqToV11B+ZLbps3d9fGnoL9v/6f/9l+9+Ur2JCCT8x293et22nZmPHMRWK2TTCZLFT+RFN0Ika3SsvNieOAyrBSKRiF/zky/Aws62IbvuXEwhj+z374PdOxuPqEKx0CMJeSWdvGOTQnrNMGT97BKC9qVkgXLR3N4GQrO9g9cGpIxEIlc2TMyrTKJJPu/QXsSfPFUgbibFlYswqcq/qrNo9qfFXfiZG23nhsbZ59jbpLZAFPfjfk7/rTjRWyey5RZDyE6EzHtDlGUNk4paRzazAVtwZQ2qrARDf07dwx2vlMKkPsF6flcwIHJUeoyOAAm1RduNv9SGjdID2GQ3Y13YRT+4JrngEG6pkDHi2AfmWt7gIb7+OZPCP9lUNhXl2c2cnr1wBnzTYKnPipTobsaT8W7DeHwh+gOK6vlOauumiajuuhAsaAPAqFNoosaa/LbKApH1j2FoAH1q09ACvjNvfekoMuAaQG49TO5VgkwViuIJUETMZtSl/dtDsW5Tnv3zm2JAFMmyq1j0ZZTEv6WYSp10e50sYufam9Htvbh3YBvjT5tzYe6gyXMH0v9r1YTFF/qKli0vaOK+4oi2S2ZE0URqOLqvcSuC3mEkeUVLIh0NB1qNUTa11dWl9TVE2taeEHBMwh5EWbNG+qYFAbMpfK2UBjhe9f1VpurWaOYtaUn76UUaaNkVoPVrbevcM7pnJMHfqxhRpWRqqOqp6MZ9jiMZ9FaRIYbl8eN8OSREUJ5Eu5LUfkUth1BvKWJCh4ULuaktvZum+V4iF2TFDmPW2IVOZTPJJFXaddCaTZEESeQqMgjJoe1nqQ0qlVXSSwCtn7t2euPL8CyXw9coFkjn3GIR1aw+hPweFJ2xYebGQDvjG23hhEmTFUSSs9l1LHV0vUHPYwAHtHgwGkjiA0DNr5+1fYYdtU7/B2eg7CRb+k4lqXCfKZmXUhrPOxZlWULk0g+Zf/+gefK2Pq8gq2S9SUc+/u7Ni90IH9KP3EfnT0semEryHqIZRZW76UsREDctqAZXhhIREdprMkSj9EUiIVifYjGOEsvLLqvGsNhO8YxnPRPCUwA3kwjw1GrdO4dNpHW+myXGPUH5pNMSov7A2jRJjhvBPHbpUVpjlClZYoffTAYsc7MLGarUeqI4M19XQCmN9FW48cGAns47tvOHclM0ZSNXRiJhBzaxaqIqwFPwUnrVWIpfIRfoYtYEwjFMIiuDF/MmQh2FaG6B3Wwjbgq5Q5IMMGoF7bD5Mfte0GAHvzXgd3cX/i6xwmHFLJmPOaxej0f/lP/zEKh18QeIoYxA8++wQm99Aq5bxbi1Ea4L07R/b8+Ue2XdTO9DwBbN8Btc6viGuKhmd9LgPGEZK+qGMEiVTEcvkUgaNg704uMHQAfj21cHACq38D0KK06J8yn1kuCLrrvl2oNAgS+W2nY1McLrfzyPaOfmx//03P/q//t/9gdQJVULnu9GehWHCH7FxennONDH07tR3e0xSjkjMwFQBMY0YQoe9cQUoFFhqummLTecA6QdQGqlTbtsr7efec9caZS/OMAfZKH9baTYlAqhIc19cNe/3qxAr5LdvdUkbOntv/oGilxUrJce22T8aStlUqwcAzOC4Oy98ry64MI9/h/f2tsu2WSy5AqxSNimcOaf81IHLdalufMd85OrRMgbbhICqa58N+lL4wAfhrzRuL5ZNu/HsopFBA04YgDnaiVFbtYoesAmqaiiOQQHK0blGrN6yBmlKG2IprSmlGokEL81Lb1UVBgvsaBXxSb9vVGAWZCNKGEKpl5hjfYhaw33114soUaTPmDs8yAXz//u9+RaCoW57gVqTP0vyukEm59Rf5FFeAOBG5GZuQVC+gInU2Hg5sgoJRTSf5t1JFdHphDNvbLuUNMkkw89iYv1sBPl581ot/3qgKOAHbZYjN1ygcghHXkPdcEYjTiYQdbO+4MjTyIyWRuJ394MNaLxi/MtykkPJbe7YAhC4IUJqeizJWFex8TicqK1PfDw733axNMEr/YEOqkuv3Z2w2SdtoGOE9rre5cokzCVSTq+l1cX67uY/2ZvE57TFTKnQThX16VrU1Ppkvb9vOwZGlcwVHiFWaRDMLmuLRWTBSNkvGStWJdytlbD3vjhAWOdE5NB18RepO2yJ08N3+wY5lszB1/Gu1hBRrunGJguLfRGre4336Uvs8BtiGsrKkLkT0suktt7itNd+gT+O4Z3f3P7L97Qe2V7mPynlmD3gd7D0iMJVQRltO3fTa3AdlsRiv7M/+9G8wRJ9t71ZQqA36CZXIc6sWWyDssVr7Gkwm+AZpl4exX7UdwV+CiR53aqvPkX0lnyhJJ6aTbGMghS9CUJkQpC5pc5DAn3dKaDbroaBgUIyw9v1IaSujN4Y68vM365Xvhe9f/V+ef35894iO5UIogu3iFjKxZQ+ih/aD0hNLeyJWurNv0zSdH11YlQtf9To0rO/KSkzprOmIqEb0V/oqZNymONmDx4ewqpapNHKc6PfZnfv2swcfW86btHkHnjUN2VZkD4NHhaw6GH3EGucMGGBoALQW3QRIIr1h2IJS50RB9v/BD60R3lgdZqOd9TI4BY85BpsXc6p3LYFqkGF6URyqU6Q6O3GuH136rHujhUciczjoMkw0JaGpB7fQDsN1C+IAvmONmbANUE4rAqmXNmhPiAdG1PAu7M2qb39be2+/43V61YXNZWwLFqOT4VSGw2XCva9acLCwX/zoRzaC1Svb6Wh/D0azB4tt269/9Uv76usv3T6Vjz56ajvbW269ZMwgb2B/33/41A4xfi/y28ZTqxTy9gjHhZdZGoa68k8Yh0u7uLyyWqNJUMlhDHBuMZANKpGXUizXSn9kbC5gMYtE2SLb96xw/5llDj8yf3jP/uO//xv7f//P/9GmIKWmQPhjBwxHRwdOtalo5x/90c9w2gtLyk5oo6qMoicgBgAH481bTr5LnfAQrl8xUWuH8uaH0cRWPfvoB49Nh3LJ+B8/eOxAW5s+ywQUP8/sZ4x0hHImU7A7dx/j+GXarQJ69CXjo4urooDsQllVUcZNxQ2jtFnFHQUCDgj4OR2PusASVporn1Uh0jYMuTXQCYAEAYKhStEcHh4C+IoQsCvUpUryn1+fWjgdtU1oBTChdr0KXGmYWcJt0lWZEC1uD/qAICRCT6rMQqWcK4tO6xwFlI42syYIRHLSkKq++lWNYe4C8BoGe9ob2Nedhh3+8BML0gfDEWoEsG5cjezL36gsTIs4MOW+IWtWL11V5fsHu/boeJ8AUIA5Z1xACNEfCT6jHfoh38aKqRgBP2f5lPYzROiH2yQY7TFRvTttmlPA39BetVubGtOwaFdQFNsp0fazd1XuP7NoQtNOMF+6X9NDCiTXE8CpgKJgXHcBXalCjMBANEfQNLOhtUStSSrzE7eyBQHvDFWmzDIfLyWvaC1SJYQ0I6D1F21yLFW2AMMAbFtZagWXfdjrTCFL3MNQbMOqZUNZl1DTqd64oC+1qdpU5xCea94boNRHE03VZS2F/yQzOkZhZN988629efOWAInSYtxUPiei4wKwd+3iT9BPeZ6lQBDRuGkzawslXkcB9iEGwobB+PbI7iMIEd2OL0gkr3kGBcSpeIZb6xTZ0ku2noK4aYpK6y+qZK6FeCURaEo0kyhwrwx+EJE3uNTkaIhxw95UQLNc2nXpxweH9+346IE7Ev0PfvYn9rM/+IcOs4OQ40xqG+6gv8XmUhXIRwYbLFq72budimIcOt25He3ct2dgijZ2t3X0xHRge9v7TmVoSUBqVZgNgoMljDvYzi14Jsg/5GKFk0tt6hRWHZWsbF0R60Qy9cL3i3928LmMQ/N3YV/cOjdtV/PoJ5/80K7Pz90izpnWMZBIKheyoTM9GL0KhW2UwQNQbSZEqt7UHbA/niLLAOpYAOPRBkXkj4LENqCwbk0tM4/b4+JDgkvcPtl/jpEu7Ry1okN9VOJdc9lz1UOS5ERqi+Wq9IFSFeeA+71/8Uf2eqypMJWgxvEZIDHVdqNh2VjKoJ3u3AgdF7qJE1D6YwsQhf1KeUPuEhfcQKumjhZftaikI3tlzDICN0+JUStAqh5/X2WjAZiRgACHGPGML+cd+8ubd/Zu0rUh4GD+IvL+rh3vbcN+svauXzUfDuo7rVt4snQVhO/rMCacUjtw7925Qz9uXObTzs62FQoFNxWg0hpiYw6kYbdr+jZIG1P0eToe4Xlntg87X/D+yzff2pev/9ZGC2XItQF9DA4SEKWvExi6Cg32DEYGuC+WUeshiafxihUe/hS1VbLBKmy17tr+w7/7L/bX/+UvATvNpStDCM8AsJX5VAaUlcVSvbm2O0+OrX99bWFIAYgJQCghQbnzjofCTLT3wy2zu6CiJIYW8vxswdhFCBmrluWPtzDstA07Y3v2+BMbdRXkV1aG2c67HdTs1FqdnjuXRGeyaF+EzmpQRdMpTq00SjFPBSlXZ8g5MuDND5qWkMnrPQ2Upj1ud5B7YfqMnxZRRwRWiJ1y7qcL1ZwK2e6uNkGiKGDYqSRsdQ27Zcy9MDu/ivBh80HkuwCgkC26DB8hiCpRa2fwgvvEUXzD7tDZmMrfB+kHZeNpikg7xFVyxsv3DR228i4d+9UEXH2+sW+wofTje5aEnetI6O4Qdjz22enL91a7ukBdBgEV7U+J2vF22Z7cPQToErwX5XcB+h8iRR+q9EoUspPie4yH19pQHPatYJr6/WfVIm3+c6cr4gQCemUgRrU/Il2xu8eHqLk8Pj23X/7yGwhWkqCedtONOr5A6zw9bE/VG6JP7+JHa9uJowixa00fKkhgtgCipusgaYEAgROVCdifwn7HjEsJJbnoDQn8WReUorG483VNFY201gS5iwK8mlb1b+bc+9qC8aXlS/gipHQzR0ltGD+eYYHvqm6fyMXZ5TXBHa0EuDXaQxtOADyCssxVfqX9G1JHIdq0h8/tQtp2KyW3RqkTHQ/0b6dgVWYo4tScFptFGvScfU3TQYIiyQTkK2wfPyP4K1ACpG4LhOyeQKy0GqwQE9E0JwOuX9A+VfuW+tFmW63f9DpNMEezB7cJPBiMI8M6tls4qwQCR8okBLBh7ZHTbvsgdhgOay0tTOAt8BwH9OWO7e885bmeWCJa5t/7PEfFEkGCVLjAPQqorQPCVAzSr5RllW2B4EeT/C7NeEMAMFPRABWMFKHOovR1PHS1fs04Tfk95Jt2Ch503LRmK5RdqX4ZDPovfP/0n//482CYxkVD9sWLL+39N5f2/PinWie1//rdr+zbyZmdzq7dLnQdJqO5+B7grF3oys2et3VYz0rb8Jx0HuCQOqBKm+b83NjNnRPpX1XPbBJeWXtCoEqFrT5pwaJvzAvg7qdLVlS110LOOoOmY4+aw9PGJc3dKZ1urXWOfNwe/ut/aN++e0dUnGjfDgEDgPFhxHxWtWlUAlnrJ0uM3o9ReDDOTZsgSIAJKXmfgVW1WC2iiSF8OElM2VFqq46IFQufAtqbEB0HM1mkolYnmAwiPtTI2L7t3ViH39HTZrCyYOzQKrk79hDSNPMP7PWwY6kW9313aVsEgOPDPSvmdU61pn02GH/YSuWiY7vatKkdrPVqFYYLoGFMOkdDO9TfvPnOGgykQEvVXucqxgeT7aEsfv13f0X7GVBY6W55l2AVsOq7Ov3VMU90YOswrHneh/Fk6P+SzXKoThRId0EAaQ6RqHP77quvHdPVWtDWAUBy99gW9LXkaySuU/sKdgXL6/Yblj8qmrfVs/iIAK8FV5xGmwfpUfpU6YmAgYIKqm0D6Ogc+a8AxDd9s+xmYOkHWbsKrO0AmZ9irFQzKwlT304BigEArt+m73SAVsceP7znmPh17dJ6sN9mt24XV6eOGWrvhKYFpDJk+gv6SX/TRSFftWrWGvZdaRmf6gVxH6W46oySOaRH+2x06JhKWajM+MY7ssO7SYO/oFJVj6qFH8DKfXIppYUDdHhdbMrzNFFMRIIF466ig17a4Utg//tZa0OsGu9rFoU0aRF4A+NXFVllj9EdToEo2CkQamOa9rmsYYHn+MolfVDHRjo4aK+UtfCdA5yea76+sMDQ61THPuD+9Gjb7u+WGOcwIBdGeXBNZdPwdwnsXBvxVOZHz6xpYCGDgMhVlqZ/lcKeop08FKps7NSJMhSVSRTczGyOzXr5dxzm/3d/+5Vd3TRgv9vWbNXdXqAgTFmkoql1SFj7/HgXlRGzyGhl+/G0LegrpWDryL7gmj4CiJvgwCX99B0A34eY5bhGOax1HPwjk6HNPtpFgNA6JeMyjSfsG2B4zvWC2aT5NroefktQHw3rLsEgESvYejKxQbftVL/W5S5R5BNsdkMgf/v6Eh+YOjJy986xCxpSrwVU4t7WDoE2CmFN8YoDtCGAFrVJ4NDmSR26FQMPXMkfcEQ2OgA0tXlYKli17rTuEyGQ3IUMFvM5hxtOJYs80LfiMQoKIsjqa1WC1hHLDoRRdkpGUXASEOkslgTPrOCiNRQd9SB1K7CWwHObnnU5/tPcjIisCK9+1imdGmMPQI0nujVDLQFIJUZDqBRUTiW3jbrcRaHv2n75ruWSBJdYkecjWEYrGFACZQFp5poj7FIqXdg3m92udy3X2i+zcGtgPp82Z0cI5kOur9NqUbfDEe2PCTNf+HLlyOdn54BYb2FPjp/bdvrA6u8bNqlPLJ/O2yoIs8nFCQ48HFHp5rrqWKsPSahzK1S6g35D0HgBRm2GUZ68djvj6Bj1/u4eLDRuKgam7foqQVHHaGvLvjVXYwvhdPHBwsoApP6uhvHMkbYCdC0ccdPbaQMcOLZftuM//rF9++a1m7JxjsPDKygkUDRK92NETZt7tI/BFfIDMDe92+mt4NrvIrL2jij3XkOkbCMFEhVt1P21oSuEUYjJaiFeoBmAnSu/XsuQorp+gu4U49kgG9UXCS+qIrFrxwWfzcJTe9esW/SsbYXJzD55/MhNt7jnoU3Kd9e0WxTwUDKBdtQrl14lK4r5vO1ubVmXf99cXLp1pBCsRhsofQS/IG2q39Ru1UtohfyElRRSTrYnUROrGc+ogOvvWoRAr6J842nAIqVHtswfWw2gq1drpmNiNW89ISBpd/dPfvIDe/ToEddIuMXGa6R/QNkdONf5yVt+9tjTp/dtfnpt+Y3mrf2uxE1ArOv36kPVD7R5jPDNswAktPd0BImA8cRDIxsWfVYlcJeQ9T96+IhgsHELzzrjXFlrGQDzpoEUZxy3iiVXBqa4VeE5UKIw1tpNHZZUxMmwCTklwKmU6c5ogDoduHTgZn8I4QFhcShN06xAcS2wqvLuinFsA2hdxt6HQwiEAuGlHdwBmCBJSjtVVVO+mWe+hOBg1CiGQ1/Kjt/2rNzHVlSwEKm9xic22ykbIP+nlYL96ndf29WLV7YHkx6h3JXV5ABFQUV7dXg+VStWRWBlqsnxlzj+V+2G1TKoxaQW3qd23q4D6gSPJQz6om2DZp/xX9tWNmEHKN08NqMjFbTWomAhpqxNwSo+qh3LSjeWD2oaS3WgxCKVjeXHJlSDTUUvla2j9OcWfaWjsFWgVASnkM264Kyd5lVITS6Xc4c6aX+WSuTogS5vLqwFiA9zKLC9rEWLOVTI3J2qGce3VLH7hv6voVZv6McTrv+637MWQ5IC8I8TaVsPJtZpt11aueBUhT/bIgsA9grF1dgp2zl98WWvaScEzEC8bMsmxBXWr8PPpgS9NT4sGqGijForVZaR1jPO3p1yvbj9g5//3H7+s5/YsyeP7PGD+3a0u+vW0HTYmZSb+lDTobJ9P/Z7q6rRa1La9NVqTlDSVKqCAIFsBOHT7AcGbjq8S/2rzav3793B9lf28rtvNdpOaQj5l5AqBRV9CUPGM/CHeyvpIc5Yq0qI9hJpPa1YrBBEvMBMEFvBrhSYuI9qFmqqSepbe8B0TZFlDQQfc9ghzNB9lK2ovSYKXlo8dwenOTxDrXMtBVsppzBBM0ogz2aKls9o2uzAKpUDVM2xbZUPwZ89SEzFHQdcLqpiAQTFn0Cxe+gvxloEERKmrtE6ZZrgLBspFIsvfD/7k+efp1JQMoz38t2N9aoNC8H0Ptv61A6yh45RXdYwoGHbwvGwrWFyfhqnwKHoqOKLkvJaFNYDyTi0EUw74NFEtsa49fwqSucOmeEhO8iqLoGlT8TTPGSQz4S1Cgkj+Kp5Y1NlTAHWisw9WLBKQ5RhauWnDy10b8tOLs6RwTgAf7MClPXSVIdgbMLACaSUwSPZ650ubUywiweQoRvaSQBSJdxbT9eA4Oz6PN/dy0X8WzkslqViLUppnND2kQISALZ7cEhghLlrcW0esFLojlUYmN29IGBds3a9adF3VXtKYLh/fGTx32cbOaemr+T8OsNDFuGyJmB6XYKgDCgBcOo8elVeFliIfUYBPgVUlVWQges8jnjCb4+eHgGCM8amwWDGCezKzFEWl04V3NgVQDQNMbbFRwTtuL07vbLmxXs3naSqzDMYxaN7D+zi9My6nY7FuHeMcdNms7kqCdBPzasrO0T2H+xVbH7d5FmjsLaw6z+tieg8fD9OoCCiHcceGIfOGOkTSGrdBWoqYZ7cwi4iWkvwWWWytBLg4ac/xKgE+No4twQMX353ar/59W/t1bcvbX9/3774+hv7i7/5pZ2i7FTRVqkVbVhhvdO3RlfrHQPr0Sdrxna63NiS+44Z75P3Z64sSGF7xy4JnNfNFgC04bNTawJiAoQI9lUoJy2d1YmgMEfGQsRlDfEIaRqUoBv00B9TGPZ4aVUCSL2QtOZRwa4PsjbYzlufwHKFPX39yy+s/7t39hAlOVjcnieh0hWzxW0xPrdBEVtf0GdKH/YBug1s4NVybI18zIZxLfzCyK9RNdcoqlfXdv31O2vVmhbzLux4K2+HlbwhiPEv7EDskZcyiYaQAgURKbURIK9AsgSIRfrc2STYL4/L14agpKwkxofBG9EXHYJEB6WuDZ7ava7fDYY6e+XGdNCUSFkUdXRZrZvOupDau0axrlJZ52PDt6fWW6AOCERjxvuMZzhllN7YxK4YmzYA3yGQaorxOKQqWT6rn13gQz5HdLQeFyPIy8/8sajVUFv1rbI7sa8N67/yJOxb2nlFi7vYyAaSs7OCqPDcIjMuIw4ypKm9LmO8XczbP/6jP7SPHt+3LHYccaoZqyPgesAdHRynSagAY61JWLczHuAW8BIR8X28nSDyYfpUQUJ4JWWgzZ7CHPWxkgN0EmSxVMQJtEFYAVlJBXNsOeZwUf4eIGDJx3XO/hK80wZGHZ2rXeXqz1gs5dZHuI37OxEQF6/4G/7nrqEv/Vvt0UtYdUt6b79/wC3X3t//7P7NM+s9EQq3BqX3+X4bkMA8fE+rnEqx93tVRzBhybCqTewQXO5aqYCSKezbztZd2925hzLeQZEkXd2+GYR1PhVm3iqp6RhF8v0/Ovpc1VIX06FlElHb3kpbqRSz7diujQGmMfJfh00NNI/MoM4wDh3LqhLSuUjKZu0+DufBiVWJUovW2geBzFNjiSAqRaKMhymdp8CgxURF5g2RX0fEKgBNka4nw5a1NnOrdzvitI4F60sLmNq0OA157aM//rl1YgBko249AEWRVlMqAjxXrdN1jjqdTu4qxTANk19bv9G2EIpkNQRoAQp+7SK/1IE62y2w810Dpo6eM9gbGJwHZTTDFnwwz3UqZh6ib0SbkSIx646a2knB/fK2Fb1nkUjQMiXNf3dsAGDfBYAe4xTaBavgpmeWP6eQ1Vrz0dRgq9XintrNG7dGreEW2c+vz+3t+xO3aNjodO388tpqgF8XYFR1VG0AktQdDFETEcyA+2oazu9bIc8zbmG8vJu1YBTWuEnbBiVyOQ64ReZv//53dvH2JcaSpd9n9v7NO3v7+junTjRtUaNfJ7Dy48NjU6nz+uWljTttO9zftsp+xZqXV1aKYHDBiJsu0J6CUCDq6gvpJEAVktPc8GrltQmDXW1PzAdgT0prezeHcU7WVsZrHm5XrBBJuvTYIaCnHdI+lMr1ZQ37mNhOpYL0jrgijNpHIQalej9rxru4tWNd5PVvX3wBaM7oq7eombyVyhX6mgBJH2lxUceVakEwTt++0hQhzyFWqY2LHkZCY57K4EBhH6AZM5XcF3sLevUMYr5+G/G9AxhcbgGmzw6tfWfPztMEZJ77pDuw37x6ieiAGJy0bPLVe3u8vYs9zgBuwALw0853LJh78U22JcOjb5YEkpe9rr2Po5gKAAj+EsJP9jC2zDXtfnVlnbOqLQkOD3bL9uzBkaWwRQUCPbOmddsdFflTdYE5Nitlgt0KAAWKzkKESLcgpHHSlAqeAQB73edU1HTI30zwC53xoYwsBXUdVZuCbQtg40lUYrNnr9++hzh6UHNzOx8CUMGkzc9vbIWCXKYi1oUDtvGfi2HHGv2WjTfYfK9na8hQLB60O/jLMX3cPIMQ0CyV3VDKrxIhIoyFxroHQL8lIA72dsyDOtqEwvSgz0b5gF0lgvY7Bbylz54soubtotZg9To2eUNAnRJQitmc/eJHP7T9StHt1cG58Rf6B7vWFJV8UGsqWhd1JZf4rs2cYvtaC1Hg14K49jtJySmIaF2CbnA+qmKp2qStvhPzPzw+tFKlZOdX5/SqQJvfYxMl1LRUvb6EQyqfM0b19egb7fYXoZCy0LpTFPyco3xVnl7FOjtg1ndvTyBnQZeoIRvV+N2myfNMv//Sz7fBRlPyUAv+/f/v5YIK7RA2KiCKNH0IKNq7g2kQYLmoxA4+q71ZAkh9VtPU8mmRxaimBHMHKNcDSOVD2+NVLO5bHhUTj5Ve+L5HIEkmQzR2ZltbSJV83M0nvz+/tLeNd/a++w7DGMGMg1ZKFKx6WXf515Gl3zKLoB3lKqaT8BbatcvQi2krFVIOLVDXAlexlLYuwKf0Mx9gUkpkbdjpmQeZpI2AjfXEmp6ZdXFyL8Yd4CHmRFSVk9fpgwQ9d0LXp//kF3a66MKYNVeJOsA5+JWTpmLYiugRJKwY/5JAo53YfkCuj0IIzGBkGKICm05X0wFVGzr0w5eL3upc/tNBONpx6kDQSw/n4rZKwtBwGg+MXBlEqoOk6ZWwj86N7PO5Ns/93hKLkWWHK/skXmRQMGIYm/L2NVWmTBGa6IwrCQMRI+I3bpG03WjZgD5p1Gt2cX5mZzC3eqPpGHW1rd3SPbdIOsCZ5fSaPNE5+AoIynxR2udsaEjNnAUTXpgmAb383G6mQbvpjW3Y7tqrFy+sen1lO/sHBLaZXV3cLuaKicJTLJlOWlvsHZa9u7Ntr7752jaMX2m7aHd+9txOTt9ZjBbnCR5JnkFjp2q2Uqg6jtQteGN8XoLJZK4pTPq6FLH5fhCCMLBptW9HxaTtayF1DFMlMNQBhG67Yzn6VXP4SljI4UROjaFcYom0aROW0g11iJmK3OUAuHwiYz98/gzFWrU9Ao/bP0I/lEsl29ku21aBYIqT5FTWHKAq4qixUAS2XXUAoQXVO8d7OGyUf2t+HMYfiBOQdq2NDVbp4UExY3bvyLx3j+0mErAv12O7Rg11T+r226+/RcXMbTtVstnbmjW/fGP3SttuE6QUicBHfaJkEbcZDVNTevCGwNOi779aDO26ELFJGEWGmlaa+N4MYL0eWe3NubMFzeF/+uS+HWwVXcbfBFBscf8WgXSKLy21kuz6HADAJkXiFD3ENBU4XHYW7dB7Dit4bs3188CwY9RZf2wDfHDtCbjfiZEf7O+i0tKWzGTs8qbujqRWppe2BjRHc7uZE3TDGfOmg+bNw6aTqO1U3HzY8JpAoKOAcVzuwf1RKdv+oH1WgoScX0AkwAQBNP4aJ1hF6BvvdOGKC141GjbP5W0E099EwuYN0XZlDAUIxpsIqjMPeZvYIeCX0A567F3HGCj9fI1Pf/z0md052OO922kuZSE54uteEGLapmKsOvxKpx0qc1N+NFFgIThoM6KCgQBUU9yMFD2mUEafafzw1To+KOUhO5ca+fjTj90CfygG+eCZtss7lsnkuB44p3HnBdK42RtNj2kfXgy1pbOdgsE49hFzG3JlJ/l8jjbO7PW7U3x6zK0XrnyNcOnDlwLDh+ChAPEhmHx4/78NIPq72xc/i4zjTwpg+je/vv2cR9Ngv/8cz+pObXX/KS2DD3FrnRp5O2UGSVlCuFEh2ielM/1jkMGEMuMSxRe+/8O/+cPPteM6kwubx68FIFgS0uVd+8zufH/PuquOKwi3nd1GpZQwVi8D37NyMG1PcvuWxsGHKInTDnI4HrIiUXq2UIqjIFJGvrF8QbWCwoASAA2jCU1VBC8IMwegaa92pGvX+Qw5rHlMJyX5hdY6CrkcJI7BzMbsEwLJV40LBnPhgFAPqkKKcjDtMRHLUAdo7l657NpXIkDSFI5/urIwTFA79yVTuR1OLtC7jehOjvK3ujfkC3DUNADXQZmsYESbKFYNQG8YeE2jLSdNW8Je4777tlu+a8twHYi9sdSga/mBx/yaVtooJ99dVj3hmKHWVKRKVhi4zrTeKm9ZNpVxbU4QXMrprG1hjAVeQRgxtg1bnrqyID1YU28wgWkrkGmxa+aY9JqbxGB4cRw8g0EOFj1YLky8FbYGAV+57KPrGzv79qUNeP67Tx65TLUrFEa+UNB8iXkCKpkdt4f37tubb7611y+/Q/0MAL6lqxW09aNHLolh3RlacRO0BMYkZqlKylo9uq0lRX/ypPqvO5zbAOXS32bc96MW9iZs0YZUZAJ2FE+adzCl/wMEOdg8xCCKg0cgIzr8aZ8gVszp4CicA5BTcUpltmi6UemMrauaHRW2ICQxS/A3mv/WxkOde65aSHJ+eAe/A8wBnkIqYdpBHWTcVEobH3R2pUrIEYjPbHyr5kr5LQvStgnAsDwo2+SoZMNQ0AHQ2XJo1UnP+qjEs7NTV+jx2fc+sRmM3Xiui9+9tizjl6J9GnA3f42TgtJ8v3VmHQKnRf7TQd/eRT3WqyRdanOC9yMosiwqdnBet6EWrelLlX/57PFDAmfMEQVNP2p9Y7ERfdJELiAqoMBmBQb8vwN8n5IgAHDtmXDH+goIZbNOta/cOpBqhNUUFCdaw/G56WgQGfWH4kwmXXaXEYjqzbYDoAQ2etOdWrD4xMoffc9G6Y3NYlIW+Bh+v4ry9wQFrev5QwBgOGbxVMo+ylZsWK1ar9txMxfSRTmCvFjwEjI4wnfHjCHGb02C8HivbB6em05z477BHiJDnmkVwcaX9gzFn1MdLQYxBrFQMk4JX3n66CFBRVMu2nypaSr1yW3wdoqNf+uUVyXxaCpv6oKJsszE0qUUNMUtSEG3CRwAWSk48UiX1s5ztsCRWr3uyFd5q2wff/aJdftdtxapkwwPd48cWby8unJZjVIWDVT+KX6mIK8SRtqTopRopVY3al0X4GLYbjqVdPXlvv7mlQPue8cHbmrsVlHczpZIJepL72lqT+/p60NAcTbAQ+ilL31XCRWRGoUHHoj/3f6NCyxa4Mc+tbNfa2NLBVD63X2UvndJIXAT8QLXDgQGvai/5ruIDASDPkLhvPCmo7t8ClaxDrsy3LVWw9VQ+uRn9624H7c/+vkv7Pnex5aZZi07hzECfOVi0eVgzxnk/gpWENFCVgpwX1ntuuZOQYxjhBmAJBWIIdk03++3/a09K5fLbq5Vc6KPnn7EwAOEygTqo074jJw6ECTaBSIWwMEEeDqnPUnQmWOwOiNQRQGjOMpqJOZBQNFcJI4Ximshi0+gLMS8VniMyqO4EuYY5wZn0YKWiihiGnQwwQ4wU2dK8gGFvzci3pcVapoCRFpzbVvwopP1a2+Iz3oWFliKVWUtkPBZIEKgol2Jhc/CKABlPegY1Vg0hUFp1/LGOatSAE9OTm0M60/GtHMUVeOHMedLyMaSlZIF289t2XFp1z46vmvff/jQPsao9rMECZ4hRFs0BdaC4dc7Y/v29TnAf2qV7J7du7NrnX7DOhO/Df1ZO7m8sfbVjc312VrdZs7AGHrYmKaypJQEpFq3CRL4dQCUh7Y++uwzl0kjEFzDxJsQhW//7IX1OgSHdMKGcW1ZUworX1JDUH8tfvql+DBALSh3aWsvATmZDK32V1/aCJatk93enretDg4scKbz87fmad1YSaU6UjwbAKB2jBi/g/0je3R073ajodJXeT9M+4MAlfazZNJ52JLPnatv2KACWQJnTgKeyQDXWqvibpT3FPjF0bGDzW0p72Q87NZIvNiphVA70axLDmjALt80bwgkQVtAHLSDW+m9PV4NTS22BjZDFXbmA7vz7JGbM/dFUHP5iHkJINXOCMUI+MyV2IE9KkPFgRkvOexCpyaiBHHIKepLjioW4I4tANCDs7E1Vz2L3tmxNWAltF36+GPQTMcMaMoY9+dJcHbsQErdgYgDXVgkQVTTwpouktYVWF63uvYOIL/qtm0m1u1sQFW86VfarAw4baTTYUX7uzvYSQ2F2LUygToAY/auAlZMpq2ihXX+MkuwLRaPUP4586P0cHynHnQkwIrg7I1lIV0p8xK8swCnFx9aoD4z2LgSRrSnQpsba1WIF0SkWMpZIp2y01rL6lLsESxpOTUv5MmjVNUeQMXfrdYjywHucQihHyUSj6fAkaX1hlO3sZdL0Y9D7I9g5jCCy6CO1/Jvr9Y7Ay4AY5puClTp5NpUq7UETXOrrp/bSwdB8mE/OqRLAUQ79pfgnGJxhj7T1BjO7NKW3XEXBCId/qdUX61PiYzH01rPA3BFROnuEXgn/9fCvdZH+v2O9fp1MAcC7F8RZFv27ddfuyoUn3xyzwqlpMuAdWu5wI6QXevPH6akFDA+BBgFC33/EGz0kmJRoNGXPq/UY11D05o+yJbsio+BBOCYaz9YSDvdAj99LQWnjZ1ur8tKz6h7yY65v7K5FpoeRH0uNc2Hj/BvXzQb+/zdyXuAEQdWgbKqDgcauI6WbBw2hjbrbKyQ2EISTq3jnVjfv4AZd63Wb9tlt2HVcd98MZ09rIYz6NxMKkH1lDTF1ePfOl1P9WTECLUc3ILtdrpdmxKRNQiSj/EYTAZrJX4gUVEpPGQ8k4Kl+myEoRT/wad21oOVDcbI/rB1xZboDB8GLeWhPG4xrnl/aHHUiDsOF0eZt0cw6LDFDNCBmYhDu06m05S2J1bnMo/4Lom6QaGF+NslgzzPwEhxFg8g6BG58ydcjv5i3DHfesfysYc4+ISBuLJAr2aRWtsC9dvEAx9MY45DKC1Wxw0rPfn6pmFhVM1Opew2rumc6xCgKlDc0DYtBN6WGSHgMfAx7q3ja/OZ201SkpraHKWiazoutcB1pGY0E5DK+K3Wa9s6uY1CXFujO7dui/4aTez09MJ05KcMbP/wwHR634o+TuEQbj6cIJzJZV0wVgVdBfgOSnQSwNwyMducdVxWVeho2+KVhMVQakEUZhg02/j4DjgsAEWV1FeJjzf08TXWWbt+Yx0YmjKLQgDStDW0JHr06YMHTjFUYL8PCJhKBx1ie7AIGwKsOQVZ+kNz9mKYeJWrPjyG2arYpJTcYjbiGbBP3peny/FVq0j2Esa5HQ8DKJYAt4Zc+0iqjabQ10IEEl80bBmlX2ezNgriJIcZG1ciNl4jmenjlMgHY1eHRV5dXVuj3gCYsNNS3mIw52GjjyL1uzpNs9d1W+IrWcY8Dug4Goc9CdSkBLTOp7TKa/r2LIbyyEZdYPcSXDYEpCL9mOyPXVWIaLFiXVVF4Bp3DitW1pncBA4dHBZO0vdSdPSTFtQ3YoVikdxJwMD/oVxH9v762r55/cbO6PsF7VMwnUNiZLtKCVbiQwPCU233+ZPb0/oO97foprUrx6KFYz23UuS/9/wju+k07GUbnz7+kYW2j+x0dGpz39xWqlhJ0NtEVA0BJQFpWUOYVNG2AF5ksLHommCLDYp8aofbiHZk3aa/kNt1/+ri0s5Q2B7tbN/KurUVBtVNXYnebejjjXdpueXEHqHAswDXdOWzl2/OIBpR++juPjZBpxNI5b+qj0Z0o3+0tuG1EfY4JIDrQDPtXdGaiLKeMI7fAypf/J9C7O2U4O0amv7tXnxIU+HCiLPzSxeQS1slS+AXyvbTeU6tps6rIXB4F3bduLKL63OCZIExQ7Fxld29bas1rvkZfFxBGkI+yNIeRCcEiSy46S1g0MaTrttYXCpV7EJTz9igjisQiKudej59qX0fAoqCx4evD2pEv/uwtqIsvw8fuf09mCmM4Z6KELi/fsF3BdQPz60gpQAi8nEbtJz6lbrmu6bvlrz0/mK+eOGL5DefcymAf2PvT1TNUVHaa1WdATGbAFQFmzFAr6/PrDbr2uW0hRS9TWdcAyADLSYDvAwNRjF02U1BOkf1i7pKFYSR+KL0EECn3cA6ZD9Xvs120LrAhw7SvKA6TRlOKnmsFNwCHTxGNqqWl6+QtJ1ffGaXKCZlFGkKRal4a5xCAUQgogGmp21FRHWlVWB92rXsgbWERRBmG5soRZSAps5SilyIgf6Q1XAb0Rkk34pBvT1wqM8zLsIYFizVH6bzNwQHmJEifcC7Y0elxzjzjfmnpyiRuqV0fjqcUB3upV+0s1hGWGu17bu3p86wK5U92y6XTOmLt2rF6xb53IIYz6tgKJAQTdDgRgAnnW6YRv7LyRX8rmsqnT/kcYMWCaXpPx2p6rNIHkckkLx4qx38G2txXw12FwBuE1SUorizt+OmK2WSypxRX8RgkPliHga2cWsxApIagXqwhv3tlG1FMB71prZU5t5uyo4eHlt6wrAyFtoz5MNm+vjvFBDXougF132rw7Y8AEsybIn9A2EDCg7HgqF2un0r5Aqwt6zVuiN7fXZDUNi4jacHWxXUyRwl1aJvJxCHAUGE8QE0VXJ/u1R2KZzTUY9n1OYzZUeJNSqQEPA1lvo3TLLRrFpILJcx0NTBVbNOe/127/5d5+TQFhvCdlc7aesfpm2WCVgcGwjctCwrgqMsv/c35iUIh2GtmhILAYKiwI13l65tc8iQtwlLu+lYAVtU6RFN7WrKQIzVxRTGQIvaVRyzVlDKb4B+h9Jgi6pkX4J0+RpdlzW38oesfV4Vxbb9Ss62IFMpwEpHA2jjos43cWfo0B9iXlLgbrMw1x7AIr94/9quWk3szmelvHb6FywbTQIoAAR+q+Kgqkg7YkCa9Il8UKCiBXAFAE0Ry24G8549e36Pv89zzTO78MXtwlO0K5536KuhVgEbbNxD2zQN5jakDnpAEP/k/9KQyCxjOlFhS542CJlSMoD2Pvlo72KqbKelnWDHwyiBaKvs9m2pAKtL1hHoAR1STV4+n+UqP0wlrcB9Xr27sLfvTu3J8Z49JKhrr4yqIARCEL0QAA/Z0IkwmgocEsQG3EMBRD7/gdUri1KQqf+kTOT7ekeqTRM4OnZCU4UidqoMoXWCm3rTrvGLXDFtxW2eI6SDubouUUEqL5aM2JvTV2BW1/YIzNqHoT1b+mo0a+I7XHfh9jSpfpZUivxfmX29AUpFZweJ4OAXmhqTStBU+IeitTonSkHgg+JQQPkQSD4okg8vTY3xEz/ffuY2eNyu3ejf7hrCu99fQy8FS32p74WJ+lJffQhQ/+13vVzAXa9f+H74x/c+V0eOkJFiTmFAS/NfYxiC9k6oOuo7oqsrtoakXwb4DO9rEw9XgkAG3Pyi/vZ2/wYSkIiKVeE4mA8Ps0GWa/e5yiLLuDVQo+HIwoCKTgnTqYuaVlFmwADHVOmEW6nFg0C11ab9Tx5b7PmxnVVv3O+UraJrKQ9ei81yBHWB2xin+T4YSJJ2zAcj8w7mFoAxq87WVDvdcSLV+xEzuJ2HlGHdOhP9wmARdGIxu/vsY5vwRg91hsRBxtPh/ihKhXvhzFECyW66bElf0w4zdPbFmcVRdXE/LJ82xWCSYhodjPj9xY1NsM50pmi723tu86U2NjkGQJsV4cUcBQ5qC09C92LcBBQxBu1gVhVhVcDNpdMu6F5Vq1ZvdW3YBwwHbYD/yrbvPbRNfMv+6u/fQRTDNoOdhunXVluBpEUgAphUxoXx1Hy2FsyV9ppWvSoCicby6qpm7WbHzt6f4thBC+0XXXZMKZCzNmRjCW5EkO8KckqQmAIiM+51EVpYi/uNPXF7j5E2lgNb+EcW2tUJgFHAnf6TT+EgWrh8fXlpr65r9tffvrJvLq9d9tT3n3/CWKGICCLLydBy8Yhpk1X1WoGGQMK9lAatnb86xEebveRc3V7XVLBTU1hSk9ORUi3XFk3wfDi5HKTB84+R6seP79uTZ8/5LM4FKz6dNWy4lbQFtraBUXsV1GULDEMagnU/VLDjbVhvQOww5phYGMV7+e07y2yhTlJpa1+2zVPtWkUZLvSnapXhmTysGB724mx2aV1UZL2UsGESxczPAjPwytIq+jfCZgGXEQSgcVp1fV7OJ6wI4Siq1DoBrAuIX1ebVgPQ+vIV/lbqVWnk8ketT+orny/Bvtd2jpJ68/7EWtqNnEm4ne5SLrJPLcaPIXBzAFb1puTvWrTXdZVR+fz5fXv+4NhOX53Zq87ALsMpG8cPTQeLWaxHAOFKWlAUtqDu8RAz+l1rDkEUVoVXEH9bQDb0XiGVsoLqdkFqFqOBENum9NOp/oxnXPH7DeTPL9zADjXNuqEbo4xnFqfcJ2Dd4f1Vq2/fvjrhvl776M6+3dmp8DPBJoBy9oZR1CvAfWpdSF2z2zPVoPvg4/Ip51f0u5vW0ly//A88GNAXdZRFtV536eWqtKAML1WaUH9o3aTRG9plvWWpQswePD0wdzwAbVNfBsHCCcTm5OKNlbfz2CTXaVW5V8CdcaLF9hmBXhmX09nwNjBAvBbYu750gFW713T7TFRsNqfyM6msG1dtaHVgTyTSd30Juz4EAQUJAb6Cg14fFIt+J4KqWRgBvwKLiIN+1t98+PpvP6/39W993Qaf239/uK++Pvys9/GtF75/+K9+/HkAwxeFWKwmVirneEAdqF+yPaRmF6OazXEqfwSHieDcMLDeCGapEhla01i4lF6dta1sJOWuS10IrJVep9oxKl5HGHZTN8qiWk0ZOP5GO3hVU0sdJVDVQpQCQRzWoWwC5Ym7QnL8/vHPf2iDcsLOWzXnoBM6XwA5QfXcljPnQRVMCEweBl9ML8y1FxjyGgkvRbIZAhA4s9qp+UdFatXb4vJ0IgGEAVBQVTmLeKFkH33/J/b46Sc2gjXUZzhOJorjaKMe7HAVtLKnYnkY/IP9iOWQtCtkbwVnC+vsFhSNzmNQtdFau2dDmJkX9bBVLFtFBgJgqFaUGwgcR+XPlb8uVunmwNUgfqbVDopuDel2DlwS2pWGAIi0rjWgP9XvU547U9w1f2bL/vrFVxZBDSkwJxJJq9cb1usgm2HUqlyrUuVyDgVpbbjMlvKWymTtgiDyEmD3bwC8m2vzZqNWenpsczRn0VK2n9izb757aV+8/ML+7s039k6bS1EmY5TOd57ObV6/N2+nNH+46pulMEzUpArLJbxxg+aa9mxoN22jP7JL2tSi3UMAxcuY39/ZtQx90mnc0AU4Oeqyz+c0NZRMphkjgP/8DBsQQ/NYFWIhYpLWIjFqVmCmPgoQiJXaqzFQiRSdEqi58DhM8vH3P+bfOp54ZJMQSgq76qMSdLpnuMN40WddAlAdpdSr00bs99e1K/sKddMHVKZhbBvgef+7l1Z8dGxtFFH1umlpAnqZ6yrYK5FAiRXaVS8n1nCOebUhZtcZ/IagpSlJPQcCzqKesBXXsEjeb2GzjfO68xkd97tfqriSIk369jdffWffvD5xZ0H0+joGW76DHXEfxza1VoGNX0BcZBvaLxJByagmWRBSoikgrY3J6PVdSkbrS1so5O2dLZgyBAPQzabidu9o16bY7msU2TcEm1q5YpHSfa4lMoXi0bSn7JLx2hCItLfESyAJAub5YNIyBJwQ46eF/SiKGtpoa/pqqjVSbNNPYOz5g3ayYZxLIhsRC8LqdSyutgfQQBg/QYTnyhFcdwG0x/Rt/7xmb95e0MYsikSnsZawfz/Av7GzKy1u30CymnZRvf1ZlXI1p+9YtCNomsqmLfSHDoLTCZqabuvSnzpGOABJ1tShprlEGga8r2nyaCLq1PNZrWHpQth2jooEHFSzhd2sgEjMdDG2q8a56TTQevPaqjV8aA0hx88IgQSbIMEbBaxAia266XTspFgsgLMzntePTV877CsXVVIo6ZJttHal47JvARyLos8/vPSl9/X6EETcs/LSiZbakZ9E1dwGDgWE279TX0h1KJB++NL7ek9B5cP19bO+9F3X/P8FKH7W793U1kc/+fRz7ej1eOeWTMP+YkmLxXNu4SiZilmvNbJ+a+UOj0onApbWdNFcG/+QZABjq9WjU7QnhMCCYSqILAF3Hdo0H87cGe4eDGqmOVBlAiBbA+uAK1dym1pGIwFydU84FIaZA6auhwEDDGiDASqz5dN/+As7jwI+Ex3zSJAhSIlxiwmJyWtu3H3xd+vB2FQCS+WkF0MCzQBnAsjG9a7bQCkD0W547X3QwH7oKL0vJ9I+gOzugT1+/hMrZrddiZf3rQtoo+bfI5bFMP7Zsz+wX+x9ZqHOtR3txe0U8E0TVKMAcB+1lMynkK4p603XqKimtQFD1TZSddqKq2NzqyqcGUh5MXgqgKjOcBvJaAcjxXt60T4ZkPoJA/Q7EAUI+HudJHnaqPN5AHQTtmoD8I7E7RwgFlGUoeoci2sY/RDQrmxtwZa2bvew8AkpSlWz3drddlNZf/pnv7Rmre02cPa6bQvmI/bZH/3AMfv6ZZc2520DyAzjfltmEwCBx4IooKMnH9u7Rc32QknbigOuER2AVTV/KYyC4Sk3QUt6E+YFvH0E+Q3AoLP/9dL8uhMqvB6UtywOSE/HfZvSD4PBxFVwDkIaju7cN2061DTJErkgJRvjfR8BVScHOjcBHKLYYZh7KiCrppkkHd0jemVZ1NUalTN23Ru2eTJm9UrUziFRSoltY/dNxqKNevrurG5//fKt/bJZsxe9hl1u5qaJm0gu7UqLzxtd2/reY6vB9lvtgRV72A2EKsm4KPderF9lgj6wyD7q7iQXtpuIAA2cHOGwgMcapRkmQFawTbHmm0YbRSbfEYNc2dH2LirLZ9eNpnW0KB9NWQCFJxIgHyAOAFQxC2PvY/q2htprdvruPVUJOCwXbTubcUUJlT2pbEX+B6mjfXSaNu9ub1fc7utmpwmAZbF7FWtcwKj79pYxe5XA1/fKtvYlDRlocx+kD0WyBvi8SgHGHkvbZcM6bK+wY3vZLUsvAJ7hwFYKChAtboSpzyyIUpcNvSf4vFTaez5jPlTFGlDyy4+lzAEOHaqnmmdx8CPWHdsWbb7P7+vvLu36pmn5TM6+/9FHKJ2stQcLe/n23Gr0nUrguBJL8h2tlcn8CJhL7EpTW1IfUnCqwqHNmyq4KLIaCEVcdprOq9E+L+2613kyQcZGyiuUiNhNs0ugQNmXwQGUpaa/ItGS9XsL67br9vb0NW1pQbzXrnTNYNCzMqS0UCjy76Rb35TiS3EPVbjQtHoiznhq7QjsHIyHtI/gRr/tbB9gx1rgX6IaIeVgoauF54jJbRDQl37+EEA+/Ps24Bi+03P+EyE48ogOY2+DjALF7Wc+fOnfCjYfAouw8cN19L7+Tl96T/e4vY/DmBc+f8L/uRqk0/+0qBmPpQGQEbKsYROcqn7dtfOzKg4qXkXD+cvNJmDNOuyTQDETkNMoWaaMUmxZJd39BBdFYk1drWc0mp8VIXTWBz3lWLh2fEbScQcEPlheIBoCUFZWKpVhmBlXiiIc01nfISt//NDamZA1ARhNZalSrY6tVUrnArDRg+KWWm8z75R2wiw0FbAmkAT7GC/IMSboqajhrfzHcGAd6izNCUvyaRj0fY5hBXMp++Ef/NSVCelxz4vBtQ1wPNXMeZIr2xNPyV7+7y/MvxzZnd2c9a4uzdtDrSGjI8h3nX3x6s17++bbU7uEJUkx5Xhfp/xtFwqWTCRcoHRDL4PnPxDHDZaMXMpEc/2S+Fr0cr+nn1VqxWVK6H3eGvMsb6/rpgN8gHSeDQOgv3QEqDZOKr1xxhi0YFETDLhEwKjs7ri0RPWZDEwKUCUrfvXiSzs9uXLrGErVHIw7lthJ2w//4U9o4sIpwGv6MLN9zzq0dVGAtZVSls/vmId7XV+/t6NlwPLhkjX8G7tYNFA0EZf5FIjGLTXm+SAmmrLR4u94MAQQURGAoaYGHHMVEAEygfUMe5wxjDw7ThZDjegsfJX1EGsTaZGK1UKkNoCpWjGP48Z1DljB892/xZaXjPOYvlsATukK7RxoPLT9IWYnk44t97Iw10uXLl5tNl1a7JhAd90d2LsmSo5xmAIkMy6oxfad7T2rnl7Zj//gM9s62gJIBM7o8yqB9rJtKUDeR4DWgn8IsjVBxQwIFtfpoL2OQYK0Bsf1fT2kHNdeY/e4sOXQUksptHrbIih5VQoYttu2TzBIEfwW2IR2kL9HIbx+ewrjbUE6UKmBAH4bd7XwdFjTCPsVKIbp2wj2qgSOBGw/Tjt1nPMtiMAmsZ8w/SbS0hn20JxLd2SEMvm0Rig8uOmN7AIfOCtlbXmwx7glLagkiBXkBWXlrWQstLdj0UrJsrmkjU/ObNj1AV5eq/gBzpr8Bn8KoSi1VoWCmtHPf4eSfA1Yjmmzb2/bjOCsLDSpcB34Fgp4rYyS2qMPnvhjdugJ2jHgnuX5r04vGdcgGEKwQL39+//l39vXL187+3S1q7ALFYukmabirTc3Nw7QVbtvQoBRhhnIy79XLjtqCFAPxnOraw0NFVetq2o5LxRoq1kH4AduQ6sqKtQIqiIyd4/3wCb8TSCuKU9ebvP1YmQnl2/oz4YlM5r+1UxB29lrUmcNwX3rzStLpUsu8yyG/wkS5wtUSXnXhtMBfqDNkwsrlw4h7Kg6+j9BX8iWXSkih8EKknqM2yktfUk2XKcHAAD/9ElEQVTB3359WN/YgDO3hTc1dalSSipS+9XX3976D+Mh8izUc2u6/Czb0DTgh2DxIXjo5w+BSt/1e+GHw9316oXv+PnO5zc312638BLjbmO4kntiqTLEESxbqaLK3tCEJbbFTXkQHnw20H4R2CBBQPN7WAms0utKkYyRU6rt4uoOIfdVm8UdL0vAkaSCDiFjNeAMJiA1Y3iWsBqikN25c2zlnW0beKawgqhbBOyGvTZCEaksiTtHm37S/hMdM6ppKqkqdacCVAhD0WaoSCFjs1bXUiMClw4JggH6GTi3wEW7pBAE0GK2mu93i1M45kTVh4teS+7BTLjoty+/srfzqq3oj2mA69PRPy4+tB5KQ7MTibXSFGsu20SL5kol/u7kwt6c6ShPAJ2AkQgF7WBr25VMKcNOBIKqvXWbmoqB0B5twHQmwaApLPqR/LcZObSS9klB6GvF38hkFvxuihW+veowfshljExqTcGmUshZKJm8LQ9CIJlpZzDAuHu0Z+lSHkdvcw+lMUYtmy9YDMb62y+/cqcRRgHAdCJu7XHLfLmoZY53cBaPffzsLuq0h1xXAkLKFjEAImEosKldDqqW6nXtF96kPc1WrLEc2psN6tGdvYFCQBUFa6hV1KJKYqxBMdU70zSCnkyn8KlS8Wo2tCOCUynkJZgQDnjuCZGo1dauYmQ4r43AgACjVEV3FrnmfPnsBGKifH2BobwsHGZwcLQBr55vZmNPh2CEMo55bQfWrbMkaom1zVJRW3SGth1Omg9m21QlhHQK4Gi7cyQ2cjbG0LjuAvstl3esdXZhx08IoCjjJKCdg222vjsx7+uaJX2MLUAljbSgHa2Yz977Z/Zm1LGmrjddWkDTkcOReQiaKwE8/+UJ4JubFnY6tjD+p/RgbSQtJhP2AODSus/XX31LX0WthHJLQgCUQhslICpF+uEdHcYUcZUCpMZ1tno6q1LqudspTHDAlejAemgW1+ENET5AxY+6rA47rnCfipqOFOAwtx6+9gqSOXtwZMs4KnqdtFIqb93xlXmOURIPDmyTzsLAgwSQhnUgTuPZjmVTzyyNLUaWbSvswMY11TuYosCCdkn8bCUgivGcRbcOLFHYsnyMMYdsbPEsPuw3Aal4zLMdT9a2SzAML8eWxr92lgAg/d0aqbx833gqZ9ePHt9156IoOLw9P7OTqwt7d35hFxeXNgVA48kUdrSxSxTFBFK7pr1tSN/7qyoKsGN97adhDHR4lXadj+nrEGSoWExbStlZvqC9+O03BIGe3Tk+sJ180SXq6LiJMeAfpF9VzHAw66Nq6zZZKSAMGaMw4xCFxGHDYFChELB669RqdZTa3Gff++wza6L6JhMGhOA4nLTx5UsCYtoK+UPGKYD/jiBL2huEWtPHNIaMk8ZQXx/WffS1FBbSd/q89sEpa3YAfmdyGYfTCrZK1lB1b51IqXVopS9rukuzF24fiZDGBarf34Av4bz+/SGw6Ev/1qzOcrV+4du5v/W55LcimF6q/6/GaL5Vp3sd7N61d2/ObD5ZAnyq0wPgcX2l8kqOhSTdxZhx5BXOrTUKse85UZ5nBYA016j529t01hDyTEady2UtD6DRfjf1IsfzY+nayCMJqhPShgyEA1Q+k98tWzCfsrNhyzZ0TpTgpDl1IpMtxJ5waLrTZXvQ827BPkbnzZuAQnvqdlUHCHCqz6U8aIFoGINUx6jjb6chtBkScEKWriMoI8AkDPhJmVe9I1vCJsJemNVNxz7ypO35/Xu2RbBZDWp2ffLOTZel6LPmYIYhE0Qm0lcrC9LGx3z2h59+ZrsEE+XvezUVQxs1QApkKk3gNrAplBAlldfP0PIzA8eA6Te3fa9w4rEVQKx5f5Vt+PYU5oSEvZ33hZETVFXNOZxNI7XfY8wZAsTQJv2+HR0fWpL3tYNdGVspt4grwMm4Ug2Nm7rLmIslY9YG+HS0cWgrR/AjYngW3NNj17WRHR/ctQg/e2Yj23t0YKN1zx7R/v8xc2w/OfzIrlGzXywBpgCGDqPS8cZ21SXYaopz4QxQQc8FUyep6WSee9Fr252CTkxMWIhHd3knvggOhoOgbFeTDeCKo3fnOKcO4Wm7qskqQaM1Ju2y1zSnUqrlSFPGq8949vwTlEXbbfpUOumEwFqFEU+Pt61OX51e3dAWQApm30fldadTa9JHOpVuw3V0tg29b6FoxAqJtNVevrGDnQMLrgK2AOzO35zbya++tHhvaVm3URWCQwC9jmzsZDW0C1Rtt9ay2VXLDJIF2kJCIFWweAVaTf8WIVvr/sjt81HZ+gEKV9MwOkLgWHWdRlP8LYzN7TsQ09numqrSZkxtuHx0957l6Del6Tv/5HlUNl2f82Eboh+3G0cFBrwIkGLtSh4ZY/dt1J4IpdKvb2hjKJNz2VTtraKNdws2wZf9C5SlJ2Zj+tN3kLOV9kwoUWdEdEDxLs/6lkh/atvBimUTLTuMQeS8qKs+2NJknCI5s/27ljh+aFv7j+ze0XM7SO3aH2zdtz/evWeV5draJ9/Rh3O7A9nywaCHizF2v7In+NYxfDbI88rnt0o52y8XTMc33314x6KZpFUhwlPGT2VzioD97Rn42ly3tky+TNwM2F/8za+d6nj16q3r3zv37tDfflNpmL2dih3t75hOB1QkXUJOVPAyCbHShtjleGgJ+jCstTcf6gACLSavjdEKKBPG2of68qiCNKRX1bcL8fvmmedsNJzjm0OeZQZ4ayf8XUhREDtr4+I+SNHIOv1zq1ZPrJgp28HefVMNrurNuZtmlk2rvJIIgNriFtvBgw8KQS9Nl9VqNTfToHa1wYUugTaZIpBC3PrYlGaR0vh9Eru63XrBuMpOuKbwRpgkFeQwmZf+rXt8CC4f7qcv/Q68fuF7+Nn9z/UQMi1FL22y0XepCW2DP317buenN8jN2+gWAHx0LrUYoEoQKIMGzY3DLVx04+3bxuGseoVhW0op9AqNIXZaAFZ5bWUKic2LH+kzWsxSxogyJHr9rgXiQdvd37bZVDW1btODd3dhgquxA8qxiuABRPKJIB2jaKoAxNMyOAQzvqdKBdu0B+a57roy4Np/QM+7tksJhEJhbEW7XRlY7usF8Jc0c0r77+Ur9oPyse3m92zJ51QocpOAyaJKftDk95e0o4tKiU7t/Zuv7fr0jOeA1cHYX56cI1GXblopEPS4sw7+8Kd/YEfbyOHfB1bt1lel4Wa9DgOuWx353Wm3XCkFlS/XHLab2ad9PB3/8S83ePQTz6ZpIC4EM5zYb749sS4EQEFGAVFzrAucKVsp2Zu3by0JI1UdoBlAcffuodtx3NbxrGKzOI9KYugMcrHv+vU1gKM9KSnUFwpzK2vzqNeKWRgO3/eO79gJNlGI5e17BIy9/ZK1vF1ArmdP+yG7v67YOLlt//P5t/Zbq9sqF3f7fALTjfkvOjodCVvVWe2AAcFTS9E6cU0LjirRAKWxBQB/zFhHeJ4gzyoD8GF3Ots7Foy4khgeEJChxKCVL3+bNKGKrFGYlozcT78rgWQKi/um1rM/hU0GEjmeo8g4EUyw0xFt6ByU7BX9cllr2g0OHUedXQ16KMoTB7Ji59pDpClNkYwEfeeHMNVen9rlF28Y9yp91rLGedVGVQCBgJchiKS8YRtE/fa367b9rle15mjAGCpo0ucEKwVPQwmtYgRYTU/wTFoI11TwgLGKYqsqyqgadfFExHaLBSuF45aLpd3n9bypGEoE39HBVzooaquQJwhN3ZkaQ8ayWq05Nq5UaJ+b9kCJOEvCnri9apdJMXXw4zEA0hmNrArw9CBpvUjMVeNd7m2b96MHqCpGKpcnWPhsK7llG/xzlKR/sBGPiBsBd8Xf+vsBGPs/cLvyS9kbe3Ycspt3VQsN6TMd/YtS9t1D2dKf5a1dy8ZTqJEEY720uAclNWvZQ1j840LadLZ4gqAcBujg0RYf4acotvZARwVsrFRI2UOU2kCHg905ssMH923/zqHz79uy6hAYyG4En4vRnghjJ//UcdMfP/8EoMd2UL77B3uuTJGOlVVGaoBrB/1RlI8OR+PeypaMofTon1IiYTkI74rgFlVV5od3rUAwm0+H1h02bONfWjKNmm813NStDkMrJOnHuTIrWxaOcU9wT4Fkq3iXADFBnVxhyGt8MGqv371geJcukOxuH92S7xDMH79W7UDRSAVFpybxDWGJvgTyen0AfdmHpu4dcebz2jd2fnHmgqwqHkixirRqzUUbiN0GSAKfpjSVKPXhum6WxuGOfO02iPy3wUXbF3ClF77iUelzLfi02x0HxgooapCyDDSFUL9p0iFa6NEi+y2TVA16ZXqpPLVSB4MMtJhegIDh4xWGIfgYgCBMTyUUdNRorpi1/cN9F1RSKkMNQ1NbPVxDx806pSKWxd+FAR6l5YltqjaNav/nYIEVBvezaMkCIwIeYDv28ppNbtNBtStT6wp0CJGGQGFI6rJ52yObv72xIExGWWY6yEe7zhVIlKctRqJNSkr3dNknGN4Ah1/HAwSivM2DYfvrt2/sMsC9gjNLR9N2L3NgSZ6t7u3Qyqk7/lZlTgqojQnGOQQsVb1XRfbigPXzB4/s2d0HFsOwb8sViJQOUQVNx55VQl2MIUSfD5DU5+fvYd+anpAhwCNhk4KAMQFyjNMrW0cF3nRY0wig+/XvvrMxTISL81KSwu3mMxWaW8JKdBCPylmv+Pw+DheNx22o9GuUUYp7K7DIMHRGd1LqkHZHk1HjDlZ+tGeb8NoKgOLB4a7NMDadQd6rD61EPzT592njzBL1rj0YZqw+itufQTp+vWpYtzCzNaCwAQyC/YVFr2Di2JArOQGr0FHKYtiKl7JGBRb1j9KUVaJmFxaucyEUELRjWECI3WKbPmyNt3mFYwAp9ubWKbAtdyE+v/HNnGrrbyL27/7yW/urF2fW7OIIjH8Kpg1cWFPpnNtZew/oDkdLuzy/hJl7bEiU0RnrdL4jR/yAbfAz/6VRqcvx1LrnNzaudq1Tv13cHXQAN1TFkuuLoKQ9YevRZ78NjW0IEKk68lzti4etsrPtyt+v0zHAnDZxTylJw/alOtfYd2gNuWNsJwSGVCVnCRTiQbYAaVrzvHF3ho2UiMBPgSJJMNkuF7E5HB2Sos2vWlju8xzjQRfgUsUI6XD6BptX5pwCyQiQaWM7PciHfj5vd61B5/a3KtbbLVnse8/tDJAfZQEeWGxwGbft9L7pOObGpGGRJE4MPqwbfVtdNSFaO/bzT35s3eWlPb0LMZtd2fm7C/MRFN+NW3YeR6UFaR9jeVk/s5PTl9boV+117629ar0iUHssi031Tt5bn8Axhcwu8jlbJLWNFTKDP8dDMVTTAP9d2b2DHdORvh0Ut/ZC5SBESYJgB8Uxxw+1Y90PMUwkE+aF0b+B8D179sx+/L1PLR7wW6NZtzxEKxVPODUrJqyh0OxLiEAWBODDwieuo6SEMtdPgVVDCF9mr2zT0MrmK1TkcozvLa1R41m+fWU359c2pV8AJXCzD1aOzR9dYisDN/OjGnWj/oRfzyEWkEPGWZhXrZ0TMGKWDCcJVozH6Qm+SRvAIdXlcnbI3wujdZ0PAeTDjJLAXkk8UiZdgoeUq3BY+6mEtZpOVhZbHfLa7XSxE6V+z93mxz52ovpewkZ96Xofvi/BSH3X7I1+1j11L72wsxe+7bu7n2tPx5Doqa3xmuZSxonKDqgUhwrDaYpKvat0QZ20pv0H2hsiVaFNg3McSAwzm0/aXM4uloXRJrMp++GPfih/dLs879w7xoC5noARphWKBAhMms6CPeAISucUECjvn9sBNXQtwUF1+6ewtINI1n5aOLR9P+zLE7H4CsAnaGgvidZwbitXwvs0vQYAZLlnsDez+UnVBRI/AKfpJF0TX7Mg7Fb7N7SO46oBc3tlQi3pxxEAUF00bAJ7iB7h+Bj4RA61CNnCn7JAJWXzAp/H6VPYSxAQaABI7y+uYYM9S4T8Vsawj3Z27Pm9B7aNLBezwhLcfZYMnrJCdMzvTa1uNzyj0jtV9TgDiAf5HpNS02cZOJ0xfn594wKCWIICgNjGNX/3Bex4CuhoDlADLAfQ9JTrRD7rhwFPZQD0+969QwAlZEMUTJiAksxlcLKkYxcqJ38EO9N86mI9hW3O7Gf/+KeWLSctH43bLuAyxxGigHckUbBv37ftPXirpIyt3sS251GrMy4DiMBy1bFN0WsTTeEtccjWzAI3PbeAG6LfRYknKrS5UEq4Ej20/nGr4rSAqZpGH92/784ll8LUYrqCjCuPjo14ArAvbMyHk7vic4wNA+zsC/rtUqOXfP71ddP+0999bb3Rgr6bWFX7CggEZZ1ICOu9yYZceY72VdvGnaGNpNy4n6YbNV7aPKn5ZykIMcF8ueTsv3/TcMFwg60mc1mUEIEXJbVOJ2wR9llUJ/QR9E4zEAEGMYRRLWmXEhu2cwWrNqq2ySRoL88heMfmlmH0GG0OzHBOlLTWO/oEnOh2jgA3s7ulihUhU5iGY7R4tqtaO9QeEchZwq2P9O3s/MQabZ4H0iGV7qFvZhAul5Go/hN5op91bHQHnz9tNW2BL18TdC4HA6trTv/ukU3u7Npwu8AY4o+0lSsx2KjT+K4FxhurtU9pw8Cm72HUqL5gf2k/3/vMfnwfFT97Y9ns3Krv3tougfv8/Xs7BxtuYOsTAuGCcZoutV4xtHr7xhrDmlWHTbdh1EtfjsGgBsrhDUrtt/OJfQHIaSFcSi9NZ437bRRNBmBPYj8Bu9LakswdG4/5ILGegCvsKhUoPItAdG+aLexgYP/kv/9H9vTowGw8dMfzShVrCszn8YNFUcA3hg/5UTWMzUY1+/yuwrDIRwqfUdkQbcK88/2ndtq5glyp9heqjv5bzyGSXYLGJmDPHn0EMUuYDiebzUbY6dKtUWjLw3oJaNiM8dX58lrHmVk+X4GEQOQY2gT+5veFXOanprxEaAb4mDaiapuEpq60B0w2qaDxQSn8t3tLdACeZnfmBLn5aoLqgLjRbs0K6QykdDLDdWIEKnAYXE+AO8rUdaSc+30IUrqWvutLP+v6uq9e8g3I+AvfZDP9vItzuS8+rIVrZX9IafDkOFCQBvUJILAlDFd7HzQXrY1gUiXanc31eAiUCHIXWLY14KvvqpAZAXSa7SaKBzZyibTCoINhAF2yNYF8xqjdznIUBjd0YOH+45rKANNDamdnKgjbiKaQe9sWw8COPHG740/aXiRpGQbYAGadfbJRMASUtLtdnZY1QOq0YeseykH/0WGq0S+pKPmnvS5qq0bPARTBTDJ7G6B6uF+x5FbWJQBIPo/nUyusYvYonLdMgE4ctc1TBxwBoDYq4evvXrv5ziTGkgMAD0olF0h2ckXYTwRDBdy4h7JvQtxPjv3Nt1/bl1//DoZQdfVtup0mRgTLRhlEMRYFEgVKHd5U7+nMiSkshmAB69Viax9w/OL1e0ghRsJ7mrNhnO1gbwfG03eVjGO5tJO0yoI6fvoQA1Wa9sQVY0wQ7DXvqsSFGmyqkM86RSBFsggt7c5Hh5Yvxu24rMqqABHXVu2xOYz79KYL2zmwTDBq25Oh5enX+4+OLUq/PCymrWMTazImvjmGXR/xAmhpXxr7GnSH7pjQH37vJ/bgziM72r9ju2UdVazS3Jf22ccf216laIteBwaY4LmUqgpL5F4CB2z91mRhfCIl2itiWttSbSrat6GvtXP7TbVpv3nz1tWP26wnLu13PIFI8CDR3Yp1kmGYMUH8tIb6wQaGM6c4iE2AAdfBST9MhSqI5SEn2vU/hPG66QXGUYkpeYJDHRv3oo50MmeoC4jr93t8HpBQOjpXssOdQ4tAgOoAPYbi6sGpvdzAqROlwAZlp9xjMYDIYRObOIBB9Pho58AOYin6pAsBUhmbqenYUzVWhf8a1Ru7vrxw5YuU3aazM2Q/UptafJXdtzva90BfERgF2Av8tj7sWQw7aKJKrsVaKxWbocbXRxVbMo4bApyeSxtCbcK1fFtmfZ/1JpeQt4YtuecGdr0f2bb/04/+xDzrlsWTXbuZ1G1a71se9n3W7ts7kQdNj0UhLkJLL8wWrGCo6JwV8Z8AAcu6pL++5lneE0DaKLM6JKAHLrU1nQ27fhbL24Y2V/YLqAWPpcAF7WDXVF5e0z9cQ5UW3GZC7q31AJiifYWvffrpc/vZD75nWU2tQ4B0VOz7d6cANtdC6ehETU0/KnPMQxDRQVfityqYqd3mmirUdFikTICNANbLIWBdQ+UJX8wy8ZRVMmXLxpL25N5DK2RzVirvoJ79TuVqvVI4F0CVTZdo/knbwlFhK7Fo6cE2GdNeyyKQpLgyHbGlDtiQTubBy4LFUU4CcJX1+TC9pH8rdVff3am0vA86OUKuDZI6AkQzFVNsSjNEWr6QUikWSuDAQqKJIAJpGYJdYK3OcP+QHaav2w3SCiS3//4QqPTlApfP/8IXyyc/d1vm+aCcS5kwisxeHenaGQOuPlfOQjd3p2xpfk2LggysAooW9bRQo1tJOimNWHOSisLasPTq5A2/EUMknhNAIkh71Wa6rRCsOWNeGJX7zv1dyRACWpjOyCh1LQ7jUFDhmlkM4iiHEXNPGmBhnqXAoN8NJe3jWMEexrP8G/YBy13+XlZm/RGb1To2qrVhKVrQl0PJQPx01gqQxuF5drVV0wrAiEXpSKkfZTONkX7JIb+b+2w6atn/MPXYxxixP9i3wHXVolMMGLn49qxKsBwRc4IEvYipOu5nT8VIIq6MuZ+B1p4GHlP5ARiOzouHydAXOzslO97ZsiyBQ1MTtAbAxZAS9CFe1h/17eSyCpse8zdzQGIM67zgs6hH5PpvT86sDRmIMDZaXFUph62tMgGCn3mubKXspsOUSnz46K6zB83350pZxiPo1obGgM7NDQabSlkdkNQhY3BaO3p6gDEDbRipAhoQ7OaYxXRM5U8ac9tbxS0NiB4g3cvhqYUAue8ur+xLwGDGmGvvkKeGvO/OCNKaxvRZt9W1cnHPHt17bnkcLxFOwSRBFWT+Y1TT954+t//lP/w7SxPED/KAmqYtkbbK6fcY9gpb8QIYXjFr+ki2p/6l27D0jQ1dDS6/1aYb+/X7U6fG3NQmdjVbbaw1W9kNgSa3s2eNycBlK66xcZ+8ij5W9p5bR9A0mc5t4G0llCgpQTahDWOOrTGgYplbEIaGSqHzu7UUOsw5hu199PxjN+3VHHXdesjhnYfWvK7h3GN3lPMaUNoAjj5+9gJ22pewDum5FhbG74oEUbfvgHHOQ+rK2Mh40MT85wAPShywpUtdZqWSA2TDmtKc45sCFT9sXEf/arOqNrSOYaVr7wo/DmDzQZfSvCH4llBov2nUrX28bwMY80aM93DLlnE+p71jSswfjmlnGs5WtMa7MX703io/f2J+7aeoFADxH9kh/nliNfsiXLdvxg0bLjzWB0fe81ynkIgQwKp9WTqvXD4s4kOT3QyBAGtFG3W8w/CmScxCYWFvchhPxO+O/xbR+zRRtOPtEiQIf+HzYQBTpKveGtjFWQ1fhawRjLJJ1ICSRho1O7+4sAok6cndY0tHQta+vrZ+u+OmBPvdjl2cXxKMY4qvuCTADMHVniS1r4+/q8injhyYDDumYmpx1Fofb1gQjEZdiBe4plmXGPaZYpwyEMHtCiTUi+qwll01LlzKvgpUKslC2WW9KeNFMFUpI+2f0S54r1/TX6h5SE8hlbYlCqqPb+8dPrbC9l3sn8BaVdmf0O8BnX6jD6SYpQ40hSqSpU27CwLvVNljqJFmc8jnsR1IkvbP+HyaoVBqcc4lq2w8Q/z/jD5Iu5RkBsPNEH3ICNO9pHgUQDRD8uFLGD6foUgOHx19rtV6PssXYK8URBhTxB+zVp1OwzMnOFgsHnOlOSK+sP0f/9m/dAxWp9pFiWw5IrXY/cGdAyJnEqkNw4lHbDhG9s7HborG1UDigVWPZ0zna8B0+NCCh1FUCwoEkXXKBNPeDs15izkrDjpmTjDS+sxRoSwUvjU6HlbflVasjYAJP4MJE9iKZiwWCLsdoV561dsnyl81HcgrW0rrDso2m0BP9dhapAZbeBGANC1GcBKoNPody+XL1q12cKA49rO2T1cR+/7BXUthyAtUzhwm9s3ZubUAeQVbnTOyg0HFAbb9vW23HqG1GD3LrSzEKegDlV+XQtEeiADvBXA0pQn7JMNhnVEksfpEklNyVrQoX8zZASy6XMzAoOKMFbIWJfebt2eADU4ukKbvZFRadL5/dOzKs2wfHrtzrHWK3tOPn6NMNJ1HICnmYSgiDR5XnUC7YL20ScbRHncttZuxBx/fxeDE5LUgN7b1YgCowu4BAu0t6V+vLbkOWdo7t+WsTcCr2W/f9O1vb67sKowkR9kE8EdPjUBGG1zZFpxD1Y+Vu15QGRuk+zVGPJ52YMgT+4Mffmp/8Z/+s/32xa/tHs7/cHfHTbsqIUPsW8kIa5xEWWTi+T7UoQKyijNKUcu+lIbtwXH62PKXgIiYt0riy9FUYRjTcQpAtZ1GKFDH1AW2ArQ5CkfOIioqT+V9rRdqKjeKyu4oOwmgEvjJdlQOJVcsumC04j6qLab1kkar49ZbbpoNmyoSFbhXcGnd2g3Or/Ur7AGb1mKPqzrtbomjjoYWpw0JALWYzMCadUgUwIgdpRiv8XzgiJ9T8wQ+Va0NYPsBf5R2K9mCa23kb5Amgrhq0jXqdfptYfG06lDdLqj6whEbYfPeWNRen13Z38O6J9tlm6ICfLmchXaKAB02iT9sIAeaYrRA0iIjbGvO+9a0bnRus1jCfNtPrHYVsRdffWGvskM7ya9tyLNVezO7gERO8OeBFI2mY/jPKS2CoRsTnl2rZkq8EckJ8EyLFrYYiRNkIanpsK0IuDH66U4Axo//P0IRlLB1pcL2uc6AAK7CsAqgI4hXp90AGC/t8loKrefW0YrFLH3ZttrlmTVr1zaA+c9Q0iVNgeNnl1dnNuFvF9rLoe9jHas7sHgsyCvsCO+Ke/YYIyWi1OqnNu7VLJeJWTKbcAkunrnHujrfHz8KQ4pGi6adNN7abANeEjivq9c2nHbxW7ADv1pgiMlUju9mOudfxzrEEkG7vHxnachxPJpHOewReAKW/v+y9d/BsmdHfieW5b2vW9ff5313v/bdQMMMgAYwAMZwhuTscEmuuMtdUhqJIsVdKRSrUAihUGzoL/2jUEghMWJldlcRokiRMzEccCyAGaDRQPvu9/p5c70t760+36x3QSpC9frXVbfqZ87Jk+abefLkKS275y29GcNQaemDtgvwZBP0iI8TtFQ1Be3HIu9//3DH2p2Gz5f5WhY8j8GoDl0eWblcwcA0ABVaU4KVhp8r5RUHowK8MhjybqSf9Yx/f5Jd7zoEVnjO+6F4PvZ97YYnt0fxaqG9l1581UqpIoISsC995SsMjModK7smaBmstlxHTcwoL7mwoB0DE7aK0oxE6cCgj+HQXiNKH5vhgmVpnKrc0hAEM6aYOQ3RfItKLcdBaVp8KE9HE0oRlL0UrtJBtfeEPBxl68jiF/MZW8J1VNYPrfdQm7vpiosjEF5xF6QZ0oJEmLENg8GXNqrifu4eufCEYWS1QWmdPYRdjKfwmerRKGtMpmuh2LXllYChv2x5qWeXLsMUsV0Mx54tooQzDOB2u2UntYF9+vljn6BUGXK5pVLiLz533W7euAyCkdBqgCE4AimPT56A5mW0QJOh8BTmEM9G+n3hmErya5Ge5m9kVEULpbbKYCZQZNpzQXtNZxB+JUC08IZ+9OFn9AUh5Tbad1t0ZtxtAaa8g+fSQiHVUdwjnnP55vOeoCBmKaKkNdclA9Rpdqx6WHWFqSyunca+nXvpoqXKCQxu25q9sTOnqhmrCF0wnrfeJG5b909sVBOKTNqdJyf248/u2+eNhtWLKLQlmBNax3ogpcO29bUAD0U7pj+aK9Hr/v3b9vndT+zeo0+siSH6zm++bU9vfWY//pM/teOjPfvqc8/Z+coiRgxlLgUkA6aZOIRQaZQTBBKV7GtTtKGaJhNlKBWWmgSi1oKHP1ZoC4KEMglfMBpF4FQhOJnO2CAK6TnqKOsAhm0m4CHYIqUHvSRA2sNdxiXK9VGMb6uDgYTPBGjk4c7gbYXk6niKgRg3w4PDXlh998ROGh1GGZSIZzhbUy2piI02D0x7x+SSJVstrNlGfs0KkaKFhxHLRjK2XkRhdFTGu29hEHU0lwYJNy0G3+cTGA28pCm/KTypbLKx1kWA/Cd4X7MRgGUWRQHKgHRQrqBSeT9cq/0wgsioeENjHgH0HHGOUn0f4IVuw1stZG2KUQqqgCeIeoqcKl4+RXnNkBX0oeWaQXsuUMDIhe3ux+/aCG9z9mhgi1X6XQhY4ww8mxhbvDG2zm7TmjmUFzw5oU8Mhyd9OHJ1SwwTuAhrdCXHGGx4cIxhiMHjAmEz9I2y2mJ4GknGaI37/cqlS1YAjClkud1toBAxgkowAJhKt6jSsDan06JneTGaN6zVjqxRP7ZOuw6NGCCQubJChyPxEPeGtrmMUqnjnkyTxXgkE0oGon3QJoAs73RGdr/eslQJz3jWsvBUsokuwTvU6vloMGPxcBYQGLVMIQKn1q3W42D8BI7Fq5rf6/QbgFNYDDDkGa3QQuBCiwZHkzYeZpP2pWk3+jWZtWq97TKu++qludJCvoDOVVgMmqHD5ltdS7Er87XJ2MM/KHvt97O4sAxNklbHeCqkqNBoBNC6i6FVafsc3ptsgBZNinbytqVf52GzefjM55OffaeX61/Om2lBYiBmeCQxe+76czyw77vVrS6vQGNdgCuGBbt27SLIpkWnpraM9f72t962y89dgCCql0TDxJwoOTVujJIq5VVeYWjFUsaSWPNCjkYOYGqQYg7XTp1zS4eS0US7Mr4KXBOkgQoBxRn0JEZqZalsayuLdunihpW5l1b3LuBxKBVYG+bLjUAe6AzKmUP+hRCaOqiV7ycwiYxLa//IVIFUcCdXKvjzFe9tNOgTHpXWlTCkfm4c5PjNL67Y66+vWnS2ZW++lLT1M0O7tDa2s2t5O0d7JhiG+4cN+/lnj+zpYcdaELjPPWQPVDVVdYvOn9uwZAZEhackA6aS/Kc5376qeMqg0/4wQqoUVwAX7QIp4pUpTquUWCl7hVPGKA1NyGbwijLRpCUYNM0XaHXvMZ7In//iI8aKAeU+85glcED3o297uOUjJKELPRQiuPb6S65c0qmE5Yo5ZzZtb6stiGtHVfcSFILc65zYxs1L1kaB1E7qKCV4A8N5cjIAYY9wnev24Ye3bVfbzfZAbInrNout2rSStGpy3yYV+CcF2sawxdEbgWMUEYpAekPuuj7IoKsy4hSDoCqqf+Nv/TboLmPv/Ns/ts8//hgBitiXX3gBxVFwz0v9kqJQ9VRGnPchNNdnxk5mBhpoMai0lTBuH+ZAjaDM27a5f2CRxZKFEJIB4x4O4EWUyhYUQkuqTpMqKXMphkTgQ4Y9MJinSk4BHVJzwULeZvCgwIe8Fx6GksLQMFaqDKB1Oj3QfxTaynj2UaLRUcSSsJc873Alz3MR9Cc1u3LmOXv5yit2pnLBSsG8nUkptFm2DdDnWmXFvFJxo2qNHIaH9k1RNj6/iKJdjCWU4YAy6mJgp7azvW+H+yfwijLh5Fk2MUIDQNgcWWpBXA4QFgV5zimlAOXckBzS3j1AhE9uwy8dwEkwRTvX8PzXSzbWRLsSOfAgfP1LvWfBna4t9HPcYWqP739gY5UB6QTsuzev2U6sas0yYzKuWeIEL7nHSGWVjcarB82gmyIINMuNhnt8eiG3zhToHM1xygObRvHu+NkLQ2rJALKZ5X0DvthAcWYZ7y7K++HRvlcD0GZ2ApWSMRm/JnpigJKX16d6ZMrW1OAKyAqM+lwvYNO3IWDwNW+rkOJk1MP06zwF9rkGeZXMG7L3ESDgczz37FKepoqnUcjwscK+SnaIhbVSfcp3QcuW4hiyBrpIi/4ANchqvQFPQGd5FSBe+tfjcxO9pcW0AkhzgDXoqNpICSBesmrz2PrjnntWVfSL+EAFZ1U/TIk9epdhkefZ1mLKnu5FPzj6vaHPr3RaA7ycffR5HqNbp2/KCBVvRNyDy+eK6Km4aWMwzc14tQj0pGgpz8RLVzE8p97IPLoCD6FvGLL3Q7i6XiJlfvKAG2bszTdftStXL9nO3hOIq4WIA3vhxjnQkNmF9YqtLhXt6GgT127LSyUrM8RjzDyprOwRLHq/1+RhCBpMW8edFJPowWUIUy4vuLsugqo6riae6QHKdmI5EFsGjyYNOnjpxRv28ovXQAZRO7uh7VMLFoIj69UWAywlq9sKx0ipTG3AFz2OPj3T9qCabFShwh7WPI5Cj+I6Zgo5GGXoCxhLeEoKESjldgRyCXJtJhmyb765YpeeX0LJty2IAY3n05YOxC2XKFh3HLZHT+v28w+e2BYouwnzutWmH9q6U4K9f4j3g/UXIhT6LeTyFnXjifgiFHNFRdP7KFC59yAiZXFMlF0xVsxfnod6yMDROxoMAoVhcWtjfKPfMBu+jmavXrMff/gxgqB5rvm9ZZBUYkX7yCt7TuEWeSMq0vj8KzcRKAwJRk4naxdEleUPaLJyd9+N10mjZt0wChXls31QtaO9qh0cHdsBLvvObsvqWtF/vG0rs2NbyGgOIYRBrngYp5vo2Mloi+eiMKQt+F90FLQRtMJeuK4Y4WoLySsTS+tpVBX1a9/4ql278bzd/egju/WX7+AdHVnu0oady6btQmXJw1YKLUhxOw25r/xnX0iKEhSnKY1b4U4xOZDEN0Eb4GVHZhGvI6YyKdG1snulmjOrLC4b0NOGGYR80KYfMJfQgA7+C8jDxEv2LWxRRkFl0NDmGYoO2EhbhCjnfZJXH2Ds67sHbigDTbztQdxi3ZDlhvQfFDotJS3JOPX3alZM5i2RSs15Fh7QmATS3AMNpjpLDx/ctmEBhYMREV2DWukOWhZoWksA0HimQm2aD9E8mbxbhWsL2axp62yVv1BEIIE8Kf3ewQsgTQZY4cEYSD+USFkDT6uhVfaptGm3jE5C4dSkTcsZxj+J8YBHQeEqpx+CnwN495PdvgW7OXif/o72LXF+0b71K79qreGefTjdtUlJYOEEDwTvEMPhMXwMaHDAu+ZGRVc3HBpH6MpYinPlHavwY0SLT+sNDzsqXToYF8+PvWjjZQheQm5OdrbcWKZA0tq0Teuk5qU9/K4o25FHCULQRiVMQkEkB4DmtbyQIQENVZLQfjMBfpd7ENV58JfP/cJLquYwA6wMUfBDFO84kraf33tqe9CsBw9eeeEmYwVd4HN5feIBgaOh5qECCq3Cf4CQYm6J9qet2xlzjFD00AV50zxpKgFQ0BwibUpEtQ4qa+36yOonY5+PmwRb6JxD5Et6IWj7GAPNgW49eeS7ZhbR1210gGRDHkMGj1LTDMqIlWHq4tm0m8hsvYoh2bLbn9+xQwDj2to59F/Rnm7d9dX7a8tn6UcIXgl55e884G2+j8kp+D0Nbc3DW6deiYwydH8/dO3m1e9/4Qtveky912+jYOL25CmNnPYhSBfr2rFsJmxXL6zYYiEBIoY5GdQ8DJoFGZxZW7EkTKkMEuHNNC6hKodWKgVHRGhBny+Rwtbkth48n/NAEGDsNIyr0tZlrjm3vmTPXztvFYzRxuqaXTi7gZdU594tvBGYQEaCwei3QQkTOgfylFumZ0A1sMMMBMo5MMIINKkyLVtbm5ZCGcRBBMpIkGXVvgGKoStzJJNJgkyV1TGPvYdhgNfewOgsjmwhH7cTDNF2c4gCX7D2fsTu3GnaRx/sgoAm1vaMByUhoMRAwu1uH4UX5Pm0BWX0+Mk2ijZjF8+cpYmgEvqrtioLSPtX00jcfGg8aOGttU0lpjt9Zcal5yme8kbw5KbDri9mmmLYoiEUAihcTDJkHJ6eHNpPPrrrHorv4cATlE0nZosgWJqzysBscRR3AW/w5ksvWKOtrYmVcjuAsdsY1YF1ml2rqjQIY3NwcmAdlFCDtu7izVUP5JrXrd7pepZHvL1rX6k07G89F7YXMsd2NdW0ZXtqudFti3U+t+UgKAgXXPMqQ4R3isKZaFtEUJYSMXqtmhsApdmqz2fWVzEkb9sm9Dp+smU7t+7YMBK2zLklK6NYrq2tMc6i3zPGliJAqDTvpMoJcuUVKtP8ls4Tsw/R8loXofIw4aG0CwKQTtvxrGvhXM7GKMRiacFChbQN4rj/KIwJ4yFNJGUWQNHJMCg84oYEtBrCkCirSl6LKbQFjURwzatkUMQZxk177CgMJEMS6uGNjGKAmKB1U5y+nrMQAt19umORfMraALSt/rHdObhvu6Nju1t9Yg/3H9nm/dteamOaVShUI0r7glNrhScYnonl4WdlQkVQdvpV3msOPkvgeQq1h+GRkOQUA6Lws2+RCrAQ+NBcks8Rwg/AZnhIRUaRKZRqO5OwfhzvAVqOciBSGeQPH5nVul5HDhfeZvDtrB2wbo1xHOEVAxjOX3/ObhQv2U/+8i+stxxHeTY5t41XgaFt4eW3UZQDAB/fgSBt0mpBI/QF4+9zJBoemiZIqBBXsIkUI7sxdMLyNGo3RnF7aRyz5wEk1yxqa4UCv+FhCeDBZx0QtkAj6oC+y3cXqNN+OnXbh6e7GEoD0KnWFk/js86BHzAcKn+jXT214dz27p7zkCdRcJrrL8DtRPdFwT/cA0DeeWCjVNLqsEB3HLSF0qLXaOs06+gOOqHJ8ykAFN6IJ3PWqE+sU4cvAaDxaNaaCu8CapP8Jh7W/vGTQdDDYagAQFbI9jabAHX0wQTwFWkCSpVQMeZaPKz2yLMx+60mABsvS6AFHTgEbMwzblMOzDQ/dPfBLTt/btWK8FogOLLDk30PbUnvaUGiFmFaoGMtgONkFLCdnW0M0hhdq3R2gARE8PReeed8llz5tsTiO74/nYTHqLwf+p3f/dXvL5QyVqse2PIyrj/MmsQqAbtsqVKypJQwwlQupkE3M6ssoYTHTSsXUhiRRQgAA0xUEytil2h0pZSw5QVQkYwHI6uaXBfPn7W8UiSxljIYxWzcLmwsenG7QjJji6CKFYzHFQzHMko9m+AchFxrVmTplWKsGktQw1IYgQau5QSFq9CQwhlj/qGW+b+AIpiLjqocgHZgxBO2M0srNkAYEjCNjUBUKIyl9Q37/N4jT//LomCEHiKguFBsZG9/Z5kBEc/XcTVx7YcpF5ydraE92Wpasw0Sa2kbStoESwoda+8HrU9AFBioEK4oSAREkQrjWV2/znNxg8Mou4AmdIcWBplNpx0MdodzOxggBgXXUvsoK34d5DvDLZ4Omyh77ZuNm4rRCqAglGStJIIhxuPDzW37kH5oMaMMtYTRN6uCp4WsRHetadFeFDGM5sXnnvPNeXBQfUK43x5Yq96xAxC6hClNx2vQpIWx0qRxB+72Etyadxo1uCZqhfGxfWXxDsbjkaVmu7acrtlGvm5r+WO7Asi/tJCxdcCs+rLbZ+yE4A/xQnowHbRHJ9v6hTN29YVrdvPl5+2Lb75uDz7/3B48uOdp3AdPN212puBp5MUehmTjPEIqukjJM+4oRc0VaTjliSokqTkMpSzKTRDKVCkXLQ7VYsH+EK9HyJdx3kuiJDEwEWxGvlSyQAr0Bq8GYeT2AIGFzvJnNEei8KnmnKSEBTtlgDSRqZx+hRyDfI+OQT0LHCUBXHk7kSHhm3B7hmFNWXyMIuekwQog7NKS2cdblqmZVaFJC1q0MoxjZOgx9hFeoEK0w+qJxUG88YW8pfGoStBRpdTzKCz8SAzczFa01gEAgJTTRugCUTU3IOUQVJwU2ui5qoIgLlXKuBIplBygFiu051tRg1wPOXHQANTw0xEAUskKEYymV/C++8hUIn6G8p+cYEgUp5+iYIcZdHMRGgTsbB7vvd+zj279OXIK8Ns9tADyFoC3AgopH6KoDo5sKi9Dk+woPnlWMCjt52+UobbWnYM5DGGjb/mTnr1eLNnL6YI9j2JbS2dsDUAWX1qwBrzd7QdB7W3LJKRjlOIKgMCgxgFRKgAqkLcHeHmydWIdFP7SxTMWQc+kK2VLLwAgsikrAIKnIYBstmTvvvehPXj4yLQVcwo5yeIJKjNK+ylpTiqWTNuHD4/t092qxQFkmodrNDrQLAatVtAdJesjN8vLi/RhbIVSxfYPWoDJE+RHdbbqDMiMd83RDOwQozSARzsCWchFGi+wWcXIdpWUg3eUCgMCAATa/ymZcG9Nm7ehAOwEA6ltuiN8VvZgVJEHjS0ezsnhE7yzY3TUCVqiafl8BiAk331srU7Nao0DAEDLimUMSRR6c40m4jWJv390COjP2XJ5HaCBLlLIjzZKrhgW+iUoMvdE5JForKT7BsPB+6F/+A++9f04Cq5STtiZlYK99vIVFL3i9xgUOqf4qBYcKr5IWy2bU12sKcYm6ZNb5VIRpV/0uRO5WWsQUpPCmgg8s3bWY4YLmpBHEDNcc/XCeVtbKnuYZrG8bEvlij13/YqtVhZAVprUBkUhMCpjISn1sie8NAklmKAVmY2Tlu8PHoBBpDj1T96IMJf2Yx5C8B7vqBb/tgaSOsbNHmCAt1sH9ri6D8jqW6PV9pXRWmU/NIQyitu8UrKLV9YQEPo+SQPgitapxuz40GwPZK4tPHsogUZL6Y9CIBAFwshwKTVXf6s98nxOaOu55VV7/cZ1C00xHFo0h1j76nvFZjEuWiSkDXyCGGyDqbVX9wCDMQHVK22vOexYrS+GRakJPdHSqFCx4uGc//s/ede25UmgQKRQNfjzhUlR2qDJMwwJXqJQSp6xKa2uw1A9PDvNfcBYMGUTQ1KrNX2CTuGWJghF9cZm+QSGFAQFLYFZvLcwqhHLT0/sK6tHlg92oLNy1RXDz/iEvjYFqp9o0r4Beo7Zw8azdOtmx86trNu3fuMb9pu//Zv2xa9/xZ5/7aZdu3YVj6hr77/zM5+vUYLF4e6OxS4tu+teZtivrqMEUHpCm1qVLcWOnnVG1j8aibDKS0NghJqg1QChHdLuPgrFy4pD1xpo/BBN3APtZgNxFH/OcJEYM7OVtVXoxfnQQNvXuiOAcQqhWFQxQQolhEerzD73LiVZcBdyRntmniVY0qTo1p7H6kMxFP0wbOke6B3eWrq2Tv/XbOeHH2BkQjYEWU40Z7GacR6Vt6pJ+xBIOoLyuxRI281sxb4cyNsXQnl7eZYGkcft+gg5RTFNUQBBlI28UM0NiocU3tLE9EiGQSmw0EWhPh1Ck5InLdhUWRmt4p6KTvT9KXLVQQmfHB3bIaBQdIyCSDW5Pq4qc1MxftGeLtM3nCJktGSlhXMWgq+yKNqDvQfw4cfW05xpC+CBopUOMUUqGN8pshZUeBJj51sk8NKcoeQBdxwvR0gd2ZAhqfdtBfl+bnEJAIQxBdCm15bt/smR/cWHH9q7n9xGHpsWB1SmYlMr0j95HaqhprVnMiQKHRXLS5YrLVkb/aVjisxUFlZQ8oumXRQhmu2BwrcBLptPntrzN27Y0mIZUBCFN1TLah4uTkhZgmp+enfX17gk8YQkW5oSOESGdo8beP0LGMWQ7eyeIFctLxw77iK3vZYtYfwyOUBZF/0RGrteEgTRDrOZBOAEQyJQJ50pXXJ0cozs1w1cYpmsqmJj2NEPmgyfAW4qBYwVMpdLla1UXrFcrmwjDH3reJv7NDB8AJXqIbyKge00TFtBa6Gz5qh3D3YBWhgnVUWAt+MYSBWkxOlA/mZ24dw121g+64UxvbyK6xPNtcEvMv68FPIS78uYeDHJYOj90P/4H779/bWlPI1LIrhVrFHalkrKEml5gzTprSJwFax4MpWhQXLL5vHECYyqWGMKg9OBUQSBop4BNfU6NZob0CrOZv3E0zyTPDSBQGu1p5hehdW0qnqeAw2a5jqlrCVwHVs8X7HwwkIR/lIZgbidnBy6MglNUKgdnq0Jd16IyhyZcmi73S4C0AHtaY/uGi7gUxjwQLNnF5esVY5YLx2z5qgPQgVdn1uyGYazHwOlFdIWLWZQjhq0hDWOGPBOAtcvhnejGGEUC1+w7e1D63Rkung+wiido0weVeKV7ZegQHcaNrEFUNBreCTpKIKokBRtk/uufRk6ID2FwLTJUjCSNFXEjaKfVCBG28rOUGTKpNOaHq3eVZG4oNxnKQDovEsb/vAv30FIhs4Up1VwNej6W2FEdBOMhvbEkM+gfSpfZDwHtr+z42sPqtW6JwhozwK1jcbRdwQ/G7WAJklppxsS9VKaBCVTtLp9cQWGov3HNYX0jAPmok0hXPBSFoSejtunWy3oumSvvfKa/c73ftu+9Z1v2OqVBTyAHMI0Ly45xgP5FOVw79Zt+C0CEovbztGulW6csQFKrIIh2VhawlBqTgU60X8pG+kg9ZUGwzfcSx4Jnxkk3PyZbyKlEhPDpuYfJtZORm0XpXOMIZ6gtPKhlE/AqtKB1kT1MS43r1y3QiprKj7aaaMAuafu55geegbgVfGnxlUeiWL/eqSQpvh+Ed6o7x9CLtQEnvUYKxPAa8gsZe3apbOW6TOWkxhKdYTyjVk7PLDhStZmKJwpykLsFAbBL+917VcL6/bV/KqtBOE5HpJGMefgryyPjOE9N/MAsyvr0HCesjyDhyLwSRB/lTPoFzxD2+c0kzqEbmFNGiNnjCOqge8ETEL2zsG+jTYWvYpuHbkZI19xDIk8fa0dUf+UYqwrVFDS6Y4ig0mgV8jeeH7Nth5+Ynt7d555PBy8C8HqWrGO5kD1tRJA5DkzaNyHNolfRS+FlOBjZWyF6m33xM5cuGALly5YB8/gR/DIh5/d8jVOXXhQ6b5PG4cA1YDdSBQZYzw6dBOayQ2JG0/0Ta5QwOAt+PymCih2Gi3bfPDYth5t2sHmDvJd9+dfvXjJKkXNZc7QUVBRc0zIYwTvLxKM2yZe0l98/tDGAJ0QvChsLoPbFYDEUNbgnwvPv2T7NWQCb2rUG1kGei/l8WoCHeQbgBCa2NrGsl2+ftniePtXLp2xi+tnbffJkR3Rr0tX8LiykqOZnTuzbkvLyt7kOsaw3RzbsBOxhdyavfLCFwC6UUYOmcdbOKkd26hbs1Ju7sX0FA7XOON2T0J92zvaRj5UfDJuuzv7tCeEjk17ooL0ljaOS6alh+N2+eI1H2ONkbK8lGmql+/miAE5TQGeeyTwBZ+9+u/v/vZb31dOv/YzKOWx/Im0p07GkyHLF3D741Nb31jAZcMlVDG4Vt1XXftGOrjXfQZUBRtjymWja4pPRsPac7jAuS1HP8rT7iEsisvqe6GhEUwTRZClzJTeqtXVyiaSBlYGhBSh78VBh461K6LMhf6GKbUQbYZQat7QM3X8NxAYn1UGuw1TNbhno9u2BsbkuD+wHdBt/rXrNllEeSxkrXThnKXP4CZD+LbmFDEksxIopZRBmZXoCZaW5oRGQQxHzZpYa6HADu09OtJe4ZIP2oHAKG3YV8hL4cqwoGxkydUyrbN5BY9kITWvH6ZsCil3SAyQnoE+GnYbBg0zyEkU7KTRtlFd80J9U4kazQf1lHGxv+chC+2hgRW3IfT/Kdd9fPcRd6WdDKhqVYlAMiSaAxETCLmnMPy+iRfXLq6u2e7mUzvZ27MDmPcYd1r7lShspPCZFJPq/gTwRqZxUMhUhg8VrfuiP8Q8yVnLrhRSIP+EjUDOnXactiYZP+062PS5q2EUD3PxDXvrG3/Lnr/6AgYySd/NTrq41j361FfJjgnKq2E//8nP7Hj/CJqj2FIRlFndYhtlGx5WbWkQtdWVRYuAEjU5rzpiMt1SjtJPUqAThF0I1MvQIyQKafVd38/LsPQ59wD9up1EAQ+7FmyjlMMqQYFxEi2hda/e9E3Qrp2/gid9Dv6Lc/+QzyG5wMCrYejne+njoWixmqtnnuOaHOGP5lO+jWoXRa0wmkrot0JDvPBzViqmbfPxptWUKovXoWq8jQUMdQGEDmhSiqqr9oOGXZ8m7BtnL1kW+ohnBqB+VZKN0I4hXm0tgZC/fMnu7AMGDk7mq7lph18fQAFiRDRPFqJNkMvflfgyQWCGeMaSpTnWRmlhvD84OLYmMpGaBH0P9wE8o8l9hb5meN7y+ILymqEvTXBgN+M2+fR5O7tSsIvLMfvgJ39i1ZZ4VCmoc8TqAFGf6Ic8cBmPYGy+pmoiCCxDy+9exVvhE+gSABxNMWgXNs7ZK1/5km0CQu/SzwE8Xaos2Qbfezp7R4s8G17ddgVvICnvjPsjtQ4yNCbyuBTyU2ZRAu8vnYyg38J4AaB5gEWO8SmkE+61J7x/GB8UcAz0rpRcLf2RLuwFE/azJ/v20c6eJcp5B7iSXa9lxznSg+mFvJWurtvV116z5bOXLZbMuye8C7CYAa60FbQKOGpLDYVGFwHIqASrHR2hDyWfZgvLWYvCo8tL67a+dMlayEYErymg6Eg/bauVG4DwFasdtjEqqkSxBXg9xvjI4zoCgQKm4kOr9vB80kFrTdEjAfgXHvJ1Q4CX/YMq3pQ8TngPI6NkAq3HSqF/lxfxdODtOjwAKb0mnda16VxsM3wkoyKed8jmYS0HsJojee6FM99v91C+uNqRaNoWSst2Um3b6vqKL4wpIBwZ3kfDjqOYLB5GQQUKy4twgNK/orhM85BECBcphWUTYVOgN8UYA4yGwipCRnkYXjViNN+hCRwVTFTMTS6kQjOKRyvbSvFmlZWQQtQiOp9U5ZB7nstpvwIGt4pwDVH+cKomJCdI0hjhVtpvC6QsQ1LFkNXxSJrDiR3gMQWW8xZbyoBccCXladGvDsqySRvHMJnqarW4RwdkPsXwLECkiFAt3LKNC6v4uSamW7ju2hVS+0UotCKjobDWCGGQYZPikSGXpxSJR+2152/YciFHvxX6mi/KFCrU+cFQAruQ9vLdq2sbVlpesFkmZqnVsoXyGazAvB7S451NW12tWDGT8ZDIPij6D370Loao7cpNizgdKYogvFQhQI3QCv4USqUI2trHZc4UinaCYCqXv9boWEcZO1yi2lIeckAAxXghZewgnFJgXjhRymCKcYeZtJajikLc7IZtqw7Cn+F5ZjboU4K2pS1QPGcL179lazd+A0nM+fM6nBeKpBgjbdrTx3AcIMwp29/esb2dXWs1FfoAeQFcrrz1vJ0EQXV7eCSDiK0sL6LwMTM8W/N1YmetaBei9YV8tF/oEPWNd6fV21qsitKD+4VeG9B8NzaxncjYeqoxBjjOxaAt56sk+QBEqTCt+GsTlIpFsnMbKMm1dVBq0VQ5VTMnIc5VeRsgG8fEwvKIeZ7+ybBpszLNAXVkaJJ4gemITQAqQwBNRrXZ4JeLKxcBBy3b7uzb+AI8IY8PvoqiuJUemzzu2KuZil1EiKcgWCkdN156BmPQDjNelxbsJBWzP/vBX1i8NbTzyKJQtdYziK9UW0uTszNlDkEVeZUqh67IglKnXUlCa3n02qjrdqdnJ/m45SIJO97ctSHGYKodEqH3DKDomhmDq7knZ2yUz2yoopqv2Jmlkn36wZ/Ynfsf2yxOMzUBptZiYT25RBqHtjsPARD1OYaXjtC73PpLY4hRU+bgFGBzfuOsffN737VH+7QFfiyUtXA2RvvpP3K9ebhv9eZ8AWkDmo4XC3itRYsxhr5XEQZBk+gzjOpMYIE+RhSqnWqtByAJYxqGLvJmongN2spAekg5bSHO4xI3ykHGeAJPPO1N7V+++4kNAIWJLEodEkgn9Hi+QqkJxlrp2U1NjiPvCWQsv7KKY5ix4ioeFXIeTpRQzGuMtYzoyA52d+D5KvqsZCkVY2TMBN4j0ZR1m/RhmLZxP2C5zLItly8CIDEgJx1AJbza7uA1zYF+Mje1eIYxTkztqH+InnpiYem1SRfQtodewhiFY/DmArwZtoN9gALAEbtipVKcfqLvcA6kk7SAW1tJ6PxIOIEeVp2vEXpaSxsGPpQKcYqe2qbD06j5EiD9fujmm1e+r2ycE6yfymxowngbK7q7e+K5xbpY4SilsS6VVmxtcc1SMTwTELgUv7J8eIr4Aw8DZiyUPRtHUMg3sWfgFFsT0vVSKsiEkLw+K1VNhce0V7Fn8QgZMzBaiJdOKoxGY/k+hbekl5BFB1dUWUCjNoOMVyL0Ay9xKLSFQkSZtrnfCcJ60myYCulpsrWKAYhghFLyOlDEPc7TXtlj0IXM2ZxKKE4hWlBrVoYPBkhrsh3E0B7j5orZQL81bSIlIeQyz0OHodR2MZdTlvs5YoahyysVe+OF562CNweGkbzA6AoB8myFrXBPi4UK54dNhdS4g0VAB/lSwfPTlVbdODy2DVzdImgoCQ36MPKf37ptP/v0nsumAKAmCbV4a4hB0EtoQSvjhZxVfE7rCFTlt8vv9WPQC4YoBKOftHq0XSE0lI7gtfSE4C3MOMMDEvoMCXFLsGZJBAZ6M7bNXtwe92L2pBa2nV0Jx4Ldudew4uVfsSvf+j1rJi/ZUWvGeDEG1cc8T9GhNJ5p1ZpHh1bbP7Yzq+v29NFj33hHk8FdDLQtpq1yY90eHTyxUL1ni6OYVcolGFf+CkqI/itKqc9a8yKp9tW8HAwNRoSxYBxCAaVrRqxB/w9RqIco9AMEfVLrWNaUfYjHwPlC7wO8owHj2Ge8BRC8iCT8soQCe/7KFbt0/rzPQVTxTvp4aw7/OdAzzjYBgFEa7+dcMmdJFHsdUIHkA5bgOfhsMO1bI9C31kHdLi1fsKebD+0gO7TxOnyNBzdL0qOU3OKhFY8H9q21q1bBqx/jRShDTCvgvXQI41NPYDCfX7df3H1oD37yqS2imK4vr/g4aaaQp0EZyZzWGmA4tIDTPZoRxoMOwytShDLaGmxVj1ZRxGo5Y9oOdvj0yBoYzshi2cMYY4y+dxID4RlrfhUSo8WPnTLoPmKPHvwU+cCrysXhD91XZ80NrGyEe8gCZwPaBj1kvJRB58bJT+UaGaj+xNbLS/ar3/qO7ZwcWnqxaMvLS9YBIbeOqvBp33YOD+2oemRjVf9VVCJdsMVf/6rlMZCVE7xh+qfnKSNKCwiDKESl0/s4qV3zoRNe4rlq4Txy4G3mBy0WVE0mlWyT7LRo1h98cs8+PW5aOp+jyUGPeohfNQenkjYKFQlb9KpdO9g7wBseWhC6DGlDOF+yYHHVgvkVmwRT8FvSypUF5+dsdsEOd9vwtOrwBWyhsGgnB4DhVsDOn7sA369Zuzmxh/e3kPOB3b79vvUHh3bjGl5Z48QBncoNCay2oP8oqLnOHc/m2tpGfvCGVVF9CgCMAejG/ZA1m9ogbujz0Sn0+oM79wFR/A3I63UxKnwe9dBlmlccwG/wpyIBWg8oEinJQAZE0QTR2b1LGZIvv/3c9+U5qB59vaVKnDCRK+6A54CLE/K5vIfHK6UFn80X4Y5ruGyMiuZMtG+2lHwEgVDxRS3JV457KIry4WEZBjudZMAXlt3SZdN5LG3B42612jGdQEXDYCrvoQq+Qp7a8VBVZbVgsdao4gVgEPA0lF4sl1ylko9qJ66wFXYBbyBsMgoMKBqihoJstLVQZ2gdOt8YKO4fs3g5C2rAG4FplIGj0NSM86WUxFxS8oovJhHgjXDS0iIBRqO0tOKLLfvtHv1THFmGImx1lCCjgnAE3IuKoIgUfJloQguktHrhrD23uGolPLYxDArHeMkQxdfnOfQoEWisLULlPXRx1fcfP7XtR0/scHPb2tWap0grhU/F3doIx6d4WT/44GPQRRMB1cpmLTBMWqlQAFX0kI+5h6Z6Stq5LQRa1URnHqTUwbtR9ofK3vRAwCpNrwwzla+hoxglIXloE4MOeGoecoFZ3FrpN6Fd2h+aKXsvYeEUz8T9Lq2fsd/5B//A1l94xY56ZkfNLmPZh3nbuMpaLIdEMq4Nxmz7yVM82oo/a3Nzi9HkN/jr8OjEVl48Z6PFqD3d3rJkc2pLg7CtZDGqjLuMfpJr0iieKf0a0U4ZP4UZTqsGtxgD1ADGM+FzJbsI0/3Y0LYneF9agNqYMhYFF4ahPAHPcFM9pY6676FXzZ1M4L9mre5x5XNnzuGZlG2B37SQVeHYsWjGP5rgPJNVZhBCn272ffc+pdFqgtkAZ2X4u4AR3bl1zz65/ZE1aM90nXvhQczg0RDe+0QwGC9vuT6xL25csjCNURU4pcj2MRDgQuuC+CcXFq0F/37200+t+tkj+9rV63YBr6CvBZUId0TKUF6HOoNRxZrxWbwNT8joupfAOfDpCGh0BC+/N+1ZbynriSYJztu+8wCPeM1B2rDTQaMK5eMx8LdnzsE/4XHEBoAIlUJXyY1+pIsnTR8wDr980QQhe0+SgGmUCYdoubypanIQJad3LegMDKe2jk54+wtfsqOjA1s/uw4ozeJxH/GcNsAu4aGqx4d7pp0ip9A40AWcoGyXf/s7yMtdWwN4pFB6kkC1V/KJq+6GRBlOmlR2d4P28D80hgy0AuO0STSSPkMOVGkiwqE6Xx/tndgfA9j6sYSl8UbUKYVPFU3wg/GhO/RR1RJcqXotLK3dEMDETtsUfTqOxJCVnIUyWRsqiSlTRifFrdoOAvDW8RiW0C1TPOWCLS0v2Oebt+zx0230aAI+VPZm2xYBweXKvJKwwlGxhCbDBdbGHuVpNepedUPVqTUPulhatHS8ZLFgxto1LTPAi+oObSgAPgv5coCrl66hX3L26OGmR1gUou8B6C6ev4Tx0E6cZbwmvFN0lEC+5q99TRKyPD+kv+z90Dfffv77RZCq3BpH9zDbABcSXkWxBVDcKZRYyRfbtFFgmgRXqtgQlJUtpOgAggAhZaGOTg7c2mmJvSZxXEmCH4cgjVajDRMqfx3riaeg8IbUv9CwJpJVTl2oQQOgSV8JuDKwNIGstilep5CXlE4igbeSSNneHsYMWVEcUYZEiFTJRRMNKM+d4nL0uX8dIauPujaBEYIgxWgu6SulB9xbHg9qjOcoLCBLIkGcWYLfKjKOfO970sdCnjiwvbnj8XhPaeV0leoOJ2grwqVaW5qUDGBYLB+1xecu21CTuEsweyFvbRCiwFecQRG6034Zys9Wv8MwvjJOZEyUuabUZ4X8FJ+M5UAscYwr134OQ/x3775jTbyqCZ7WtDfxlGLRsgDKk/cohO2Lz0BOKjWjjCeNWZDfgngujZ5K0cdAFxO8Nww2ClXoTGEBZwwFh6OSDsghwYRG8kK8si7QKzuN21vPv2lrxTW7ePaincFbeuHllyyDF1WD6Yco0AHuskKB7XrLqgcNvBH6AFrdB7Fpy4LnX7zpe44rpKUFfk0AjGLeyzdXbYIh2ds9sGh7ZnnA/QIKJoaHKlukPca18K6PAsCci/EQZLA4w9FhrBWq0wIzZb/BjXY30LbP+zVQdt1sv2HZmfi57GViNHGuVGnl1XuFa3hTizbbLXnm9GGAMcHAaO+WRYxZGkW0kOM9nuT7FnwN0EEgIRqKdWwL8HkCL+7JoGp9aKlQVXjQ98yjaDtgJ7uHNskhfGsleCRkE54pxR6Wp8xRQrFe2li1xasg0YWodVfTVr+Yt6NLWRtcLtnw5prtny/aHrJ170/et4X2wH7jiy/71s/a45sBZ8jmRsNDV2g4V6vO1sgH8jfRfAmfFZqq483eoW9PivBCOembVBXx/tonDRsj9yN4cdKZT7afonwZJTQOLMKT8Eqbx10baDI5N7FAGqOAF+zKmnMUfnD+Ztwm6BJlgYXgWd/ETPeBpzRhyP+tFIrZl2+8YL2TEzsjI4IH3cYIq4qF5n1kRB4d7Nvm8SFKlXFvIc+0YelL3zBcfjs62LTEg6dW9nks3Zox4TpPG2eM9E8GEV0psXXPSBPVMnBqH2LitONJAC9kiuN4NLM/+uC2PcFYJmiPUDnaga4hizKGIoXfjD7NbZP3V5lz2sNJafVFbR+Bd6Lty92T0VQAhqQfzdkEBZ4or1ocb6WLYd49rNrOwZan5ypc/vTpjqUAINqdUYk6vhfJDOBDWzVlkM4iE+L71sjKxQWLw5+9Tg+ZRd6hzXgS5fqKtaoDQO4YgJQyLYqcAD61lUQqH7DVtSUNAXo5ZCurC8gCdBloh04Z4BFG/dANiipeywsT8aYoWn30MBeygBF+P/Q/+Pvf/b626VRGVY4LVhcXbR2LeHZ1Bat0BuvfQjiiNAJmQ2mqzMLCctFmISzv8Z41tOsZgscY8QKZ0iGVAlCJhygum4yTQlcj3DADzU5AP83WIdduWxfrp70ppPS0sKwB43ASRGQgUdaqvSWqaU9hFTST1VfqZgimCwfjhl5GAalAmohL53TA8AoYydvQKmhlQg1QGDWM0ZQ+jkG28VLOegyUwm16aX5B6bpzpoBAfPCyJXCX6obJu1IhyiTEf/rwKcytORIQMaOoidAOSmnCaGhydVzM2KQUt+UXrohbrfd039689pytoGTHwFeFwiTwpygPFvQ+yjCJMcUkdMGVrhaTuTJnkAd8PMTd/IM/+Sv74O5dS4IeIxjy9gSUl4EW9L2NgvFS9Ri0DPTSyl5tYKRy0pIUeU0qfwI7oyxbPpfVAjV1lOTAdRLwAMpjJtjI8xTOCDDeaFcRRUMDyg3aQrhgv/Xl79lSsmKLhZw9d/kSiDtpHaWKMm5K/5V35h4WXsDhzi4GIOJK7WB/F8QFj61v2J3bd3xVvdz2o4Mjq4Jsz7123rixJxeM8CZVKDADkMnjRSQZLg+PgsRGGCmVLhF4kPqUh6jFkporCWO02njDt8Jd+6C1b02Uky+q645tsbLGtXPjoxRIbSqmAIfWf6jkeA+PrtvtOG8qtCqGODjYw+C1rFwu4p3n8OxyPhnfYNwHJwAraNWLDm2V/n0tkgdZ1m1vhLFGaSpS0slh+GodGxy1LYhHHMdoKE02jDxceeOmfek337bnX71hl1+9aqtvXrbx5YL1r+attpGw6pmMNc7Ar9BkCKAYA1SO7z+1gx9+auejGfv6S8/bhLZqm+f5XAoHQzVnJoZMBkXKXMOH8lTlB5WRCXYDtoPR/Sgysj28kV42akMsjlizcvGS9bPwRqOGsYA3dB/+KfyseRLJ2gw+yEWX7fnrKP/ujvXsxLMgPSkBudP5MiZaIOreN7yklGDxxwxjLe2las0IhGUYu7du3LQoxnCxVII/lq3RbfIbCg30jOTa/fqRPcBLHXSQPSxgAA/9yt/+D+3ir/91O4KOocGxHfzFX9j1c+ddrn1hI7cPjhW/mLfZXU7oo0QHeW+aH1DY1tOSASVa6EsD4Y+BtWCsT5/u2U9u3cWjyFgcr3FOWP6PnGiHUgFPGVgIPKcx8qwEF8/so/9KfvGK0IAJrcfTdhhKxZWR8r3xuVTh1x66YJZMWnKpYuFKGYMfs+7hwOoHddt99NTn8LIqwcNzFalR7UPfownlrpTdUnnRQY+mElTaROLc7eCh94PIVc92duoYA3g3v4SDrI2s5L13GLNDDF2KDmn+Y2ilkhJQ6BN6VnXZ0oBuzW/LjRxPh14tYCTwKjQ8kzckXqIvw/H7of/89773fRw1u4zRWMZFjscCdvbMiudRZ1J4CigS/A8Ubd8ta0yrKUFA2u+gjnCJKYXitL+HMkVEJCHhbq+LIEYQvjI6Sqg4Quf3+B6XTyW+8RCUN635E3maw2GXYZpPDGrLVe2hLHCMLkLhgdJ5tuK9AGrao4HSIGqhz6HGkXFT5/xb/+yTfWIezhES08rzJm2aqqpwIYNAzgfFX34DWEwM4EwwX9wVY4CzKJM8CqaAthh1J/Zkexd3tGNNhX9E+I2ijUoYzKWCRdeXQHZpiyyXbG112bbf/8yW43m7dvasbzwk102ZLHKHvQ8ydmozDCKBU9roGGQrI6Kwx1ATsdBO3lMT7qi2x/bo0b5vghUBQabOLls3yj1wecOljBcE7DLgM4R2Ak1zqbx18AQl1qJMmLGJcF9VY9YOjZqzUJ2wlsfBoRvnqaS8Qlu+alsoC09M95vDWoRlGLbcOGGvnH/eYlMMPEZMIbAjkGIPxdqG6Q9QylL42it7b2vLHt17YBX4QDtZtuGbq8/fcE+zhkciQ6L6Qcco+86sZ5deuWilK2u2tbeHAA3dc9AujxUMSSUYgy/wPkHzs+7AJ1t9oaEWctJhrWIX04RRZnXaf8ua9ngwr2Adn+Dd4VEm4xkHDqr5lkU5ZPDitLHbydExXdT6CwwbSlkeeAFPQhmE8kgUfl1fWQFUxRxZyytRYoWK/tVbJ1ZACX5rkrFvx0q23pnY02HLtpErX7+RjtsAwDMbwJMLWTzRga2tL9i3/+Z37fo3XrdxRuPdsU6wa/XowGqxPu9962iXR8BAR+uKGKNyMudhnsZ7963/0aadxTO/eQbzRXs6/I7aFhe7zVdfZExcoevlsoGC4f9DFAn20u7Cb7cqcasvpGwch37wxgjF2OMYqZIE1w9rKHS/Dy/GX16h7hQYqto2QCJftOOju9aZVN27Ev8qCUI6QYZHc2+6WN7wDMPvll8v8Rbfpxmb185dthxgMYOsybttw5tK4VcNuBkAQJPudzaf2uSkY+ODmkVyeTvzv/g9m7z9VRtX4cH+lPFpW/0n79jLS2cdgEqehuiWHocbMnlIyJFWgfvWw6BtRAt55De+FypVlQrNgbWRie3mwP7svU9tn3FNliq0H/3D9zIcAqlejgd5emav3YgINMugCA3qnwBxDb5W1toQRb9QqficsuaitVBU87maz9NeKn15SPR/hucdzy1auzfFKz9Cfut4GjwP8OoJMRjNpZUFjEXf5xbz0F8hpsePH3rmVQMPf2trH77Da24M0btZZDGN3sUIYFSrtZYboXavjld97CXj5b0qIpIEWCmCoZL5y6q1Bt3avfbcYWgfWTwZQTZ4bqeBUWnT/h7Op0rRtN4P/Sd/9+3vF4sq5a0aMF1HaUJoXaybSmhIISgM0uOzwkQ93B7pnekULyVVsJWldYQz7cTTDndiNq3wXVxagZm0xeMJnZ5nPuUVFkhlLZnEuitGVyxaUYUD+2JvVSfVbl0YHRSpr7aEsRv1Gh4OhJdriFIZccgD0sBFsJxyuYYcqq6LGnSU4HMEGAStyJQLPUcIZnX1KYJbjcINp6R8ULp8r6QBTSj5ylFeWpkuBRCHMRK0M4GbqDjlZ5vb1kGRxFaWrZlBoZxdsJW3bloXD6QF9BxJwaE0YuWcLYE+Gnee2HqughIVkk2ZFmrOw0fKfKJtMLuUkWim70T3ueDTdgQAVoVM2gAHpUl7GnWt1m14nDh1fgHDtWgtMSnAeQxKn2VhBBBvuIzLm0+6olQcug3SUkl/ufNJBFoRR3lUih2rjHhDA+pP5h991yp/TwtUnZY4N1d5AIWRALva/Ck5S9gXX3rdNy6LYcQebj0CYfGMXgdGrSEoTZBOEcQNg99/6BPqly9etv2DQ8uinM9dPm9bm1tqBMqibzU8GVUhGNK+izev2trFddvHo60pDRGDME0CULh/DqYvJFJecn+KIZkyLlN4LBZNOUpSXa0Q58zSeDSRod1DwVeHMDt84mEOLXTF1crgiQmlKlOrjgFRmqVqJol3xMNSFtpbQkBF3pJ4JIFcpJIp0wZtQzy+Pp5WdhjwVPPDTtWWqkP7aiBvrzx31fKg9U8GTft80rE4/J7X5D0GYBKjHYCOb2JAXvvOmxYFDOz1anbU1ZanNQQS/gYITKV8UTwBR4BaE9V3jy8HMm5g1HbuPrH+nQNbwYCeKWYx2EEMrsCAQlmMK+MkIKXwjsKSGlvJgdKiuSUeqNku595NB2x/OW0DVbLACEi7a/td1DfKDa+2UGDYMS54uvJWfU2BwqTwbaAfsKX0mpfCOT5+gIHCUGLAdb4MvDxJZScJvDpLCxHC8yEAnSt18SKy9aUbL9hqJmdp5EprJ+RZSe/06L/Gp31Ys0+2nlir2rTAbs3GobGt/Me/aZ3Xrli9H7JsM0M/adPkwNp/9pdWGalUesbDOyNkZ8BjBxgKLWSlUTx7bkx8KwJ4WnKmfV0m4x7AbWQtwEitN7b3Hm7bre1DvP6ShZLaFVEhbwXQMfrSLw6Y3YS4LnJaoy/8b+RZAFt6SPyjJBh5ulqzJQlXhqr6qe12RS/f24lD653kUSsRKAn/XbzxnF25esVKWW1hoT1jYlZezgN+UP7IaALZlOeAyKIja/SbsYR2a+vrtrq2SluUOac1oV0b8HztN6R37b6q/krX51I52gFoQEbUt7mObzjIXlxa9raO0QUKDuHPogL6lkL3Dcfw4cEjOzh5ZPvHj98P/e5f/43vT6YJGiC3HiKElIqWtHQaAvI5GGRQgkmUj0q5V/hNOySKXVGMyTJ3V0xeLmLMSwGEg2kYLUHjEWz+DgRoQUDpw1wBotJET783s0IeQxPSYj9YsK3Sz2lXDKMh1pF7gR+5nxZEahtYLCEWWrFHJQCMBtpvowjbqwxL0trNvud70yipXphDH+V2yTBo0HlncHowdm3YsQmECKN0nYmE0lGujuXEKAy+2CGOgpr18KxgLJUOb2aTtgX6N7y1Lh5NN4v1D03saNy1QBEXkMbOQFuBVJJ7azV/ySulZqFrIhWzLAYmj1LX1hlicmVVCZXr0KBJyePg0ibYG6aXV6bsKa1y9zVmCPj2XtU+39y1/VnXMghSH28AG+1CIQGfKrQGahinMBa4rMM8z71+xgZ4SdoXRPt/d/FytBd8Jhb3uR4tbKyqPIV6LZsmmCajoQOUivXze8vMGahRK+oT0Obmi89bvMj49Vv25OkTUH7EangiTe0jwaWLFe2+1rNbn35qql8k0LC5vW3Xn3/OUvmMHeNJKsyh7Chtq6vKpSP4rwcC2jnaBrUH7ezFi/DPyCenM1dWLI2RzEyClgJNaxJzFI6Y1iwp60WGRCvaI8mktWj3e+GGPTnctYHqNimmC7JMo+ALMe3NDfrGcPRaLWseV23g8XbRHcMOP/i2BgiQPBPFgT0HH0O/f7gPoOpbFpd/F4+pxBhLGez3MXqTFsp1YKFGx7aTU/v9vUdWC8VsIV22PG0+PDoyVfH90l/7up370vO2Nz62E67TNgDKpBsyzlJLIRS2pqgENAS+ZFjkyZ7LVCzBR31/+BDP/u6+lXEPzlZyVoKe2jlzviUAN5EhQQg8ZR4FrvuqAm1LYoDstZCju6mpPVmIWjOF8UDxBZA4hcHoKLRQeAze5GYqKWIY+2Fda8KQe3hXzqk1p5aaZnzR6OHeHYw9vJ/QZPT8d02sz+ib+FzVd32SX7wvS4ZSLjJOX3nxFStHE7BZ2LOztIunIhpqsManfVi13f19e9A8suFR3QYAlOx/9G2zb79oB3u7lunR9w6ebipsJ5MtC9363A4+u28xyVpOeguZEmDiwZpj8Lp8yJYy3KQcVZFZXr/KyCviIllvj0PwTdPe+fyxDQAoSuVVREPztcBA4WU3JKoyLjJ4dpgMCX1wKeFLKWX3Vvhd+iog40srVDmiWq/CT0qdhd4iiRs1AV6F1dTOCbq4S1tQ2twnjSdfXMjY6nLEyoWZZXLINgSOcc8yekj7pBRyCVtaKtvK+rIDc4Wi4vAapLViKWmVhZydP3/Gzp89Y2srS4C6s3b16kV78YXn7OK581YqZPFyKu7taMFqHt0h8FUoVtywpNFnSovWdIb0k4z84TH8DO3G6KJZYPB+6L/63/xvvx8KZyyVrdjy6gUasoYQFfEqKpZMaaFPGcWzYKlUBQtWouFFHrCEcixzHkgiXfSsrEx6gQ6tYSGXLFdYxTCoCnCF3xEk3K8ijUom8xiTAvde4LcyFjUP0VPcT9eBbqMFLGCB81c8NS7NdxnaleC7JIYtzvml0roluDap82lnJJxGebUBG/P0VQ2wx2UZUe09rNx6CYanHSIn+6269UDYIaWzIbHyxJTNIc/AJwCF6hA07btSqCzY2Zs3fKe4wUrBamk8IKz+kTwjlMs0AvOACrzmFhymlblJEGgiM9+3O7dQsNH2CcgrCAqOeW2xOII1ghHUPqEYuf9qo5CE0hu1Ir83RnBhbK0J4BSEMOi1hO7vntj7T+5b8Pq6Ba6uWo1zfOYB4XC2VggK4VcmzBjvqA/SbCdwi+Ul4b2cee0Fy106awH6rzUjKmwoI9IWs2MkJOi+iAzFZVpfCrMyKAhCBAMT9Pi33JkM8OSVl29aDBruaIU8SEtrKk52931OJIGgrG9sgFj27dMPP/aMJxWJ0z7lX/vW16yFd6QKxkKo+zu7dlxFmWMZgpOor7DXJkwREO03fu1XLVXJWOW5dVt/9aqVVisecRs3evQbQYkkQUqAHJDVCKkc0N49XO1PA017v7lj9YMjNBLakz6G+lNbg39ioK8mCkkou7qzh1IBOTL283z5ic99CNG2QP7yEJU+qTRYKYZqQ3tlx+lL2jafbtoSxjHP8xUa3Kuf2B7Crz3gN9cz9tnxsUXG8z1lwtGAHTeObfmFc/bS975s9VDLTro16zJ+Pdqn0IYMp2giv3oAvyrQqzTv9rTr27eq+rRrMcb26Mme9W7vWQEP7OL6ki0vzNe6eMxeio2h030iKDetp5BMKJLQwQMY40WdAGHv5UO2W1BkHAUGH8i4hrm/ZEfKVivjlco75lxV6w4NaROK0FE3z5jx7M69p9bafGLDWdMghJjHm6h1GfoHYT3hIhxHVvhsg7GF6e/FpVX7lddetyAgIgNPVZYrKM6+e0+qk6fEAd/3ptawre1dOxxBDQx7AFCU+5vftOqkbeFM1orBRSvXcmDkie1Ht22pkrb9dz+1kFaVowwL8G4M2QKtcQbPlw6gPSoj5O/8prVdAnLyOMaApIP60D58tG3b3CNeKngkYKh78BKfuEDSPzckMoxuSJCNZ1EMebMy3ppzVSKPVzngXXMXAipKyGlglCGIKQlGC0QFerkM0VKIE52EB+FpsuilEfcfz7ROD16MTiyteTvXHarvps3M5u8yRvzg71ovpIXgKUClNoBLxsNWFDiCt8vaohcZTzAm5bK21ACAehvBjYBg7ScVhm60CHpolbwAztRy+aw662tmGvW2bxmseU7prUw6/37on/zj3/t+jMHUod3r5jtuSXEgAJEYRELBBEA2Sl+jEyEQoGLSSl3VTbVRfhjLHYml+S0J4RU60bkJX4YfkVmcqfZTigZDLVhcNW+Gqnqp76N4MJosl0rk+hDKQetTp2iyaRC3is+BMBaS8/Q+4btoqgBKQJXQDm3upIycbrNKPzEGPGHMYGBeQUbKcgB1gz7AV+5C9jQBBvoNYxBwfASKORfUSds0OLly0c6tbtgrX3jdXvzyaxZbzII4mxbMpSwPOjs4Ug0bMR1MqUu5r8ZchJ+h5bIYy+g4Ym3INqwolEKf9xu+Z3sylrQUSlnF+RTHFjP5XA6GRYMlL6RPH0YB0A9HVMobOg9p21F9ZL+4t2Wb46qlv3LDjsO46zDzQkYL3egf14lhNVkurvCQBmPp7cLAyLA1EiiL88u28gYu85detzzu7xOQdVuhRYygslukBCYR+gSSocGehROIJWymdFbaIyWVi8TtpSvXPey59fiJVzcIQ8MqqLEDktRe8MXFkj14/Ni2lEmT05ajAFu8wbe+9kWEDCQDg9aOjk37J/iOjdw38GxXv/A0YsH2wCbdpkVRUOlc0gLdjp1oHoZ+KGEihueaiKdtOx2yD4IN+6h3aLc6B/aT2YF9GGlYf6fqOzIqPCVeKMQzVoC/tK1At163g/uPeJbK3+O5oTyVPeh9y+f8Xfvn61ovgEnrVFtJoRahdnkF2qNFxUWDyYTPsYy6Y4wyfcqmLLqwZEfHDUvgOXuSROvYAvT9xb/2ZYucKdlJDQPHMxUJbvWGXrxP64jQE5BJRgVuABBogjwZmdlaCH6vQSPQZwAj3368Z5PPdm0lmLDrF8/gkeAZaodHeWWMnwyKDIm8S/Wq2+dZOJ1DPLIDjNrdXNCeFAAnco/leUr789KcorwIL3/BdQJKfqDMyuurbmh6qlwAH4g3p3iY09aJBRbxeHPoDvhB82WOx5QexUs7KyqUJKJm0Q0vnb1gV8rLeDJ1K1cAiqBqtVP4XTpFHuGgra1hj20HD1D7rLT4PvLFm5b9u9/1VHUlTkRLANpp3tKdAl72xJrBHRuthKxUxV59+gT5jtkSXknS74ys0HZXthxuLDlU8y6EctdK/j5AqI2X9eigYZ/VajbMwHOxiHug6o9IpC7J8xWd/QsPBzJ20NwTEfhTgEsGSksXvH4az5MBkiHxdU8aYfinhxGNxaQL5SlNXLnLK1T3NIeq71IAUhmqTrONfhtZOb9qeWRRHrJHUqC3Mlj7PZ2PpPN8LVZU9Qdthy5jriQXGQotGldkRpXAVUxWoTVVEvH785sMQwvvXcszZnjSKh5aa9UsBhBNplO+JYaiNcpoHACk5U0p7Cqdnkrk3g/9l//zf/p9EUKNkgXVoS4p/fb/5zuu1LvOVaNPv/dQkKyxBFakQJHNY4QMIL+JICKoJopkpU+v19J63V9/66XP+l6HQgra6U7XwwUItbbRFGIXelCabd9j2Sr74etI4I+G0gI1aLRB1/kENn9rpkGZW561IRQBU+7jjnf1XTrqggcf28WVFXvjxefsC2+8bK++9jKKMO9hBSGZBgpka3vPjo9OsMZNX0sCx2D0RA+xhv6przIQeC31rsdnR1Fc0JTCbwFLdsaWVX9jDC5/I89wpdz8IX3E81D8lnd9r+UmUc6RER9iZBsY3bvb+/ZXn31s6VcuWWdRqZko9fbQzhWXffMprQPy+Q0YJ4DwC1EqLBVE6T7L5bYZh+OLbMgWrm1YbLlkl954xZZWV62+gzeBcpxgMFTTK1DKWLCEkcdtniW4R5iGqc3I4Ivnr9p6cREmmvpeENpjW2E9TZqLWRXySWTS9vjRYzsA9efSWS+6ubKxatdxp5u1lhud/Z0DFMUxPMP9GUdlSyk7xECLC9msffbez213d9saW0f24Icf2Oc/+cge3HlgR12EFEXy6fGufTir2U9nh3Z7emRbw6aHCMYgvinKJoSAAftR0AErRgEoeDKjRscOn2x5SDGVzTl6VPKIvErxpLaU9l0W4VWFPAUutE5Ek6UqjyOeV8aOJjsNRZPUWodmzcqgalVK1m50WtmuebtAF0PW6dnGOGQvv/aS5V6/YU+rRxhurgWsDaCfKiJodXSY8UStQIcJYw49obUimmU8ue5hh/uBCvFwxzy3DzAZ4ZFcxDi+cfOKlfAMm9omF89SwMFDL5oH4549jLSu1fbZfXj2Djb904WA1RM8QPw6Rg5oiyaQ50oOmvln5JrmyJgqnb1LnzLLi5ZOJ6y7e2yJ3bbZs6oKU9C/9p1XJWBtQiV16aFa6QAM8KzXszK0fuXKNcvDlyqCuMi9xsGxx+kVDdDCZCncBobqEM/2KQDl4daWVeGJGeAn9qWbvsPlGEUp/dJrNhD6iKV7ZYASwC10xDjWTJUfeo+3LQwPFPDEVWbeowyMoRZkBmmXv7tRQU/wpvp8re7Qjtt9e4huOODLADwvD5VPHprzpQzQwg0sHXQPi88ua9Ih0nu8S49J90lHSQ9Jvw3RVeqfvA2a4deLhxROSwEOlPxx6tFIz3XRN1kAiUq5t1Dgmw+fAqIAytA2FFG4dWItvHhflsZ1HTwqvUse1Waf+Oe54gOF1uQk6DvNAXf7WrR4Yh0lPc0GGAwlGHSRO+SGz0GVh8FTisYU4tRavjm9+4CkDOBb89UasxTeC5rEl3pg/N8P/Rf/9B99H4q4EtQFegkfq0CXkM3p61TJ6zWG2U6J5ETDDdW7DwyHPuscTTCdGhQdMjKnhuT0XjIup+frs4yIPus7nXv6+6nhUpqbjInQuH7TuhMpoY4m5Plb8XAxsZSezIjWgAjtqtM8FN0NAuH6vYN9i2Cdc6W8/dav/4Z98Quv2vlLG7jMYeuMmtbs1q3ZqfuK/2MUbK3WQUFWbHltzVoIv1xeMajvZY0rPnd7eZZy+tATPkEJKqoGe5bFrSzVx5ZE0IbY2zSnJmQIxOAiudpLO8VkMiBRxeA0r4TLVB8F7N7ekf3xT96xowDI4UvP4Y3gNiP0kdbIzpRXbbd5hNGDJtBrJuPOO66FzVTMB7dW6ZbaGRCnQdjMZjE8mY1Fe7i7afn1Zbv28k1byOft81+8z5gjHLQlhGIIlXNmmTiNgjG5rxBjKhS3X3nxDcuAWlSTR2nECTwU7f3iKbQY18XVJTfyTx4+tqP9Q69M0MKQfO+3fs1TF5/c37Kd7V2UxRbGo+/MrkVrZ8+v2pUrF+2F6zfsTGUZlN0E2avMYthz8qcDjTlCNAD9o1Bu097jTZWESFocEkarHevdemyTJ4cWUNUAjEiK8Ujh5Yy4XqGU+s4hiBdEm0haMoUCpL3av0b8qAwu9VM8KKGXt+tAR7yMhyIwlHmWyaXfVZkhgcem8JXOLSL83a0dW+PeN9I5+/Zz1+0//drX7D/76tft/Fdfsj89uG93n24zNsp+FE00wa/J13ncG44C9aojIex+yPcdyUyjdrB9aItLq5bCM+s18fowJMPPduxqOm+vXr9kIYCEtlboKoUco+m16LieB5m2W9BeEyPauJ2L2selme1mZPinFpYRQfHNMIhBARCxIbwpJQR7+d/izRG3msTwrgATiRK8rHmDzX1rPXqKB4PiEs9xrpSVjII8FskGA+vKTqu/vvOlr1gWYLQEn2nxrOLrMXhMm9tpDRlsCbg4tvqxqudWARiH1gSJK4kj9tJVm1xehrZ7Pg8VzHI9/VstXLTYSQ75xtAFatbq7NmoFLO0FOmdpxajM2U8TGWAAqXoDzqOhgYAtwK4Ht5FXyjbT3vnVOGth+2WNaHJfHIdxQ0fo64xtAgnx9zg6p2/EVh5IuEoXjTXKHogHSU9KoMgnaeXeEtVP3SJ/jfm2fpNe/GoZFQyqUq8OrS2S7XuhlYulQA7AA28hNuffu7AI1UsIsMzS8ez6JKEz3eheqwHeJ2OMWBD+aEJ9GzGj1AoRRNR+CoUahj6QNz3h9fOqgy4l0gS+BCf1Btt28P763TQv8OAVzBW5Y3ZhD5xzzFMoEW+0WDScpmyZVK0j0uzKc0nZt8P/dN/8nvukZx6EXqfexXC2HOUrU7Lav7S0PD3qWI/NQziQHky+nxqPE4NxylB9b2Uv/7WZ/cyOPT51Hicnqt7n37v9+eliTh/CgMsxhPqk9LM4qpFUQhHBwfeBk2wyTdR7S2Gmut5HoPHDRlV/QahMDzaSfFv/L2/ZReeu2DBeMhOJg07Gbdc2UlxCIEUigu2UFrl0oAdHh67YVE4TCvIJ20V4MPN4+8QjOJoDPQZimRw+VteM0uZVIvRnPU/fmqZIH/DcNHZnG4BhRARLqFISS48TVt5B4t2Z1EMxNA+uP/U/vDHP7UnBztW+cING1+qWDswsviEge1MrVJZsqe1HZ8fEVlEFzh6fiCo2kPcS69Di7CYGebPoDg28BomCFAcz+HR3rZFswlbWVyyRx/etsAAKuOGj/GegngzUXhBoU2F8F68cM1Czb6VE1l7/GTTixrK49C8Q6vVtjhCUVlZ8jF4ePc+iqHucyyLK4v25pe+gAdzYDtPd+z+vUcePhKC04KrC2fOYKhzoJ6UpXDLz69tgJq6dn9nC0RasVkZ7wiaRfgtGUnZtcWLFsawHG5vW+S4YS+Uz1is3rP63j7jAM8BOKLtkYezZp2Bx/gnIE4tthOd4hiNMPRRGqY8XfFbmu9kIDxOTLsSyaTziwxJp9F0F1/oVGgyivJPIvzLCGZt79h2tjatSPv+R9/7TfvHX3vb/v6bX7DvouRfXapYsZKxP+9v2r/59H0ACTRKZ/huwfahBfbeUoyHytgo3g1j0E95I1PuF7HW1ol18TzPXr4MO86sW6tbdefE+p/v2CpgYwUwpF0HtRCto9W4Y2gEYJGXE8JQBJQABp/t5WP2YTloj+MgYRRoeCAlGLVxWt4miDiAwoQf/CV046L+DPDB4GqTsvimCsPilZSeu2yqrBtA0YXh0zgoReCGS0y7eYYxOloSoHUo58ordrZUsbXKInRWhtnAi3BqDx2FyyWzbeirxasKzWierAFIic7w2jg3+sZzNmX8x9tH8DfjmISnsxlbK1200GHamm30SghPcHJoPTyuUqViofs7Ntk7tKzQcyZlMRkX6TMfTs5nTFUJYeBzZJKdsO1hpB7z/AGKVkpc2VaSS8/OQvcpFDo3kpLdeThLZfEd/T/TUad61FN14S15GQqDi5889Mdn12uMgVSdyKyCtaqFJ2Cj2oIRDFM6lbEuiv4YEPkAOTp38RIecNyarbEVsst2ef064G/NcrkVjMMaBnPDFopnAW1LlkououiXUPAVSyV0LMBbBQxqiWct8K55kized8XymRVbLJ9D9i/Y+uoVW1o4Z4lo2fI8Q6G0bGbZ0twjmwQcmjZPK8GreRv1oec0ZeGA6stF3w/9z/6Lf/x9CbMMhSyilL9e6qyUnQ4Jmc6Rktdxqtj10mc3MHwvhtD5euldRkDn6/3UKAjtiTlOf9NL1+s+p/fSuTr8vs9ep9crY0DMGkMIlF2jzYmkRJO0XQvffKGRmsNJmCBvk+7C3eFBGSruxQlNuvncr33NrnzpRTuZNmCorrX7HTyRPp7UiHvM00VVXfQXv/jQPv/kllUPDj1erNXrQwzJDK9DqEsMpljyDHcwqDmcmdAHfYoG5pvuP2rY7d//oZ1g8aMg+T7tDWNUwP0Iv7YFBmUDLZq413UQ5G69a5883rUff3DbfvzeR3ZUbViknLLyF69aM6/MqZlnLoUwWsmlBds92fXy3Dz8GVKiHYznTIZcrjfvU+imEJQWLMYSIS++qXL+m1vb6J6APdnftavPv2D1bVDh0303clNtD6soO4oqMAtbAgG7efayNR7v2Wpp0T669ZlP8uYzOYz4sa+3EEpf3lhxhfDw8wfzMiMYim9/59uWzqdtT+tD8F5UnmHj3IatLC9ZIZc21TWSFxzHUMSguxZXvvvJe1ab9Wy6lLRAQf1j8ODDlcqa/c1v/KZ7V/dqmxbB8zo8ObLDXsMmuTjoGQyFsVkALU2rbS/Nr2rTapNCVArVJBBcGVnVS1JZHhUddUSI0RWIUHKAwhFCsWOUoSZ/iwsLeLNzo6Nij6Lt8e6Bz7u0QZdHD+/bb998zb6ytmqxbstCHdpzcmI/Dbfsv967Z/cfa78I0OYqv6eTdnx0wBhop1EVPwfJw6maHJfiVqmSDeiamyatWm/byvmznNG3cbttzcOmjR7VfNV/BW8shzcxxDMY4H2pWKXGTskH8gY036iCjJ8Vg/YJRqTtE3qCLvAsBgzLDMqMexhL5V8cDLkzAx+50pTAiIBIE3IrJD/kt0Z4Zvmz63bx+jV7/spz9pWbb9oy9NbK/0a9ah36H2EctMX1Rn7Rmih10SsPDaN4JKomHAtrq4OIhwzFJx3AiNY0SK6zpaKXX9Hi1ti33rAeTQ0L+JxZskk2baF8Fq940aLHWdD0yPrBtgVLtK2CUVDR04OWnW9MGfOWb9amihoQhvFVeGfAGA+8tprweBSPVYtadwAuu3itCJN7WDIEPpHuc8MCxRzQegZpBFT1mz7LMMswSdNIp0mHOiB5BpRkuNyQSA65sSd2AOc1HSB6xgElMiRaq6S5OCWQSKe0AWGPbn+OXtu2L375LS9htXdY80zWCPovGcOjhgeCimMG0CcY3jHep9aQjHhXFux8CwrNJXP/KHKGlxIwvB/AbZIjovpfeC2BKZ41nzPJIkfJ0rynU3mMkBKkSnw390JS8TzPTuIxA/iSecYQb2Vg74f+0f/wP/u+FLSU+KmHoL9lMRUrVrhISvz0e332fHIIqL+lmUU0fa+Qkt7ldeiYXzP3QE5/c0PEoVXDIqyE1zMfOPS7COvncP7pofOkmGWctMw/JwHLQEwNEr/LhInvpzyrqowfzpUKVITTF2bxO7149uypdaB75sWLdv63vmpNlV3u1jw0pnixtpztDzB4CoEhPHu42Hc/vWMjDIzKAUgANXHlNbkU30bBaNBnoKQQDI7vBqLHm+pPrbCct8Vkzrb/+Q+ts1NzV12VbrdreDYwSbXesRN9d1y1rf0je7i5a5/df2Lv33lo76KEH+4cOGpSWmfl5csWfW7V2sGxJUGi4QYchMJoBSe+BkGxWpU3EW3dkChcgjHR+GixkYyM6jZpj41AOmL55QWU2sRuf/QZwhG1w1oN4S1ZdBK0/U/u0UsYcgWvJY6wwNxjhPri2lmLw6CDo4aV8kXbOTygH8e2urwCimxg5PuWAiFrjqTG94/vPfRFU8+9eNPefOtNhLfrMepSpmDlyipAOGo9FE6zdmItodBGzXZQOI8xbncf3LHDzrENc3htpQRKif6h+CagtRmGRu749vGeHXSOPJ17lGA8suozhpM+pHHDZxiRcA+exVBLmDVuQ3gshueharsKeSpUKo8yASqUgej0Oh5bzmgtAnwkQ9KtVr2atZINxE7asQ5uslqvCT8gC9C9ST/GvZZdxDs7W8rb7uGuz5cccPygMLPfP9izzi7eGadvXL7g2xt0uw2rcG4cpB8Wf/N8w5hqIWcGo1Dqh+3he/fpb9xWrpyj/S0bYFSePt63yW7Lyui81ULeCvEESh4lihGZoOg0JybvTRPeA/jgyULcfhHr2cGUvkIH2YapQp7QMab1YAr90U6fGBYOlEcC2IEg3h5PSdZEsWzKRGE/JIvPTbRYD0NYXFrEcI6sCN+fX12zg70d29/bxFvvAraGnnL9N37jt+y4WvNqAKXlZYtBQ00+q26ZjPuYIxHFm8WbkDF9sruLR/vAQ9Op3/4q49KWyrFRKel9DMJniVHaMg3t2d63SA6ZX6BtKRR1PGRl7v3qAFkE4SvCoHqAAocqrtqkr5qnUnq1YhYx+q8J9H3A4U5T4y+lz1jLtEtu6K+KMyJEfEfH9REekd5TBXNFSqSnpBeli7RLpUCb5klUNt89EtrsYTKuk9FRUoFCogKF0lZlZCYNTyq0peUOWl/15N4Du/Xee3ZmY9UuwDNP8c73AWxaUKxF2jl5hqm0ZdEDEYCkjLM8ZWV/hfgs/ceAMVbiVhlGqQaBXfoHjWM8X4s3tQZPJ3jGH5fos/S/vCrpZW3lrP3t9U/nyquUbGjeSeAvEgm9H/rH/+gffl8KVkZhrshBYOoo77pQRFQWgRbWaDJUM/U+GclDhORkLHSdPsuazuc05iu0T+/jWU6co+e4SyhLzj+VQWmDTiXMbq3p6TyPXEZDo0UL6IjOV9qcwkkqqMYocE2PvzvWhylGWP6JNnNBhuq1qoU0GDxXxkSKoB8EmUChyETZIQE7XIzZwm++bo3U0Fd4N6ot66Jw5qtNRzbsg24YDIUHTk4adqxtQlXDiRap/IiYAAvogqfsIkcmqjMUUTSY5g8SnFuywgUGHI+l+uOPzU76NqWPfUxaE4HaO67hBRzaw+09u7e5Y3c39+z+9r5t7Z7YNu3pSOCdAhNLnc1Y4Rsv21ECV5k2RicRax53bAwte2MUmLC50KXaobgbzDJLIGwoAw/p6cV1ohtfwNxhW1lbt70HW3aI8ZoiYD2MojbIKmRK1r792DoPn1q0CIJZKnrZetS4vXz2inWeHjizlRa1TqSP0tjzBVDHIEchLZUPKeFtHO/s2dbDJ4zA1L753W9buVS22x9+anc+/sw+u3XXPvlk0+7ff2r7+zwLJTxViflQ105A9lV4qjU8tG4cb2RtgYfl5ihZBoQ+qyru49qO1ZtVm3Y4R8YuCZ9IiOh/pD2xQpvz2xjbMQJPu8TNXkkBoiZyObwNpdMqPDrglmHTxmkStw48riKmaYWxJBfO6wOLCUUzflqZrMl58UAM4x1WuRZNrh+1vRTPEmBiOZukX/vWAil/GBjbjwpm96DT7KgOMg3Z2rXLKMot0F3cihgSeUgBkNA0As+hAJJjhPtO1x78t7+wJ59uW+XGeVu4vGz9btO6tR68cmBhFPT6cd8WsznLax5giETRFiVVaEMtZSFGQKT7mai9nzP7bKpEhLGHvbQ2ZoaCA6KCQlEqyNCg07QAnpFv1uUTd1KiEF2HDCjtVshQPDaH6wBKeKk97dv+rO1jEJKXftyyIwzA7nsfWwBDPj5Afh5tWwv+OHfhglXgu+1j5AkFlCnMU0ol73n6odTqBobl9v2HtoNMdA+PbbKYt8SvfsG6rZppf3fD46XDjHfa4o2YLbbzVq8C5lJBvHV5NBgCjMgoObGzg5FdGARs68km9MVowsUj+OOYdnZ6IwBn1NtxuhjYa7XxiDEeySAor0FhNwxpuMu75AnQC3ATzST7SkyQV6H5vXQChA6P9NAf+juJBy/5GMhgQydX3OgMJXnob2l1rTeB6dB5yE2xYJl8hmdiDPGKutDt1ocf4vHu2le+9bZvj9FoN20db3+pWMJL2XcwcuHshqXQldKR890vBY7wXPGclYEpfhvDn3pJp/keT0hDGPCixd8yCkIWMpxRgTDo4ZP6MkboPxnAeehu7P2S0DBcz951nuvt95GVOfqX0pdROJ3D0N+ySEILMiI6R2lnUvi6oSZTtWhLXoFnT4nBdPtn99P3qZQ2v9JkpHL+5xlgWsEpL0e7inkhPc7X7yKuMrAUl1QZCpVF16RcBoHWAKhcRbmMawWSkSuoVfCKLWqiKsnfGsQllNvCYsWtqTyREDIhV133TcBEEQRIi/aWXr5mbRRPDQTcqresDdo+PqrZ0UkNpqI/sSTIZWS7eAm7uwcQUcSFiWBQp6FQKP0NKJwEQoam8+fJamsV+qQHSlvG2wxbOx+w4ltXbSIjAAIKwrxoJcwJriuMdtJA8GpNq4KE2hirFrpgwuBrRT1jbZGlpJW//YYdxzBAjYZ1qg2r494q/KYsLaXSQkAXdilJcZIGnkFyxMRAzpnn9DfGYKzJ6r2abT/c5GEh7tvGgxp7/2va+CkNouLc3pNts8O6JUJx21g/a2mQ79OHj1DCc7STAxUuVBZc0SocJJ6RoEi4FJrqIrCXzp2z5VLFPv7ZL1y4GkfKeoPJx1WUJp5ZpGFPIx271d6yjx/ct6dHW3YUOrDW0tCmqzGQZtpCoCatuFb/nDdRiKMoyNMXSPEdfYVpoEfYkaPS17XHvAReoQwkyENYSvMNi7fgG7rnvKexUy01ARxfCMrhhRw5Qc+SF6NrNKHqGTLKIsKIiJ/FTyoBIsEdYtD0nAZ0ePjwoT3d2rFPQJAPZ327s71lPbxOKR7VPVOVCK1NyKEQlRUlWvZBjSrDIW9EdGrvHFln7wjlFbRYJgG/yBOAP1qah0pYMJn0ys1SjPKyQp5pE7QkCkBpumM9h2MzHbTPrYW3Db4WRpMygVYyJPJg4/Sze3I4p6GIIgAHTfQSefQ/927gm1MQKN4XIKEjABf4ctSyz8aHdm85YCdLUS/sKkMXlFamLVKMP/mzP7Uf/+kP7P1fvIf307d+rW278F8imrBcuQyICKDIB5bFKC6vrHpTfO8X5F/hZI2FQpsR5FyJI8rCFGBVIgG2Gm8Q2W4CcpGHKfw1TOZs81zFwtqQj/HbOTqyLQDiIb8P4HWt8w1gaONjwJ08I5SwUpoTyMxMRVBVWyu3aqNI2XqGpzCLcm94z22AsloT8/VxBYWAso7UNeeI8FkX3eFzofBtkGv0crDN+J/qWvWHlju95YUo3bmPPpAXqVDpNsZvD2O6cfmyRfGgVfkhqeQPrrvz+R1797337cNPb9meMlC5n+YTpaelsz2LTAf9kb5WmDbFPaQvlXElg6GIissSNNS7Wqlohn+iWbpO0x1uoGizv2M8BUzdG3n2u3SzZ6+6YeCQktehC3Tj07/1m4yBLtBLN9VL58gr8bkAvjs9VzdXJoJeMkr+G8Iij0WxUHk0OqIwcaW84LHyTCrh7lqKTip2L2SiQpFaLKPcdm15GUUAZERkMLSKWh6LCKIKuTJacpVToMzSypKNMyjCZ9KgFEitPmaoPU7ZzzO4a2XbxoiM8FB29w7tyeMt2wSZazP/NkyueY5+fwbSwcg0QCPKooJ53AlFgATa5AZKuciQiLiqamoIzKh6xJPwnIRvxwE7xmOIvHXByt97ycYp7oDgK0XYMzwU3hMq5FDb5AHJALhh5p7jPP1665qBbX274ijMmERJhmiPSn7MtSj35HxuCAPwt9Ak9/CURSkHjRfX+fwQn10AceMPd499YR+jzO/SDfQDhjzBO4iCkl0x8/1wa99meye2VlzyXdlUzn9hadFRjgrQlUpFH3Pxglx5RzhQSnFjLUZ77Y037Nb7H9hn7/7C/vgP/sC9lK1HD/HI7lg9ibFZSNukAjIv1uxbrxdAWLQlhxFZKNgEQZ0mQYWaGxGT697KIAM4BOARJRBIuYT4W7RUXaoANA9i+OEcJ4cEW5lsblCgSRJEK2XuQiFUKXIxhs7HnKOwqDJs5HHIwx5gWOIoM9FYHpfmTdRflwPapCzAiRSHgBD0HnLPE4DBgUrqtA6tVkn4YsRAcx6aiYM6e6DO+RyLygHNEa1qiMnrkzJqDls2yM2s+Oq6WTlihRUULQBFnruMVhx5qipkozgUfRUwQEhQvHjH6gO82oNWm+W4fZqd2hGKUd6DqCIDo3I6Ah8qlzPCUxhxrmiq28EI8BBn8rvzD5+l1L3xv3zBc/Ce78murB8MWnfaszuBhj1ZCPjmZEgobZmHZYOxkL3x9lftpa9+xd796V/Zf/N/+j/bf/u//z/aT37/j+3JnYc24D7pXN5yqn6A8nznJ+/YAd46Ks77Ja/W02w1LrTVjZlWp4+R1bACUPDDEI+jRbsx7vKieij+W4WU7Z0tuycUxjk9bDS9Zl0ImunfRPIGQFSsQUAwgwHPoIemy/Dk8qpNcudsljoLXZagzyJHBn0Sxlse+PYRDYy61lfIpirdXnOnKg8VQXG34c2ADAl6RFU3xC8yIE49+EYvWNNpq/DWycGJp8NrLPvokRMVGqUfy2sbXipICyCrAL333n3P9rZ2ATR9O2627ON799EOkIMbzaNBmmuc62HpZFf6vM8jS3N9rOe7DoOO+l1/q21yJPzAS1fIsSNPlb91T53nbX72rtfp5/kC1GdfyFDIAOjQZzVED9Khh0hJSFnopnqpQfqsxul7Cd1pI/X3LxvFISQtJSUvI4tlzGHt0xiMJMpK6E+KUwLlXgvPC8u1wlAoVY+uukFxL4hDMbl52EvPkqVkEMOgnmftscWcdVcy1kfByGXVGhIJVgzlqzpb0w3cwuAQ4WZwBjM8kbodHSu9t2lHh1Wr17sg8waKEkZDEFTFVkpH6EF9c4UhsvE8T3tESLgrCHhg4xaIgs9B5WcPeB8kLAriOQijgN6+aqt/7Q2LVpIW1lyF9JAIqcF4dgglxEf0FeU0zPH5CxdtdnXJ8iC2MwtrVllcsXyuBBIEveKxDECELmQIm99Nt4E+Qo6/VAq8NDciofaBF13h4D5GMzjgPgoX8fdEacwofqXpplFcvosexiqKBxUC3W+UluzxvUeOeIQa/ZlB0X/uVp8Kh/hHfKDU7xLe4cN79+wP/vn/2z75+S88DBbXftgZc4M+XFmxIC79+UTb/vO3Uva//usp+y9/c8VeyIRAijk4dNFj+dPwnNZaExNIaw+U5Hw8xOAYFm2XqxiuMZ5xjLS2SFadL4bNDbYWECrlO4gi0updxYndXde4SjGhpNR8hcBk1AVM5JGJtzUuWhw45lyBFV8Txfcq1S7l43NO8IT6rAweFT48QcBlSLbHPTuMC1lzczwCVImV1irW5vswBjKGR6uaSag+eBQESXs1mV8P9Wx2vWjBL61a9uqyb+ylTZ9aza6X01d6b2OEPMrY00+VoEEI4P+paZ8dlTzp0493shP7DGJoy+EB46X5Ja+dpuKriqmjjFTdOwCQ820CnAc1rtAOcjoYE8/T/tPx1bv6LgMhUBJU/7scfc2xdu3B8MgiN9ZthhdFd+hQ15bOLNk3/8avu7HRPJhu3kHGPv3xO/Ynf/BvbGdrG2UUsgbe9ieffIYROXBl5hUV0BmnSk+IWfcUrZVCOLEBXhzeXA9aNEHiAwBoIO1ZZSprsh9P2jvFmI3OLFtee9qg1GPIl7I+J/CAdoJsc8wC0GOA3KkwayFjrfWi9UrLlt540RILNxnTRRuFixg8xh50NYGHR+iSLi3oThUO61tHISmVUJLXC49oawlVPJYZlBchRa6XZFA09D7wEg01hiPGUOG82mHdem0MFfyTQzbEq1rD8fDBY3vMod0jNT/Zk17CcH2+vY3Hu+vVELxeF/IpA9BsNtFpNTdIepc8nurj08/KThQvj7nutD16l5eidx363c9F/59ed3qNvpMXLy/NNc3pl6cn6NBnfacL1fFTz0RCpkHV3//+Z73r91OlIsLpwQpxyFBIwciQqM59nMPr3cOoKuOsnHmvIIzy4s2NRYwBjiMo8joUv5NhUSkR8DTMDvFpuQ6dq0OfhQY3IwM7XE1ZL0Pb+FLPwJFzq9lNofjPVOxk1LV+q8vgTW2IUlaVWaHY5knTqhgVrV3QxLFWMqsNYgZtFjQDicgLmIlGDJiUi09sIp+KpYciCQCOsrFwk6MFPK1zFhpnLDLBRwmPLfbaqiVvVmwS17wKTITw4FUjwCAGHTwpCqNrsWUUg1d6/oKlUE7hzshqD5/a8b0Htvd42zrK/vIS/SICtEAJyEBApPkBPaQI1Xf3WqRoBJs4Rb+JLiMQsrwHOTDTYY9DC480ETiyWFEL9eYhQXmTqxvrluR59cMTbsH46h9GRFk5MtYy4ApXSkjEC+IZKYLV9bP285/9gnHjIRrzTMaiWdB9FoJpIRYK8+Xknv1PvxC3v361Z4uB9+0rlWP7e9dLtoIrb9WuGwNNymiBmNKX5VL7fhsgYW3goxRniaiKBEZHoMpxxDIjDIN3WS0NWEtVZOlHTJlYWrMArWY0SZOg8twUB6bx5tskKOXXX5pbGbtxkCckY6VJ0tOJUlFXBlqTxNofww0L91KIpokxOG42LFIqWDsEsIKPpARVmiZVLriyT6DstOhX4EG8GUUpKPwkYxJAIbUTfWvlEFo8kQ//7K+s+mDfxt2p1QArT55u2YhzpikBMBlR+kqHAnjSMzxLYLU9QA4+TaHk6GdsSh80/4EhBL0BAlCc0EfeiMqgzOLwC4pRbZGhdGUn3tLLFQx05N29Wh0e52fMA9BCHgd/h2m7jHfT8LZevmBJjMnE2TNgX/jOr1i4lLZUIWvL62vOI2FlJqXStnP/kX38l+/aL370jj28cx8wd4Qik+WYRzgy5Qp8grcEjUVvgUcExV+q8xSOjCydAfBA5+A4DV9wX4xLMAawxHv/rJC0n6wm7WQ9x7BzT+R9hNFVyRVljEnmQsinFms+AdxsLuetj9GxMIYntQbNNiyxdN3Ka1csmE3bADs8wuOaJjFGMQDfrGfdEZ7JpG3H7UPr1I4w0F0b9zH6acYGjwlq4e3O5591SF78M32hpy6X2qtJiT5VZGzch6+Q10gk7p7ZRx98ZM16w772K1+ztcqyVbVbJPfrwd8d6PvOZ585WJHnIcMjuskZ0NSCDulpBwi8HAgwvp4CDQg4NQyn4F86u6uwNH2QQdIh70SRCJ2j608dCB3abqHbbqE/6ZA3gIHTw9SIJMKUSOhQ2RRlVyk+fGo4OI+GnHou85CW5k4iv7RaerDc8Hw+b+vr61ZZWMATycDfadPuc6r5ooJyc0U/Z1wZIP2t+6vLUliqFaTfddY85qdn633eFrVNOdd6efiMCzetZ0/TE+tkozAaiFuMwjFmsCb5pLXTGAyIpNXOvU4fyrpGwTBgUNo9L/GhmPPOzrZVlpesvFDEiwZ7INBQ0NvhCx75LDWl6rqeMvYMCQpF6b1WbdvWXtfa3ZCVeglLH7Zt7+ip2c0FW/ruTdxkGsvgq89qwulrqPukIhahrUnuEbqzZbu37llXygymUPpoJFe2lDwTrtOcDgThg6SWQ4oA5aAJM2dS/qdJU4/56xzFR/ly2sVw8HmCETEQMtaWc+fCOqI/AWWgcb5oeOOVl2wf1KPYtsYjggIUY8kQVRYqzgdSlPN4qyqRti3NeGvNCA1yowaDYES4JwBhCh8E0WkvxR7b//L1jr29+ADU98Bq2virv2/fuhaxr68zNlufWAB0r2wbeVha1T3W4ldooPi8I0uRUWiP8cuF4nY2t2gRFK6si5B0Hz5Uu2QIEtkMfIzxdiF26sxXr0M/xduVmJFRbJyXkj40P+J8T//ciOCxSYg884U+9XrdOe9gNMWrYdC+Fu8d084Oz04XCqaNz7SaXmMdo/9jKd5I0JJ4AT6vIf5lrNy35JwoRjfU6VkQQ5TlXG1+9ef/4g/th//yB25IdnYPrTsYW3a5ZJmFHPSe4F1okhrQE0kqsdO0hPMW3siRIjd4lCr1oSoHMrpYLc4DHKG0BjwnhEHXCn0Y2+Vfsii+0tucf/g/7frli7/lgQUUzuPZSnCZxjBqvqOmJILnotzLX3/deWrj3AVbe+6qHfcbGPGInb1wDs9a60kUXuNi+KN7hPcG2vbFjQyd7weuSAW/ry8tWphxCctvox3zLCcGnSeNpypUOVAU1ueWQqMoOoi2Iq82VrZF0OrxtP30QtaevLZu3VIG+aS/MiLoofQYQzWUdgnbNsDzozUZkixKEcAxSTEiKcadcYoWbWF1wxY2Vn2RsbIIg0UAh4Ap180ARlP0yqQA2Koe2dHnt23aatg0OILn5/M5UsAMsCjohBWdZUj0khGRElB24fFBdR7KGs3rcm0+QWdw7Xe/9+uAx6g9uHuPZ9Scfn1kVfNkj3Z2bRcDrHVPIe6re8/1pGp8Adzpr4N4DunLuU6f/+Y6FDrrHG0cKN2v9Sz62w3+M70/txHzBeI69AzdT3ZAUxHB4XCG4ldMDGuEi9oC8VRRYMcg8y5/ixu8sqrcYxD8SBNOfK1dD/WuWiva7rEJY7bbCDmfs1j0ddBoqbRoKZRGJJoEOTB4YmDQBdANRYcRUgyRjoihhJKCUYhOY4WqhBTGeu6z9xECNp7CsCAH/87/xtVEYSj6K11SB6U1EJQdPIdPQh2YCJZjgIQS+whtqFz09SONYd9T34TAfROnES6yELtWclrEOigqbfpUyhbtZOcIwYHZ6Je2pxQbuzsKaghr4V5MDJVyZT4d10FqWiTJ59jAhi2USWvB2o9Gdnhvy+ckILP1FiKWuroEEgLJiYFAg1KUIRhtEJrAfHF78ZXX7OvXX7Xf/tqveb54MJf1tQEyVIniqsVyMnAYAKV+4porVg4R58+W4ZCBgZk04DId+k9GRkzMgPE9qAfPTkyhBIBgEHqAUmUkq7OBpRfLPmeQTqTtbGHRWnhBKtAWjYdxJjAcKBKFVLoo9nlhN9rGuGoiUht+aU6iD4LxMcabUdtiMKqHBmIzy0X79veej9mNzGPus2U90KX2Nu8P2xabPLa/8+WCvVHhfrtbGDeMNm2f9dsYCZSHnk27/UV/QoxNchKyhVjWItgY7fuhtsu70h4p8sK0zkaT1FgG+Em8w3nQR4Ii2igsIG9SQuNom2foO83Z6XkCXFK2IbwKLbZTfF5oVAh52Oz79tTKANoFIDwtxq1TzNjj/QM7OVAoh3aCsrPlEoY0YNr+OAlPqmifVyTg+XPPJ2ToUi+iGUFAVShP3ol29Vy9+pzVan3bebJpyZWMvfntL1thueh9TKR5dlSh36Adjnr2KB22vTRjH0VZ4TmONP+B/Cn5Q/uoxNtDxvNQcUjaTP8ZNwTS2z/hcMAhRS+tPoXOeOPyyqXwpMSlzCV1UnAK2wTpw7TbtinINIAnWT/aschyxrKXVuz6aze930LAmu+sAMyuXDpnefqktPKQajsh71VNvu8fw5cAWSk+xiGWjNsSyjqCbE7QDQH4I4DiROx5prxCxpdxgHt9V79BH77ojpFl+st9lLUoQz0pl+1xOW/7F1ZtNx23YRg9Q/9aiMg+XsNnxYR9kA3ZISBUe+wHJyhVzYsM0UvoBPfS0CcjuYvIwwzj6wkL8NMsA3/gZQfT6IAChp0xkRGootiHDQBVFEPkciHdAtW4v8Zb3vC82rgSRhROgufokxbHtgTER31r1A8snAzaN777DYsyFlt4bCcYGt+dUUyLDGhOrYHB+cu79+24i95CF4ah9XwuVDppztuSa60hU1KADFJM9HTwAHCBB06jGvosUC5DJWMydybQ23wnY3gacTp1GDxqpbHtQ/yBctCxhsoAaWtPcg7tN9zGbWnxWesfVPOlDYJpaMc73C9V5dza2rV9GFLbpYp42jBe96vXWrazvW+PHz2xB/cf24OHHHx++Pip3QN56P3J003en9gjLO6jx4/t1p27nPPIdg8Obf+Q4+jYDjiOsL7KPz/CDT86OfHtWU9qdTvmOGk0fKX54bF+q9q9/V2rnjRssbxhBzCHjIn2IwjRthEov76Stk0UVac38EJlCqeh1hhdzSEIkWIgQbCayBpBk88/ue1zCap0qhi8QhxewkJCJMtFfx1tJ2AizTXA2B7uwHsJh5p2dXnF/uarv2b50KJ1UTbDDu5jc+yhj9A67jNGTKUqdEvG3f8nw6a4YwvvYAxSbKAINLGsSVIxcCJbtkx+Ddcd5IyiEML3KLsskVsjudMyKgw4t4RL/XAErsMNpoyddBt9RqFpdTEXejhI3VHst7y+4jvvXbx4yWYAipP9I8/C0n4iigGnMBAqPNfEMxGv+Lal3J7LIc0MxVD10JK29ESiOWBiQIMWg2piXPMS3WiKe+Il9oRoUhYbcO6sBR/es9XUQ/v7b1+xlTb93pP3oVso/DlHqzMUrCbAFU6a8vxsOG7FVMba8Of4meB4DJhx0toSzW9oohxqQgvRBpWoNkmI6LTqIcljEdFQG74GRPMpIQCOrI4yAIX25nNCDH0fjw6+0foiGTqVlNGE9SGG69G4Y/uTATRoWm3viOu5mHtmSwVvj7YLTtImzY8olVjo0VONoZv2w2jAe74bnowNxjcASnxysG+H8Pgi4/LcWy/aYiVn7fqxTeFjlXs5gE8+trZ9uh6zW6mR9ZGJwn7DyrDpAmNVCSRscQb63K9Z5/5Txh0lKUAgj8gNB+MPf7sR0aHXqcHQoErpSNmI/fnCQ6cKQeGlTpFFlIUF0A/yVKYYns32vl349pt29vXnDdVvUZ4nr017aJRKedugHzH+1tovheX60h/Q2b0R7q21K9pmOg2w0sZdMhsqKKndDR3JQy8ptEa/aSlQfw+wNxrg4WG347OUpWZhOwvdF+7u2exf/tyqf/KRfXS0a39VnNhHixjaDJ4bxvfD9Mh+khjaY7yY/sMtm/zVZza9c2TF8DL8P0OhDy2G7gjE+tYatwxXG3lE3gWAUbQBFK3A3EzFaZMpCywWMTJ4PdBMynbYG5k2j9Lcqto7V8ain0gOTSVwMJ3PNcCDoquqRQx6ba+N9/qX3vT07qfoxurBMffEw9aQcJ7uq6QHlXO5vbNjD9DFIYykphI8SoTR0J5Niv6Ipz0syPMVZtPI+jYDyKHC07qfzJParcQfeRsyIKfRHxkVhVH1Uh90voyiwl1afhGcx+vmhzo+D3UxINxItYfm8xVzpKZ5DWVNZTI6Ul7ALZ2G0Xm4DuUlzxuk0IFKoIP4aOj8HjAI70odlUXUvIcIqufTLp98V4kKuWB6liyf7qVQkv7+pYvGcepmKSyk65U1NeQmKZDv8YMt2320ZcvXnrNHS2n7HGMSRD/1c2E7WAj6JkJ9DN0hBkjoWYpJLyFYoS/t4icEqs2Ojo+P3LKjlRzVapISDYDRQOB4psfHGRStDkZTIYAoOBRyAGUSGbWsFBrY9VzJLq5exMtYALXgWtPHCYM9lMu7lEGIcH9B0YqP++JKhDOUz9inx1v2//zFn9m//uwd6yuGnWDQQT3gWguk1q0J8gpofkZuBMpIzChhV+gK7vFqwP6dNx8WgUnRVCgsvlaWD6AB4rkydgOpz/RTu8e5IVT1U5T1pcuX3ZBrj3Lda2Vl1U5OavDJ/N4SAz/8M+MpuiD4I2jjKAi6yZtQBpDGcIonGoykrY3H939/GrG7ret2sB3CYGPk74YQIjUtZLXDA3vzbM/+k9dSlt25Z1bDoI9VlRRvVF4fPCbEKV6YYjBUPDABb/ShvYRShkFbg869joi76250RGONJy/xkK6XYCiXP6m9sfnd10RhRJN4GR344RSp+dwMl2ouRdk1oXHQ980Iw9OhBDSnDUoKEU1FMxUYjIASAxgGyYbKqetZCkFoQa74XnRUmEwKQUIp4FRtNBkafuT+MzwtJUT08aKz5bR9/de+YWfPrBloDyN1YA2VCb961jqX1+zWuaJ9vJ6we+Nj6wDWorc3bfrhPav96OfW/PG7VnvnA2s/2aEtMsYYEWQQ1xzeRpaQ09M4ur94vDdQgyse4RytMVHoSkZPq+YNb3QKnaCOrmDg4CvxEHzTTQSshfw1MoypQJtQLuOgsKjAS2WpYpXlBfhywPV6GDLKOGp8dEg3KAwepe+aq1LYkUHlGcgbz1BRVlUoryPP4ZR8E2g8SVmoFrXiSdDi739uO/+7/4Md/7N/YaM//dBGn9yx9q17drS3b/fbNXt30rB3EyN70Klar3Zidly30Al8tD+w+CDH8xTagiZaaJwJWmuE3pi2EHEZVKFT+iwjDB0DeueQ4g8X82Z5FTSEbcSPks1neszpyUv90zbU7tnxWSR25a4+cs4Aus7wHirI2urKmh3i2R4AsHvwhwyb+FG6NR5LIGcDTxJpo7t/cfe2pzfPYih9rk/QTs2/6XniLR2ub/knGZ3Xj/t38+KuS/2YZ3DpfL1O9a/CwKehMAEwfXaPnpfPkeiYW8o5I7lgIYwyLKcxsbnCl0XV+XPULOOhAZfh0Ta7WvwSwcqnUipLL2umEMBc6FXzX6Gk+d4bmoTXPMrAG5PJZNyFklDrUEP1rpeMiTqpNuhdbdVvpy7W/HxcNdDoUm7RVmZZ+/TPf2Y/+qt3rJcv2Aehnt1LTq2DC6uSBYnO2JIgsyMUQAc0pd0f4XCUFGhAD4SImLE5+mSIlWsvQQvjZsdwYXOLCy4MSDgDT5+gg1t0UJ+FOLjKHQQYddTYtTooIZtdstAg5AXTokK9C2Xfnjd98ywuO6gdJlJvXb3JkIDaAhtlay0mrY6QqF6XGzQUbKc6s3ob1MLY+L4hjIXa7Hn+KCq11Q3KnGe5bj6euq+8Ee1H75PvEkoNoIyOTqYNAb4PDGFMxkrVXhcvXfC9VQ5x03sdpQEiAND6Z+/8zB48eOhzIQVorKqjjmZ4iWY8kOdweyF1oX6hHldUEhlUESQYYUg/62TsD2oY1sw5FAJ8lFmw7VrC2qPLtr+bsebBPfu1t6b29kWAjcrT4B0rAwuwCb2FoLkf7pxDF9q7u7djqmwqWilZQhOWMh5KzYzFZehVumJOD/GVDr18ESyfhb4kzCMUn/MibT7N7BKPq0+ik4wHD3QPU3tnJLJpFIlAjTYNS1oc0k7wVLQ6WdlYgf4QpA1ihmekrD19nfuJl4Ue9Sx+wlPuW6PZ4jvaO4tZcoSg8k+ylqzk8ew/s529p7QBA8m59cDInqzE7fcHIO3esb23uWmff3TLdj791KqjhvXijAp0UbP7qnR9ZtnCZ1Zsmk95GRml1DoNONyz5qX/OyjQcCqGpJWgah+/i8YqZRNCVmislwjSZVpHIP7VEUTpKwSmLRFORh27t/UY4Fa3GIrNJ4KRbfGBFt9dunoBbyJlKtqplwy+9IEWw0lBFYtFf5eyFGh0I6L7i+ehq8qVDNtHKPeR5ZLOFNC7ZIGPTqz+3/259T+9Y5MORhkRV9FJ1YwL7FRtsHloDZTk9gx0jz4INgXm4FllzSSLlrj2sjW0vgT9EIVuIwDh9sFjT0iZyNjRBoGvgBIX0AsyJjIivtYpjXe9kId+8BMgVQki8kb0kg5V3/VPOs71LnLp9BbhpV+lyAFhKpNy9sxZ/127ibbhOYWK6bnzkHsuXb5jHFRzUCGxpwDf958+sh6/Ceio5M0EgHTK76dtOJ3jkA7V3+5V/Hv6VerCdQav0/NcHjg0PtLVPpfCocn8TEbzSlyoE3WBDp18+q5BPP1NN55PpitvWlaWxiFZ6AmYQwOvXHhlQkBMOq/UWR2e1604CoRVipt/xznatlST8WqInqHXaSdlYNQpvfRctVF/q8P6W+/6W4fOl2FTWC3Yntjeu3dseuvAWh9u2id//DN7tF2192GmLp7TpEH7D2vWdpSpBYkgjCCMLQUiZahDz5WSlVKlzT4BKS9Jk6N8VhG4fBbCidA6H4Sgyq2KPwOhUCgwDh8HfRCMte1+7dCSK2cQyriNDo4sncEdLqRslAOZ31i15IVFHASsvytingXPqY6X6lMplCUPSCnGqBsLVEe2VFi3M8vLyFMdjwr0MUTR0b4g7ZuhoDSx6mPmDCEOndOQIfTvxLRTGSH9prCYPAborslrX2Am5gPVqCLu+atXLZXO2fH+8bMxUVbXxItXbm3tMA4TOzk+sRYI2gWC+4tGQvQMiitkCY30kcJRojnf2igNGEG5j8Np+9Pe1N6zivWiReuHOzaEdgfNI0vmQ3Z8OMNw5ux33/oVOxeBb9RmWCWgBS7eN7wRxj6YABXyjE5X4AQ0x7M1ya7naX8dAQ3NGQn9Cwj9+8Ih5SY0GEHgZYCF7oagbBlM8ZenU6MkZEQjKCLV3VJcWtd0VQwS1BzWvvVAdBmb+u6B1W8/9rma0sKCFYoYWs0FSNkqA5BnS65E/7kB0394chgHlZmRJxINc8/uzNYSZS82KMCSXynZ2Rdv2N0H9/GW29aC9sMzi/ZJYmD/l3d+YP/qnb+093/6C9v+xS2Yj7FYylsta9ZMY4rWymZnF2xcyWBc+BnFOoanBDrE40482i6k67wA/URreUkiuOTVDYs8AylR+GeCt6WWBzHoU8bDy3BAWzrgC28FIgQeI/CvCl6qKKM8U1X7FeDE9bV8KWvnLl/UMHnUQ+Miugt86HO5XDZtuCXFHaENMuIwHe1DIfO96DdsVy066VuK8ZUIad+VwTHjHVi0oBb+xuE4aIAbaEFAURADFkF+Q0Ge10R+eM6MPvjcEN5yOLtiscQagDiLV49PAr164wa6rwMYENjFUCiUJX55FhpUnT3NLyksOOW7Gf2a0X/RzBcFi1J6Dn9LlzmdRXboKy8X4kFvaClZkdHhPl5UFN6tH1fRB1L0AHAOXesHL/GnDo2Xz1fy/qH2ANLCagyVoh2eVedyMNflftAWtWuuF+b3On3X/U6XckgfS+6VWONrSpBnzYvIgP07Xa15TcC0LIwODeSpcHkGFIMmha0bnR56KeTl3oeYUMRQv0QYmEjXSFgldKLUPAYNY3DP078l1MoOUFaYvlco5LRRc2s494xOO67f9J3OVWfVUb3rt39HCAnAzLM/cv2QXbaCDd55YK0/v23bf/ih/eBf/8g+xTM4hPl3ei2rgkSScEi1WvP7q43yljR3MOpiKBkwdzVdqWLR6Z9CC4o77z18ZG3FhNVHDSLvMqge85DSgcFCKZXJ7tnJsGHvHGDQaNcku2i9Rtt6rRrGAeFQuK0ct/ilVc96mSBYWHVNm3jFVN1ODOZMJg8N6zQ5HNhz5y77ZnTjzp7NBm2UaMECCIjKa7hikJJS20HKkqx5uEIKlHsxBj5xjCJQwUIdDjphwiCKKaIEAp4rwZXCXj171tF365j2SzC4UyFXsDMbZ2CsrueqP8Yz0epurfHR73KVtcKW0fPV3uIL0S8Aj9EYngcaQnCDU4wxymA/krV/XotabZYDTU4tFRlbpXBkpfwB58Ts6aZZjjF6C4M7Q5h9Aao8EWil9REyJCrDLoSnZADf7Y5Dm2V5nBh+U9xdBkE1tERSpwUv5zHxFKhNKMvz+SWcIGT9pli8QnK6loucLn36LSU74hzNKcZUkwt5EBxXwsYMJW+1nvV3jn2/k+wSSpzmeio77fSsRB8T6QMRXw1C+UEzTbYK1IRGM7yRiOVUFhwDo0FJMOhr1y/amQsXbXdr3x6hmI+zSXhr33bga6VYR7h/eIXnrVUc0CixZVbIWD+PrOWhNzLiypiXvBFcHw9ZuRHh5UbkmXy54cAg+GZnYgbxOoeqKk+gge/bDs+5kZXXo/k26fqQQs0oFvrYU+QBL20IM6v0ibYMkCemEKDSy5XGv7i2ZJmcdkqF3oypAzf+qWTK0uKSKzWFkN3gafCguU9Qi085BhiR5v5TiwAkI1K4oPNGgDE5c92m5SWxnM+3BDECU81VZOaHkhDULY9GxOlDAs8P+sWLeGzw5mDAcwL0Kcq4D1oMwdjXeEWgh8/xwVPaiVQevegIA7oydE8FUIcGQy6gHzzum005/6tnc95VL/3F+Dsf8BLNPMROm0SHY5XVB1wo1KXFsFpuIODjyT7IlMKoupYWwJsT30p8p1a1+0+feqXqFGOe1oFRkr7NYkAF3rXttby9Uqnkf+dyuV9GheRlqKS99K3sgq4V2Pc5Ev6WnZDObDTweNEj0vfuqWruIgohxOjzuviai4jhMXBDUKMmbJJY4DyDnVWhRCldmu6Fv1DGysVWppbqZknJK+1XgjqPU2OAYCblwsfiETqQo1EoT54l93Wu3JyGNGZuRNRI3ef0EFOfGhG99LsOGblfeiZKy4SINQxD/ahuy8mKvbZyw85Pi5bc6lv9zqYdd1t2oM4zhIrZqpKpcqClWLWa2V1nOY7cU+sT5GUAK+DUroU5d9Zso4ARop4mE2FCSZpzs9xMmFGKnGvEXCG8rWAybbV2HeN1iDK8i1eRNMsXQPptCyPQ2hMeG2/RyysIOVYFwQzzeC2elIct5FceQl+UyTSJpwEzZcYpW6lcAqk/4oSuxZa5NqesLZ4rhUAbpoqRSvlocBlkFQPkSwQfBa5ce4yUiC4PirtasK80MlC86Kggl/rV7mHsE7a0vmabuNVCInMEg/Lmds+//KIl8PDqGJIh9/O1DPymoXRQgYJXyvEEZetGiWepfhXiJnJ5zF/xbY/RB1N2b5q3PzpK2yR2BiUDf8FL6VDHFkoNBOJz646e2vbBIVqqR3+GFpanA+qWYeRpHjrT3hKjZsdiE0CQvCtemlBWrFnhSSUIaPMw1WpTIMYrudJGveZlXUBpAhLyOOBDVU4e60y1U8qX8REvS4EKKKnarsrQq+QEX9qQsQ8hgOkgSqzJ6f2pZZZKlqhoURltRJYCyI7Cvopbq91OMxkvlKB2WOx2hTxBgvhtOY6i0F63bvEyCmBlAeUVti5K6c7PPwKUdOFl+A95jcXTPAOwkUJuNxYsvlCEl9RHPCUh5DSKjWf7OhWF2pzXaYFk8Nkcifg+0AbOCxjJQIi3BR4w2r4AUV6mQFVfqbWcizfrJYIklgJVUvLiNWgqg6TU5kloDJhqe3aglKlSt7stZfpgaJEppVVrYr5Q0nbbRTt7/px77CEMTzKlEEoYw4AO0P3VZHjD1+zwp8YjgNEazjAkx7vo86lFMXxpdMElPK/i+qpZZQ1lm7Nkn/bIs4FPtMvkOM5n+uxhTxmFUNqzIWeMUXzxLF5M1vlXhUJnAajcOrbZ46fWeeczm9zdt0iH+zkj019Ahmc5ed/nJAihtANpwA0yFQOADhs1+ATD422eex1TjTPvI9qsd3nRmqP0PdwZV5FV87T1E3RWVzILyOc5HtaC1D5Rjl7U3ji6QjpRtFKy0+0nT+3eLkCT/mqhp08VAN60BEJzSfLkFH2R7tRLBkznyGjIkLhjwSFDpYfpXd+pxIqAnOyDDJA+n9ZXFEDgRhCATvguYnz2jfIVd+chiue6IqfxmpCVwg0pVRS1IGHq0/gZRJUAKH4tJpWl0o54is9F6UAul7ZsLsVnbc8rRpk/0xWTGJaXEKAaqw7JoPz/O3SODMrp36fGReokDmNPQBkPtnfsk0/v2qPPn1gMRHvp7CU7c2YNhRR1tJKYIABdFIrQE0QY4rIp80UruaGuC4nCDPIyQhwB+hFuYX6knKRFUZo0RATjfJ4sHYPm186LaASYHKTKT1AbxdS1XKJva3nQDPcO5oq++CugVe+ocRFikI9Y8twiN0FQeW6I52vi9nq2Yv/p9V+xbyzfsKTKr+zXbDl/weJKxTU01VrZBpkCfUa58rOK9AUV3pNS1Djp0D91VG1FLUrhwXn8LcULM4EQAx3FAmT8QZUpVVOm7xiSAqAhjPLvIPia5JPxlLeze3RgpaVFu/bcc65wPVyJEhFaclPEd464OYRWFOYS+kvJkLgxmqOpSQw6S5ilgBDkHwyK9ldHCqFghCcwM21OlAeWKmbtX3y6aT/dqYH0GEOUkpYIhFtDy3badi4Qs3QbXq33LdKFR1AaEykpFIRnJgUU6hNygy54ooih87CvY+L7+eJCSIKAqyigyu1rXmSEkMgwxLTwU4oMw6zwhujgvM4gx0H7OJMoFZQB/Z0EUBYNPncR3qUVS59bAY0PLZYBRKDwVV5DcyKSLVcWkiv4RgvLGlIqylJC0S2Bcl88aNqVjx9YnDHKL5TdK6ju4oncuoNX27bj20/sTGUVBQHfc47qjyXWFvDmOFdoGqU447kqMaMQptavyNS7kURuPPVTgiiBR7lo068w/CPlOOX5AhbaAEoASYjTDY1Coqo1Jv1CW0GhYC3GTwfgQfKhEI2SOaAGTMk4c3ttrqVSKs3jE+sqw1PeHHwa13qiiNbuhCyNfijTz42NZVvC+GYyAhsTZJbxbDXhG8ZghtEGmAjtyxbOwoxnbIZ3XKNnANZBz1bhkf/whTN2czFvli3ZLIuc0McJ8i00L56Qd8LDTRu/jRQ+jio6Ap0iaQvHli0Zy3j6uuZFk7Oe2b3bNv7snoV2m5Y9GFhmu22p6tCi6HdXA2oLdPP1WzQsqHB0VlWVoTWeo3Y+VXtDvuhT/Cfvdh7h8TRgHfRPXp1KD0E16AiPIVvKmNXSCz1E95a6FO+mAasRxknp4xpbtUFLGsLo5hMM9k/v3Lb9VsfprFC17j/k/lp7Iu/GI0DiOYGDZ7rUw1kad/6WIdGhaiPyerg9bZAemetqqV55KafGJ6h5j9OFhJ4TDApSETFZSQmau/9uaeg0D5HHofNO67D4Z5D96eS7vAShWmV35bVnAC6TXCUpFZ37y9xjrlXjPYRAB07DaKeeid71XJ2j49RT0Wf9fmp4Tg9NlP7whz+2w8NDq1QW7ObNm/bKKy/Za6+/Zl/4+jdg1pw1mg2/TtZ/nguP1UcZuTKh7Zq8g1pzwunZHMp20qSVo1KYRYX1BIncAIohpBC4VdA3FWJwtG5hjIIOopBCPQQddB/GYoNKwtA0DOEHymqRYufvLoNbeOkSDI6MgLb7cGdhY8Uu5Uv2BRDa68urFtltgbZjlr38uvUYk3b9xCIIb2QIEhrQ/zFISscQZd1HAfaCIPOEhfow1hQEHEq5sKuNAYQY7pkvKKPf6ps6r37B4172O4JhXClWrFdrg4qaLvgKW6r/+0I6MOX1a9fs3PqGe4JC9KLZ6dh43jr3Usqx3HIxj2iLmsaoIGjiJ9EXNCcBdAaOxu3fHIas1s1bNJGybjhrD3oX7J+9l7d/eViwTqGCUtMi0zQIt2DLeAd/Ixuw79GH10Zhy9WnTg9aasPAfGMq8a8MhJCTlJxstYxaQPMtIFil3yqMqfYAj1BaWncy90g00S7PWZPVUqpafKhMNM1hKHSn+ltKKFEcXcZFVXVDGOl+tY6EgQTzKQugbLsTDMFy2VILSv1VJlkf4VYoiHbwXLjG2njsA9pT1NawhYilJj27NgjYWpO2NYZWu7ttn/3gr+yzP/6pdY4aii+j6GaWjee87take2K5tYwFUcB16NGaDCyozCE8WRkReTKnMuVWU7RHuTqPSwwEBgBVGi+hdKFVjaGHS1FW8izRQPCGNnHjHPEKhlGDrOscoGhs+dt3SeRvKSnxRLvdsi6oXPc9Ojr2FdqS41N5L4Bs5zoihviM0RkFO3/+vC0vL3MPFDHPE5/CWYwRjeUa375XbeVZSnxpNqoYm2PaCcKgQzn46lK5ZFGBgxJGIS2Z5WoZEgFVtT0uAwvYkEdC2+QhR5NlaJNxfh5OMRjJsJUYG9veg0acjuwupvO23DIr7LUtf9S3RI++8pyJUvGhJxTwMG4IT1X6X2ssBBYE6OgJYzD2SNhoiEH2ypHQWWgUvtRCZm35rPFR//SS3tNrPm8kdc55jKOqU7tHI/0EgHfQBl3FWz0A/IP9PXv/4T1rAlr4zz0gefoqsildLYOlNUgyJHqG7qnDU+xpoAC9y6mezXdqz2kESC/Jur7XOV4TUVbw9NCkueY/BGI1cajj9GK969CD3ZrxUN1ID9RLimYAw6gcd7lUpKPzjYJ43i+Jotdp42TFTjO1dA/9fZrae+qZnBoLb6wGm5udduD0HD1DhwxJDiZ89dXX7NrVq14pWAQZysMAWSnWLSOI6LibO8aYaYW9mFn7qkNNn/+RSuFJKFiULf8gDEZkbiz0p9JZxc8QQNSEEaGXDAwDqnAU2ghiyLBiMCcNhK5rx/uPUO4ooq090CvXoFSFXmLANe3PPVxKW4xjloJB3r5m0xdX7EePPrH/x0//wP71z/7I6hih6eIVu1WP27sfPEZI1u3bl96yL5Vete+c+7r93Ru/Zv/xc79u/8HZb9i3Cq/aW7Fr9jsX37bfuvhV+/a1L1spXjTV51JRyRmKLMA4qmjmREpew0H7lZo5k9fVG1kGZH22vGwnuwe+Va6KM0oIRAOVvGlUa5Zm7C4h8FoMp9WyjvY02LzE4M6UnC8vEOr472MpBYROyl1IWPFkPVuHSuLfza7Z//UgYk8ba3ayf8n+8C9a9lcnMeutX7FAWetXuB7oBVfYF8sZ+26iaV8J7dtLkY6dpw2DuhJBUM4gMykNWgGowRPhs5zN0UCGn0bpsfCkwjVala4JXcXgZSg096H2yEjIgx5jsJR5qPDeDCiuuRfxc0Lp0boXMiOEHqNvpr3iO12LqGwLQtppNgEHM8sslyy/tOCokbNMRSKFCj1EK6+Ye6cw8itongpIPJ0O2vqFsxZeKDnYH7QGeCPHbujCWZB2Lmet8MQefv65TWp1yy7G7GtfuWlvXD9nvQBeQw6PrlK0UBZPSItdNSwCAlL4+uxjMFcOnhauPvObkkSkCkF68DxKTmEv0RwZCYg3NO8mRI/cKPVatdkgzlwWdD3U9ftDPwdnyKfSVY/gXylBX7l9qB0fe16WqNloIfcpW1iouPwLzHoMXzsvqskoPu0fgl9EW589Q4YLeX72IO9Ls3OEMmtYMjrx6gvaEGotVbJMMG2BOLKdm+8lIxDDiSh6dJYOeF7GTvcYwfPRlMq3FK3fgoaAwXwaTjtBZkV3i1kmX0S/JTH0ASsBWrK1gSXwhFUlAyZ7dkAzdIIm9tvQRuE0N2AMgsrgqCqDPIoRfIIi5Xt0i3PFHFRIdtyroa2SIfGIDijgNBCNtReJaKQ1bzIgp+rV5454V52xKvrmvft37cHBnsn3Eck0/4qJ8z1ITmvKSa/qWZIR6fm5UdE95zc91bmnsn36ruvUPr3rPhhjWZ65tdNE6XyyFCGgo/IedGMZjtOLdSM9VO+nqEJxMv1WLGgXLghJd6TE9cyglAbdd2LQOD1cL91TDT+9l347JZrOcSbn0H11yFiI2eZGI+RMJ69IbdB5inknYglL4LLKo9J+JUMpdXhHjB1PJLmPQhlj2giDdwYWpd+y9Iolpgo5BpnvGGyNhrIu4kIr/lnunu6DGYJoQuHPOiei0GYGQIpGQsXrl6tVUUCtLgqAf1r5qglrVdMNN3sYHhScmGMytIb2dX/9omVfOm+xFzasjpu+1TixH3z2U7t3+NjCi2ctVTxvuQyuOs+pgESvF6/a6+WbVsJTyfR1JG0jumgXU+v2yvpNW48v2Yv5DasEEz4fo3mJiRhP9EBJSpHNFfl8zVAIoZ00OxhDFB+uvvaNf3TngWcS+foWaCw6aoJOtzjc3ffJ9BXN0zAeoq3GUWMn5ajzHXFDE53v7CcFAyG1KFF0k1Drb5/jgWaqaPyz0Yr90Z+GrfP/itlvhl6yLzCeExnkGAZENxl3LTHtWhb6RaFvIKoJCdrYqbkxn6pOThgFirBK6BS7laBM6FcuXbSVwqobVjjJclE8NRkGKSdeikWPu10vk5LKgmQxuvJIhr02Bmfsik3y4Rk1UfrL/Ye0W2nYWvSaAiSUM0oaQJcMAGYojUG/Z20kOJJLOQgRandB1T/6I1Sozcs60mv5hOXhr2IkabWdI7v/YNt2j6tmeCqLNy7b89/8ml1+9SXLaptk/kV7IbuQPGM3r71oF8tZC3QPLbmaswDekDzdKR6VUlQFhuT9og58vDUgUkm+bgGQ9EtDIsuvOL7LO7SLi9cBX/pdKc+arId3ZknQNtd6AoYUlDqC/nCZ1SP0OBkoyTVHC2PcQpfo+SogqP3lG3gmrUbbqvRPrOUZbLwkz8oKGsi76/Z9HtO9ZtojpavJfk6SkNFeELHCSHjxre5TK+aViBGx2jBs6cpZO3PmJnKJjKczzg+igGRWIVrJ81RzgzzHjVQQGYhVLBJfsAFtjcSDlg4jm5t33KhE45rHqbg3NkGRh9BzUQBICOAVUvYe/CXAJK9EGWAyXkPRGh0Cs7jXENZ8cndssUACPqkAPpIAh2VLYPDCWHGVkPcFytDs1JCcvqQXvdEQfGV1mW/kgfCdCC5Nwm9K1pBX16NfHeh0gg5/9/bn6JADawgc6Ba6JfeV+tJ46RnSxaK7P4OXQPqpTtb76aHvBf594h0+1d8+f4JugS4x/pBlxoWFUUYwhy+GetZQKfvTh+mzDMdpCEo3U4xMaXra4SuBO5eAeaXsTxWKJtx1nZSNvtfDdeh3NVy/nR56nRqO007qHHVCn9UqtUPf6RzdR0ZQ7+KFnZ19zg36vU7XrYhJ5C5K0WkluwitMhFCAUKgWhym7VUjvmBNbjz2W0LHw7QSl5uhaIQcMFYYRd8sCmWixrhLDEN55dwhqE2Ed+MS4+IkTIXbDSqN5DNWOHMGwUzZrNG3yaMdC9TbHrOkhXjNDP7FkvUXYlY/3LXxXs3GoGvVL9J+HJFhwl5YPGPfvF6xQozfrGFH3YZtNY8ss56xRqhth0OYJVDnl4bVMEVtPKGHjR17b++u7U+bXiNIRFLaJIMxR2X0RdkniIONEGovA8NnlUWpHp3Y/v6Bp/aNxVRibOh4+eJFT2q49dEn9pMf/6Xd/vRTZ0Lxwuk46dBn2QslLihUor99fwkJGffShK68klPF5kaG88rBlF1pZG2l/BV788K37K0WYzQ8cVoychh2aDZoWDdUsvuB8/bJZNke9VNW60oyXDo8ZObbHzOImujWDm+a0P76V79lf+e3/nv2O7/6O/bX3/5rdm3jssUBIMp2Urh1CJrNl8q2sLaKUCJcfKdVu32lO4qnUKgR0FwCUACbuVQqtAVs8HUdQZBsCaWVwAhHu5zbHtCPBSuvLjmtVTlZoQctFpU8q9S+1rq4N8TfTRX4g8fqxZT920rY/j/lsDVjyE0mYRs3r1ikkrX+oGMlZPatxev2937lb9vvfuUf2n9w43cYk5EdovjOXTlvUYRd6bgKubinKD3J4YZEL75zUinswvjImDI8rowm8LFPrENDj+kjDzNlabXxZNETBiKfwvMeGkZPeNqqvGzdUPdnHN3boV8aT4Uu1V9VyYhFMEA8S7Wi2s02R8uqJ1UHhZoUPi3vr+wiIWZVy9C8q+9HotaLfwVSZEhkjMWT0CeYj9hhZwv5GlubZz0MJ+xHh8jjynUMQM4TThSK88luPofkQQAMVNValbYVzQiE4/BkkXFFD/C8OMZy2Dy2463PGf+q5SuLXvpJv8mYjKFBB97qhp6BCZd99IV4mt+dRtBQe9kotDhm3MOhuF28ctNuXHnFXn3l6/DGBfvmW9+zr73xDavklujbfEw0cS8dp3vqJcrqJX2cx0AViwXTvjgCzErJ98rX0Fwp5n4u4zIHPRN7dHxod4/2bLfR8IohPQCBvGXd/1S36iUZltzqXWtS9Jv+Vrul7/UuXXoq32qbjJ0eqBp0PkeikI+smG4yvwCERcNOUab+luJWRo68gsVFEVUpcvMcYylLlYpvthBwOthpt1zwFNvsw0D6rVGv2cnxkdVBJM16nWtBG3gUKgcggdXuh61n99E5+lu/t7m/FJjQU4fP806NnOHmqH9evVLIWQu6hPho8C+Jr1RDTXZqnUVIMW0MiRhH+7GrrVI6ShEVHVK41ZocnoGWEspllEHVRKGEgo+BqAwkAwdzK+bprqEGQihJAXiYaF4ULm2hVM6CWe7H4FbpbyKd88qv0prBFu2vae4Bz0T94F8vhfCBKjWvrvBBCA9pjBHpwuha6b1WLlkR973bvm+bnUf2UfuOfTK4a/925x374eEv7M92f2Z/+ORH9qcHP7M/O/q5/dnBu/bD/Q/sTmfTeqEOCiAKHVLej/kEPO3gnzbfGSp9FKYLh5Q9FrB0Kg1Nx1auLCCAKA8pIwRUfKAV4loEdffevfnY8J1cbKfFvw8CZCLFaNxH+1ZoktkXJIYRfilhMb5+18vbQsPC8IxCfijq869esODuE3hJAqXMtKiNtP/0MGKFUNGG6TV7z5btX+0m7N2jsO21YOwAAoxan4fOxAYoHzdUcwOnCs2P7zyxfLxki8VlW1pYAoyDKOmjtgtQO5fOnaElE3it4d7iCD5UGqfQtwQnBQ0VAp67qvN+KvVWaydUYFFrTRIKE2J8EicNXzF99vxlvBSUpJSiUCSDoEKSkjXfNI5nx8RCylDCiZ7iKT3Ix217sWBDzlVRxmanZQ8ffG4ntaqtxQr2P/naf2Sjzqr96Y+rVumeQ97wRM6sAjwytrC6KJK6zEh2JCdQB0JzSDDoB6Pjv8vbhlRzXqd94m29tNukT8jLG5EHPQvOsxGVpebjhXLmHjyFv+fvnumlQ9fxjc+nwBf6VV9ogXI2nrBeS0Us5QH2kXlVTMC7QtlqfQmmwuK+tizg5eF9Gwf6oK1+/SmS7QFjzLtChVOtNM9GfA1SoBS1IzyMP3+wY3/0qGZHo7hdunQTccIrA+B6G9VPCQG8EVR/8CB9rYX2IU8u8L36NrUMPFF/etdae48tkk1aYXWNbiHzDJ+iH9oI6zg4tE4SYIm3LL4Vzb3jDtDQlxgUN5DwvvhSyrlYqNiLL7xuRTyRSvGMnRw0bWVxHfCGFw1P+CjJa3qm4NXf0/HSVEMFg6ZEEnltvt6De+qZMrwCse5dQAPJsfqija+eoHtV9iiKdyode3J0bDU8QU+EQbeJjzViCrn5poPo3SbjIp3oAOuZYZGDIf2nY+5k8B2fYS+1G2GDAlIE80O5wtpFS56DlKUmVNSleTxMxmU4BFV7RhbKgfZqTYlCE0M6p4ySAcZDaYrq0EwWE4GRwoyiPGJcr4GKc98kg6VdybQuQKXkY9wnzj0THPpdmT56H/a0grPFdVJIMIAYSOiWv8Wc+nv/+ATvB2HnW4WMxMTzjIghbq5iygFLlPO0G+MHwgqnsz642s/ZQw7QYIoCCGf4voqSf7iPgeA+fUiczHiGh0qUiLE1QFMQsoQkQF+9zhBP9oWBWqAWg3Hpm9aHjGfQodO0NApxqd+yIgbMUhgk2mFVFHGDZ9E/CXC4UrbEhfMWx3WdpoJeDHDaDdtGpmQv5ip20q7bk9623e1v2a3GZ3a3e8fuNvfsfn3THoHI7ne3bStYta3Zid06vg8aeWDtuvoBOlamGO2eBFEsCKnWpWjh2xjUPFGiAAaFFkDSoAuwdts7c+GMFRaKcImYcoRQwCso1ZPDKmwTtGQe5Aj6FZMp1i1DIaabcwv/pGAYd1/ZrdFC+FRWW4ZEk9nczcGG7zyJPIRmKavy+we5iX3+b/4b+/S9P7H3Dfr0NcYKlbSsMizYa9HXbYIu+nCwZ3eKCTtMxa0hYw4zKg4eiHNvkCKsjmGPcmM9CWTVRngmXWv0oOPBtm1Xj3wxo2efwRPymAM8f9hrWRhPJAx6HuJZTFDuQoqJHGPLuHiettYY0CfXoRIkUG6jWncQpOQTLIk9Dy1uRPOQIGv1zY71TzrP0KZi0bRPHiDEUDRAoaiaqr1CqwbPFPpPwl+Li6uAsYE9/dl7jtBLl8/ZzZXLdvxgbH9yq22f9HP2+z99aEvpFStHsl6wr5xN0VbND6Bc4EfJt1SZa2KXEF5SQPyHdab/tIF2RLTboAAUgEvroTQFEmwxPs0B/U77xLXQdgR+CUHvqeYfoavWQOlmKq+j+06goegSAJzII5GR6vc6VmtV59vJoieatWcVbjX3ovEPKaMI5SgDgZ7R1rMj6KEKxcomi8O/4l1/Sd6gfxg/bpaM2iSOPEb7dpBtWj4btAvLBXt1LWMX+00rBOjHLOZrRXxVPu0bwxt8ZaNM2AZcP0U3hPBGUtk1NYWxnNpiGG/08Uc2rR/a2sZZ9IK8FegUC9shz94J9KxTwEhm8OgB174swt0++BtPZZpAvjCICldpk74xemg8HdjezqY9efTIs7EyuRzXhu2DWz+3zYOHgAZAC88PI4sqySO5w945EBBgU0XthdKizzF1W5gGQICMMGoT8MKY8acMgUCKPN++Z9WaPd07sq1GdW4QC3l4MGx1QI+2INbWEEO8TZFWVRhiQUWn6Ce6em7DAHwYGL0zSnAROoRG6RDmEC4S6Aym0toyMmNpULtCU6psSu9RCHN3RkrCXRhe88WDNJLGyoAoVpbJwLD8oUmr08UrEkghUE1m60ilkxZH4WjhmCYxE7jHistrlavOFcpVlpc+KwbnWRy0RYZNaEzZMymeo+0i9e4TXhyqxaMOi9D7BwduIWVh1U69ZDkDYvr2yHa0KRMIKA0xZQgj9MlLYNBHbX2qTWiUqhjCpVUhtub+gY0wKKqXE6L9SoVVqqWHCviODvoiRcVTRfEZhleZIF5EkXuJAdzgTPB8YhOrWN9+7fOqvbjbsrgcExlUfldYSQumgAc2wv6oLL3SOcNHKp8+tVcxbP/9WsCu/+IDW926g0KrejbQtAd6R2EFQM2uyWiPIyCUktJ6p3W8QtC02sZtLNTB69w5QgEwvLRxBIpTpWGFQLwGEm1QeGaKlyGlqj3NVSxuuVLB0NMP6FTCY6uhAPb29t0L8f0KOL9VrWJIGF88ttPQo3hGqNJftEG1f/SX8xI0FAM5msIwKeTgxTCjeEZw9L8C9v2vXlq0f/bait2OtxFM0LsrJC5DuXROjunT2PZr9Ae+1XoEHiIq+LhqR0y1QYhbOw8qzVvH06ePrTeq28PNW7a1/9AeP7mPjcWQIggjeCC/VLYunrLP6yDRA4RV3teY34TmfItbaOH6mOa4h+X05ckoRa3eVn22eu3Ykozvaiprnc1d+/EP/tjufnLLjp7ucm94BVrrktPSLLpZnDHQoTmTGqixi5wNMIAHVfiQNhTyqxYPocgVss2NbXEhaGdDdfvbLyza2y8u25PZkZVDJfvW6IK9NVuyry9ftcvpsuVoYxT6AQ94FHwubSMLwTiF6WfYZUWUUzNoi/rE+CjLTqEfgwZuiIsYEildZEwJChpn7zvXOD1OX5IFfc8wK7wlpaRyHcr+U9TDPQ7Gq6fQDN6YSqWjVeZ6h1/1nV8vRUaru31AFr94OJlnC3RM4W9t1CaOEj85WKAd3eiOBdcBTrVP7O+UYvZ7Ny9YN9B0r1Lt0Cp0zB+yCv8hL36g9OXJRsKAokjK6niiEXRAtHNk+/c+tuzSkpUKq4Yfiucxs91ow3YSTeuXeC7PUMhYXrsrXqX00ypV3bUk9EKHteEXgUuFWhUdkde9fmEJXpra7c/fsyebt+0xct3tAZgEjqG/lLb4S1EhedJ6iZ/Fb1p/09GanGe6WfSf61uAq4Cz+J5/8iS05bHC94dHJ7Z3woE324SeisQoTKWIQLV64ltmnCBTKlul37SXkGTS63EBABQd6mH8u+0m8g5Q4mg3TqzdrPrnbqdhoX/6T37v+7Ki8ih083nql9xM7UuiiRWIRWMliApHqTPiN8196LOUtv6WZ+DZSwiQjIQsqKcQi5AYFf50Bpl3nkGl0/pbk3GuXJ5ZQR8QvtM5Lqj+rkESr2gVsuJ/yhAbuDKT1yOX6/adR3Z0WOO5MiA65HaBGvnjqFO3fjFqrdDQ4hiSE9w9vXR77XmuCqSwLt/M/x+C8ccghqSqfCZBM0KieCM+Ye6Mq5jqvK0KiziCg1YyMEJTsguipdCdFoaNUI5rlrCXPt60He7/6PKCjZXnT1vFhD6pD50mMLWU+FRb4MZDdg4v6B+18vbVTsxKV0qWqR/YB9XHdgAzTjEmCq9E8TbkYWgQHNkjcJN6G/dfGWowpGgq4snzgAHDWomta6GLMnFkaK0FbMHwGMhEMeOFQhl3e9mFTy7y7vaWr7e5fPmKe33aX1pxbUfVoO4MCHh5Y8OZV2ExbQimtM9hA4YHTYfScSuUtcPcwNpxhGk16zSc84AUGcpIfQDpJ/DcaKU9xssIlpa9aU2aYRmMBX0ojRM22DmwVDliT4JNm4DSIscYzENohnLRuEiouvKGuWUJZKvwjQz+MWBje/eRPXx8x7Z3ntjB4b7HsBXeErjRxkvdXht6oaxAc81qwybwgoxIqpjHYAEShDhdVsTQIuPcSE6rbevgqQnIaBHmUjpi33n1OXs4aNv7eClSe5PA0LfN1ZyMlIYMnSN3hoCh90PGRSHaMOePukPb39oFmNB3VYLIpbiWa+j3RjxjF0oLdu0MnvICHlbmxNYmZftu+kW7kl62V9Ib9lr2LJ6o2UO80nZQ0QHkgWfIbvieIvCowim/bAe8PRUQhuflJUXwiCe7R2Z5lOJizrc7UOaWEkV0geTRBZMXn+a+DuOosQT0QwtoA8IdPTm2xpN9fkK3YOSVzFMDfMxR7tTOXjzrOkK6oQqtUpoch/eUyt+UQjxTtjEPGLcAdnomHn9gqeTPnDLOdtyESboWWq3YBOB1cn/PSpGMlaCRjHJuiJeJC+uGTLqmkIa6SAcy58QfAUojFy0aPW+dRt+yOQDt9vu2c+uH9p2/+7t2Fg+wU4N/8IifpgbWW4WnyhkMK+MSScATAAxcnNgYMDfFvNEk4LQND+oYanmDHPClFmbLg6geH9jRwY7dvfOR1TFYE82QQU8PHQEupe8gv/OYdKPkRLTWu1JttWV5B8Wu32VEBOC1wFsyqfNER52rsZFR0VYK2ldJRRzLnKsoz9xhmAHm8ai4VoBKC0X17tElrun30EXwh5JOPAEC2VB0aNjvYKBU8BF6ooc77eb7QSH707kQGRBZQRkPXzhFYzSho5vIAip32Se26YAUvZTlaUddqfC3wl+6hxayOKM5AcS7YjAUK27bHG3wTHcHUbwQTmUsYtq7BCZRgb1Ekmfx7kaIZ7gB4T4el+NZmmDSfZV1ls8xsGJonuUE5w8JpOeD89wuCjLTC1i2N7UBCjMSQ2lPtScJ7dF8gc7FULonoybjpSkzpXXS8C01tQo2IkNBO3xCEv7zFcFazATqUJlvCfoUgyBG1WplnatSIBalkcOObcKwtVdft+bGDZvVoW+Ma9IolDEDBpIdVVs2Pkbh9FvuLg8yGB5bsAvtsFW++4qtv7Ju65y7ARN4TTPoqy1I6KmHhxytiQhSpvLEADfKxPLtdPnOqxrDPEO8kLEQGgIT1t4NCLWv1o6C5EGcC9GEZRF4TTwr8ULVCFT2W2pC5fW1g10XhKy5lVQ6azG8yR4IRuMiD/I0nqrJWHeRpaDE0AyWkP4pTzihGUeYxr+T8EwmaevrPcTY9EZ2ZrZmF1GM2drUEgc1AxBaODmz/PmMPRkc2zgrIRZ5teIdHoM28vO9JhcvKQuVKh+BwkYDhAKBlXcTiCBeaO3xCGDkYa+ZpXJZ6yPoEhyh7i7GUAvCtOguWSr4plUCOHOAJONHD0Rn/hZ9uyBurbpWMgca2xbh30WASLo9tGR/DprUIkgg3Q0o4zmiC9/7qmjuqU3L5iueZ3aC4T5C7nLrS76CfhYPWOXCMt542HYG+/bHjV/YDw//2P7rW/83+8HoPUsAVtbDadsEKU7HESuMcnZhumRv516031r4kl2ebFh2htEdA3r6MPAU/tFjI4wBNKCFLr8MBDIF0GDs5aGK38OVImge2jKGztccUuhqu+sCp8azl2jCvU7Bn+aMpng1vXrH99LoMa7La+texLGN0VB0QCFotUCh6yn802i0UWiSs4Cp0CWc7fF8PV8LWFXHS2V9NB7y7BVGVhRAYaQRPLl+4YZtMt5jvPcvodR//cw1+97zb1gWuvjKfoErxtX1EP2a4Y1kMmehvcDhDJEO2cneQ7v+2kv2+tvfso2r16yNJzhMJKyydsPOF24gmau2GjxnG5N1e7P8qv3qxa/ZV9ZesW9deNNezl+011au24XFC4h4mmYHXO9Jjw0BU5vb2krjc8apRRvmnoEAyKkMadrAAYlkhmPOO7x4V0RA89LyCKVnZUT+v2z9aZBk2XWgiZ0Ij/Bwj33JWHPPrKysrMraqwAUdhBcABJssae72cMmORTXJnrYbTMmmcZkph/4I5lJf2Tza8xkMv2QNC2ZWmYj07RmmtPdJMEVBaCqUHtWVu5LRMa+uHt4+BIR+r7zwoGasfbIl+7+/L377j37Offcc5XJGtXSZc9T8fBe6VOPYhtcPsHjUPmNYvjNTDtpPx4TGAljGNdGpYZHrdSgd6az5ho/7QKVGQqnbB00vB/OleGxsktFOF9Crsl2pf/sn/+n38tJSVUgqNTVdH8J3w8gbDuosLU2vZaEY5L1Mm0WunPAablCNqUeUfGuVWiYyvQwhavWu4vEihXHxQSUxJZeiO9c4ypMJ5D4ksJGZZCLt+S4EybOZyL4PNcr+OhTP/7kXqyvu4mQSgdm5BqzCYxk12uN2HhwL567fDH26tuxo9VJn0vQZrq8jL+3VsS5itx21JDLJoA/fQqXFpviRElAwim8uDHf1fgqyGMzWrAWrJU0yG99jCXTgdHYlVY5xjpWDa5Gw7ml2mOEA8+dGY9uxUlYBa9Ccjj6JrAYKuPRGRrFhxmIl/umYvJOPe785dvxw4Ht+O84NrCYUvhwE3KBF9ilM8iDFEiZ1QIMJFz7WMbVPtoorCOL4h1DFGafDXdLMQvznO6WY6GFwkLAzOKGV1FylfEJlOdIVEYMP5bj3q2HmWGjWy3sFZjCzkcO8PvCkoUkFaIMGaLNhAusxDZCxJL007MzMFE76qOg8uKslxUL3WxBfPPuBmKHWM6G3Ed36APuW+PD+3G6uRlTA3jEXDY0UYnWYCduc+5wHgNiH+Z7uIf1rJLwfukQ4wEYuDJ3EkZrYslqQWWR0TK4gs5dkd9CUDvHoxdTxftzB0azmEz9rjtO+jFy6lRUXDNC24U3wrjBr2VOHIThueFSOXbvPsYIKMbvAF49Nx/fevV6vPPoftwAMQ2tV5T1MIp5EI+w1dailJjFozcplKFD8HqgEOkeR6VvMEYRfs6hzbx8MWqxE0sotLnx8djjGfcbmzH03HzszQ1GgzGOlBEQY1NR5rcm7Py3n3wUKxhO86PzMbTXFwvjczF2PI7HPQgEUCTHeK/HWMk8Dzle4MHUVgzJY/i/s47XAPwGZqesaJ+KM+iXgElP0v473Pz/Z++mEZvFZWjLPf+P72xgnTeiDZ2bdr64tJDl3A8QiGbvXbx2OcPeZsWhQ1EiR3FqfimV/b2V5eg+BW1Bb8f79Sxxo9F2vDRThJAVlniquVhycRxercaV+li8cIhRs/MgHtz8NMp4KU+dPR2f3rsTmxgScXYG75BhgI/S2AjjX4rxgRfiqAkN7G/HdKUbB4/fia994/MYEMPxZ3/1Z3Hu+rX43Ld+Na5dfilemn8uLo4txsXx0+D5ejw9eS5m+zAcKhMxW52MfmjyzMSpmIKHH96ynBG8yKGYVLg7SOekDvAs9IjLGG8ayobZlZGdIyMkxUv5lobWyZFbNHTlG3gh70WJQOv70EhPkah4Uolw7xByeHtvN6rQncpiaWwUTw0cQ8d6ZNKghiQknTjVkOLmpHFFTCbZ8D1p1Rfne7I8Ec6ggOVb/TXjwE336m1Fbc+4JUBs4gbTGRtTQ/qyk71JeM/ZkLHOCoLHAY3orfBeaM9C6It8P1uq3RRjFwL63T6puDKFEILTjS7O22FlbwdBhJuVisz4NcokAX2EcjPLrJN98Z70hFKwuQbG1LVibic9lyMtxMOcI6k+2InXS6cC+zYuuq831njmpDOuiuNBmSGOU4O3EfbOlagErVvlpLqlM1RgCV0Zjn88vji4N887dIWARC9C6K+O7akOju6nW1G79yCWak/iV2cH4o2RqejDJbfAW9/sZFQWTsXgqRk8sEq0PYcQ/whA/bsLk/HRmen49OmF+K/Le/EQa7qvyrhxaDLNtb/I5ZYoJDTDCnbDdycRtdCdNJ5CSTxbmozXB2bjV/rPxG9g7f/jgbPxnfLZ+Er/XLxwNBGX+kdibnAkc+vNtjMN0Alzs7fGJ8eTOM188gF6XeI4CR/Ym01XEDDCwqw64CpoLKYpUr0W7J54T1hNzgLSnspPBZ7EGwj29lHMro7F1M2RqN/aiheqEf/o7FJ8aWo+xsFn87geD9pr0ZkfjTZjNJvH/cINL6XiBBZAP+l1BNr0eYbfkklSAHIdQtRuuEuec372U+Goq4BJk/cakx8BH1UXs9lv/2cMOfko/qE5GdCxGZKSPjIca2uQw/TkRJJIt+akPRf4EMbYROBJzwqOoi4dNN2BZhEeQ0d4es1GDAJ/6yZ1DksxNjDGGHUaDuLC0ql4CgE1czwcT1ZWY+zq6RiYHslFi+sTA/FOPI7/7+b347968N/G//XTfx3vbd+I0ZlqTI0jQMZn42x7On7h/BvxratfjS9efDnGAm+avtivfEE/GnniKpU8cBjAarVWlp6AzktmGXLIq449aa64O42W5H9+kx18SQeeSiMNpelcye3bd9Jo9Ebnf4SH9wxADBqY8r4bplmNwvR8izYmwnika7gK2lLp0oRAdoX6aDU90mO8wMdH8sRibM9fi3fPvBDff9DkokoaRu4JVLl8NgYvLUTlypkYfepyDE6dpmkIjX64G2P1uB3V0Qq4n4h/92f/LlY7e1E+OxdPNpuxi3d8b3U96uCvBh2vHuzFD269H8u1rVwj0t88jtPTi+mJjAyjhN0ZljGZ6m22pOFmd1rtHxiKwcoo49FgZiwMRkNCQEkTjlFZK3z1/noeYCHbCs/e73onu7tmwRbzVv7Wm6fM4+RzDeOuCYwfb6wXcJNPkZU9JZGhVt4zdCje+F3M+k3ZYoQq15u5JoZ+upmWHFtKfVC2NJPCF/cS1y3lIURjptY4xGeIy8wsC45lap659RC9azT8bNwi50YQVnoPWhJt8N1CgDZQRk2I0c/Or5i7nIUceZZazk4m4XAcIbhd+GX8r8gSO45hM7awUobwBuyD/du1zAjC0xCb3w8sICeLM2gH2wEoXYDrLnSIqiQ8Uzq1NMcAwNPHI/HzR6fi1/vOxFdjKk5xbZXxVLDgKnBJycwkXE/nGaDuOBoeiCpCSkV3ZB46TJZeB+NNZaIw0YOhL4h2mE3l1My1KE7gGsoZOhiMKSyd3/jy6/H8XH987tJwPDM9F533nsThcq2w8GgzEVvbxoVHQCOc+3BD+3fKsTd6OW6+ein+9jJewQSW8RTKxmJ8EKTbpKqo/Kx3pxDUE7JfOXYZmPHPNY/i50eX4u+deSb+8cLV+PWxi/GLlcV4fXA2zsdojB4N0EohEAeOSrG/38rdMDsQn2tLxhGKV565AqEhFHimW/n2Gfs2wwshqUfnvIihQgaifCgIHSp0En2w61waChpY9WGtpXIBYoUQUhjRZ67TvRo+4Ng9jN/7xV+O33z5erw0uRUTYPPtTx9GP5Z4FyHTNJQxhWXfglYhaIWM8sSsExMYDJXQaMZ/3VuFC+iWRoc4A0b8bAjJmH2uf+B6GcbzhpU0pMojoxnSytRQ6MKkBvFrXa0Mj9DlAdrUou5XGUHD8oPrKgYY3oW5SdQixlkTD7QPrW+fuvAZeM2JY8OHyE+3h93v9EOH9fj18r3435xpxq9XNuIS348aKBgniPUwHq7GOSfbEULv3riNJT0KLqBbYDGGYhwrVWIX7+KT7na8016N/+7xT+Lfb70bbx58Eh91bsVuBa8NxWoVXgsdVvCIOx1Tb+lEHic4KMvnjHHvAM9kOA5H8aQYF1wKDBXiejD0HzyLP4gijzQifBeQ4pbPGWWwXSxg559FkkJs9QmGAKcHh0YyaSTro+23c/5EOuzrtmJneQVhPB4LpxayKkRfXzszrlwD4mMH00iTfmjT9kdcJMmj6PtRuxQPGxFb3L9/7lpsnjobf7GyHZ928TKHMAxaXDhndeT+aGE8R+UssqQb+7tr4HMM5bYWy3d/GP/6zf8+ftJ8HM3LKCXg0GHs5YGjqEziFfdBC5wbnBqLw/HBaI4eR2O0E1ulWtzbexhPmht4QpWsM9jdB854P0fIMtem9cPrLf4GJqr0GdkI3K2XZWhR47pP+gKQgtLIj4PM0BcyRRkqrFUOGtXOi3SRM0VqOeMSIBzerWyy5E96ghgnFjBdUfHA04fAWvhJw4MYoy6alK/LeNcV8FKpWgh0CLmu3YcC490sQxvPOXQjL8ofjTf6nDskShBqP10r5zYsrKhi8CK1kNa9Fr8E5rnC+pV1C0HgJLwxTENK8ktqVrqp1WUqpJM4ar9e3rOHAFFzel6rMMNXQgAg2QfP+Uz7ZCaH7zPTLnos0k0Fptah/VCLTkxMcq5AhqIsCZvOpHZHopriiz0Ss1jmz5en41tj5+P3h5+OX435uL5XioudcsxCxsO0NeQYeJ4r0qNSisMxhCaW3XF1EEuisHwde+8lFDKWyKkkbfrnm7HmchchUd+KK3gTV0Y6MTeJJY0S6zSxMhqHMYgFEzBtd7eWYy4PN3AiGrjx3ZivjkdlaiA+2XkYb9+7HTuG/VDuMkzGAICZ4QOVUFrewMu6WD67YHKsPDh2Hgvt+sR8XB6djhmIpuqtKlsE4wFtOtkskWZcFhi1gZvusumXTlRbIO7pp69ExTAAr8IMMNTjvMZxKh7noybGgfAJWBIvgumkL4kzvyI9GblmDsoIWkqvyr6q+neiA063gNdHP/y/xUjjBzGO0bA+PBH7Z2djh2tMfZTo6XTk/t14rEV2EKyTTCj4i1izIbn0OPitmFuDJhJejPOEhlT4Gd7kN3dVdE5QUpxesAS5IVlHW1hnwjMtOO/n3lRYwPCZxYV44fwFfi/anIJOrl0+n8UuXVA3YBwFevLY365Fq3YQ7Tr01UQYNMA5iuTZTiN+uXw/vrD5p/GHMx/H//6lTnx3EuVRfxAz5WZcP3MqxoHdRz/4IB7cqmNkzcfU2BQMjbFR348nj9biAQL6/uZ2rDcOou7W0jMD8RcbH8S/fO9P4988eBMP93E8quzGo77N+PP3/zpqh/soo0RXjo1BiqzE+RFt9pvBaEgOw0lD0My29CgTk3lxfvofvzwDXdoc8MvEGYPuvIOA/C2LVgInK+8qKw5RpntbO+n1qG8qKOfNjbUsoz63uCS1KEl/yle2BdVkD7Jd3VoMUH8Dy8iyKvxyL9689VGcnoz4h6+ei1p7O47OnorjuRLw34z2ylYcoEQOK2N4NOM5F+s+QC7I3NpfjcYZPJtx6OrZ07E7PRAP+/ZQRMvx1uZ78f7m+3GjdjPe2/gw/vbO38anu5/E9+/+bfyrO38R/887fx7/3drb8f958Hfx3zz6QTwcdWtvxkbnenXJCq9dRa1RJlmgnDknrUq7OWcNTzitIJ16TlnWk3u+fE8FIi0qB/ieB58LGi/knzRtyFDlJN+4zubdx49jA7nQoVdGeeQN6TkrIcPTfnd+1HbTyz6RszyAtk/a53MuB/E3/vrdrtHGnEA1BKWbkjjjnHzioiHNDCdXFYwSiL8n48HEubsZvxuqynUlCRiVBJpWCx3R1HO1fHhPqHiuAEi+pWu2u7uXE/u9eRrDbR7mMY+OjnNtX/4mAdtvFYkpyNbat/aM53/mmhXzJIa+pDjDEW736YKiChbybKsUrx2Ox6+MXYp/OHU1fhlX+Be6p+IbuP9vHE3GK8cTca5TiamjSkxj7ZUZr8rFduk1bXJI4RBxIhABlKVU/BO4EIJDOzxsxnB7JfZv/nWcw+vptAbj49Vu3MEytKUBLWOFIcpZtztGxvFMarEAQ3zrintwPIkP9o/jkyZW+Hg5DrBgtAyR/FkDKesgqaB5dxId4J/0T2I6jDGE1DxuvWU3KunTYlvyLBnQOQ1zzntjUkG2QLDbFrvdq5tWuQLZMNfps2fjqUsXaV8Ln2tVOcAg8SkuuccwZ774LAP4DK8VFunaS/AIDavDSly2kf9rnuL9DLR3sfaPYrbSF1fLT+Lp8m609yfj+zD95lh/1LFMTcww2YDOp2WvcFOzDkjwPE+GkHlcmSyhJ7NJA7wyAeOEDvUWs5+cr46MpHVnOQ439Jqcnc1kBtOv7WcxB+jl9J8j2+Hd9Nwy+PvFZ6/Hr335jbh6YZExd2J+eiyunD+bSs81CVnKRfcDXByiOPY3G9HeOch1Jburu7F153ZU1m/G0eaj2Hu8Egc3PoqJj//7+AfDP4n/w/Mr8b/70lB8cz7i/vtvRmNvJV57/Xw8dX4e0qvG3cdP4tOHKIjtndiEVw25tOHTw2olOnjUu6V2bGPAPJloxt/tvR9//eRHCL8fopRNq2ZcWvgKGZkEPGUqumul9K5GqxnWMqIgLSUuk+zld3HrKan8M6+ClIpXkuHP4JcWEP3zGg2PlAcYFJZKkc40SDX8lCPtdjOerDzE6gXfJTx00UUX7IXPTiVlm37mmowU8NVkkm3sjMPjau7jXursxhuL1XjpqUvRh2F2OAn9QT6lwZkYXDwVuJ2ZmWcEpDQ0HEN4aruHm9F9Gg7EE2lPDkaj1Iz3Vj6Id5u34ietT+PdvY/ixsHtuNW6G7f2b8eTo5VYPVyJ9cON2O3bjv1BrP7BvVg9Wo/d0XZgNhQG1MkcmksNhJtjMTTUxeAQNvY/EwE4hE1PbvpyzL35ks++POerUCjF4atHq6kooFE3EixzWKjmTr0RP3myijLpRgMZrcKQf6y/Z9KTbfY25LIv+UqYK9eAO2NQru4rn5E7ubLdlLhe+XfnNNzS0ditF6qZaOEznw09AXAeqMZS+Cvo3bCmmPBpJjG4b7ZptXoUhScDw9IxmdrrPApAFRaghfBUEF6XE+8oJQWeK0nHxybwUHBb6aPns5wB/dASs7yLQVJ/E1C9dQsp5nheuokAICf2IbTUoMCnqjunYkC4VduHce6wHF8YmI1v4+L+2vD5+JWR8/Hzw6fjtfKpGH28E6fqRzG8iytKX3VLDXvxUB5EYwobKNyy0FozZp24MMu2DXE1242YvzgRC88sxBPGeWf7MP7i/TuxZh2jyWHkJ1aREaExs7g4mhMRO2bSzcfy2ky8+8FYLG/DFLjGLSxyK4UmUwPLPoWhgpLnWIMrJ9nlUn43DGWoa+6gL05HNUY0BIBpv3iwv/RdaBlmKuYOCqbuAK8W+N6uwQhYhCsIqvrOHp5DX5w5ewYrSivSPvB8iEqQC+dc5S7MIbIigUJrlAdI51zUI3D3xMj5BC70T2M9n41yLx1OBhQRI6cHY/7py3FrI+LdjUb8cONhHKCEM1bO84+gAxlTC69EXw3JGQro0ZgDc/tPcW9/MqbP0euDyiZjx9w/Zuok/c26bcBxzO1dhxGgBkdhEPvp9R40VbzndwfTH6j+eGUJI+S15+O1F67F7OxkLI5XY6JazuyjLrwx2Ma653m4enianazge8DR2dqPrgkJG7t4G8IfsgL9pRGEd+swnjyE2e//bZzZeSe+uvVu/EG1Gd9941k8lHY8fnw/bty+HQ9XnmTs2z0wjgxX0MggnrXrYBK/0M3gVDUG5zEYZ48RHk/ioN8FtCh2cFE6MsQBkgxfMZ4M12G1moyRu3N+RuBnjJ9resLM8/k6+S6w86N0wKGHKG0U9JqIyN+8zr9MpKGfVoh27shFzLnold/HwMEq49u4/yDKDQwlvCzjYlkuBY/lkAMs0GceeKKo+t26wnJA0+UYG5yN9q2+eLQ5iOfQivnR0zERc1GaPFVkbNkXPKWxykJUEPC5JgstWSohy1AEh9MmdQAl4GKs8tiU+woybQhPHk+ii5dmQc4j4KJ95lbSA8iCAXjDUGe/yR2dZlSqwGx6IqMyucEWcuinu4UCWz2hjAQAi8LTBXZJt7TNdxWJ8O4dgrx3/rPvvcNX714VkVtOK/dmoGvb3wHGKxg4T1AujzFmu3qFwLHwOJ0uQPZzRp5I/uadR2Zb1vLSmJeyCuryUBYPqUiKRUENEOln3X8Fe63WyHMqFj/v7tZ4r+fkjhktKgMf6r1FirBlTjycD3FAZmY5x1HNsFlvoHZI68+CkDsWbvM5PEOl4qSbKz43NnE7adtO6ploKRbK5oBrVGC4wvTDe13Kv0e/dAsdmIKk53rlH89MrQ0SUgnJCFxZRgFZfbfSOY4yDG7MVZC533SZ+yv8PkL/azs7sbOLawpjDTOOUawjF+8lIdJ2WlkqlPwMwzjfQx+KPH2Io9oXbzXW4r/6+IP4V6uN+KvlepRnId6zi9EZgoggyv7JkSLmjTA9bu3HqX4Iv78Wg9VOvHb1Ygx0H8Tx8DqP0RPxGR4nzzZerUXv+V4feK6oHu/2x7mDciwOnqxyBgYqkwwvcq0GgoSrcOTytOz0SJoIWK0NLcVH9x/Go3sPMgvr6WevxuKZpRg37VllKiMJZ5jHfUvEre3pkfr6qcCBGLVwnBh3rUc/uCyZ5eYkqfNN/KYiaB1Xollpx6cTrfg/PnwY/+XGTvw3tTsRS9VcUGm5msPJyZynU2m6X4Z6XIymKKEvZgVVEUIuci1qERUxZWlCppM+PLxfD8nMP5Vgu7EfM/OLMTRi6JHrpCf7pRDk/mQZx5Ow4rvvjOcUHvEphPXFpel45qmzcf38hfjKi89EH4KkDsNqTPQ364yb9mBeQ3Kd7b1ob+7kZmluIjbEeBYHW6h7BCZeS9+hRhEe+PBErONJrtfaUfv4Xlxd24+XH+7Fixzdu49z8ZwecRlrWkVZQWAMDwxGBRo3VVo61XCQD9rQTpeTJWuueQZ4aGiIB2le/nBcrhHp2wc2tKnSFr4adFA88OBWYJZYdfy+TnD805enORI+fvAf+JY+C545Ofg9FQkfLc5o+GVncztDJXohM1PgeXkjDh6vxXRgJWvNCz8FnBPrw0MoTvtc8KIREWV+HB1E/9hBFkItdSeQEdW4Vz+Miyj2XwW/p3aBjavdd7ejdW8nSp/WYm5rLwbwdkcmp6IfJd0dOsgaeukyqCXsuwOBdnNO9FCNL57oi+/O7GjQggsP0/JdMtDF+GpVEMZz4znPpTHbQIaZrmz2ZKbDM9YMXyH/Mkwt1HhkYflj8Jzwasqzk0O+Kvi38LB7srV3Tvr2s/JyZ283JtzS+NxidOt7uSfMrU/uxh4GzWNo3sXXlREMTXhGOZ34BJ7KZ2W9deake+dDUpFjEJg4ZVRAsVfQBGO0mqu5yL3VkWm9c2PP8rDjxpszlRetqzDOLUxprLcKfXx8ImtwuYTfAo6GmvRWNjc3kTeugi/mYHpHMroH19mh3BNaMS7ha5aBFO+3hpfhrkKZ1U+yy5xgMgxRvCssmqlonAgsYuMCw2cWAFfAip4cr1zBVwSLQlDYKMfUyFzn4bxBbgplW1yusMmV3jBb1bAKcK4AA5ztZFIeClEVQic/8643ojKRgc3/vzc8GH8KM/wF7vT4a1+JX/v1fxSzC4tZu0uGNc3xUIsL67tv+W788+tfjv/ic/8wvnp6Mb5WacQXEDKDHesTScw8C8bMXHqEpuE0qKd4tkTGke/0fezgOFN7p3HZnejLIn5aqrRTWD/cc/JSAQg350cMcaWlRyuWLr99607cvPlJZub91m//drz02qvAyjksvVmUBvfUdncBQzdDo4kL2itwIGMUDJFYoM+uTk/BBC7sh+PSuxro1NJq2+8bjY+gj1unq7E5fRhnZqfi6NF6DGL5tNMK5FYYkI80XigSF8M6bi2+8YnJbD/n7sQF5z2khR7zmX1mGQ7LnFv7bfLUbIyMT56sW+Ba+y/+ePfe3qvXlkcJo2a2OhIjEMraxqNYWb4fZyan4xuvvwQNWBEbnrIVhJR70RSKX9yZ0IFi9NDw4PzGfilqhwuxWzsdjb3TCIEZySGiXonR8lQcjw/G5vFybK+/FQvth1FpbTFwF5RpHHEd7VR4VqUMXAaF0VGUEVhpRAEh1y2NTE7EKGOGeYtJdbeX5d05kAJRjBPcZVQAw6aD8egi1RLCw3Iner653ippu3iJ4//QS9yIF2nDHSsTz7SfyuRn4OTC/lhbXc8w+aNHj6OG4NMw0WhbnJyJxx/ciNFOX64szxCoIUfowY2qVKK2L02rDDv9KD8es3dUj/YLkzHz+QsxgjE8vLsZg8vvx8sbt+OXxzCE1htxvLwWow8G4tr+WHzV7LxDPEeUzaFVqUoYOoxLyNlZdUnKJgwzvbg4Am8aiX0IbA+8u4wU6CmbwJHlk6p4MUN4NINxNDUWJZSf85F6QVbSsAKFdCj8pCUzC4WXHkDKpxM6Fdbp3Qs7etOLunhOr6F39PDQo2/lp4rAXVG/+PU3aLsb6w/vRx/w6Gzuxc0bt2IHPqzpsSjTadcWhioqlKEYR67rrRuutn2fl89m+NaeU64LGI16Fyjjrbr3wmBRImXEVewoDoirKGcyiGVXyXdXQlpTywlMS5SYd1/ms4cKJhURSPZQqbgn8OnTp/O78ywSSjHvgbWL0Gw0irBYL9SlFi0YFBovo7F9Fl6AjFFFCHqoFBlTZomV+T5MH/w8YFYXgm17awPLBoRIqGpPDz4b/xsGuZbOkCickFdYtCDYlmrE5ypgsTYGAVIVfJfxDvqxOAZbvG+3Ygo2LWftLRCLMBykYcNkpp72W0IaYZBMQhtgkudDJI6J80dDuMlj5WhOlaMFkXawvJ6anI1KF4HSQCBsb8XRRi2Ot3lw6zDuPz6O//Jffhr/l39zK+4+2kxF3Tm0P3o6hZJLhtcL8Xk8yzEXC/EkB3B6OBBztcOY4NlD4NDikkkq/kvtKdmmqJQ2gAcWFUxwYHuct9SIwQN0euw1GnHzo5vx4bsfxCi4/+Y3vxHPvnQNYbwLc9NnYNCp1eGtwyjzuzSt8HGbZi0rCIQuFrjNkjXg/sjUJmCfYRRhhelbgkH767Sn9TmKy105zvprz85eiHJTGTKIhc8Hx8+R8D4Zk2t8utDuEJaq2X7dViNDjRmTP8ZiBH7iQo/F7U2tQWXRvhoWV2ViPKpawAh/wzDG9Wky24WllSLFwfM8n7/54qfZMRfpDsbW7n6s3X8cI+UW1jTGQXUwziwtxiK4K8Oww654xlhK5We/7VcSIyjvH4n/dnUy/l8Pl+JR92xstUdje1/hMR3tfWgcZT5Y3Y/B0btxauJ2PBrYjLal7mGIQfpVAu7D8J9zVnprubAQnjxA2Mkww5a7KUED2xhfj9biGFwBHIQeXNCPGBzUcCihyBmtHgltHj/cisMb9+NoGwMB4aMSSbggTJCpBRAQ5NIHD/7ZoVbjpOthcv1Ym7YwfDJJBSWfwt97eRVvRxiKtcw+28FTW1/b4jy4pB9T8/Oxs74WtYfLsejqcXizbwrvem6aMQI4+imtuVlZ7sFugwju/f7t6Fvq4uHV49ljhDbe348fb8bf3aihtJBVldkY3BuK+eNTcQ18X4jtmO/bjZH2VrRLu1G5dIa+YgKIp8Q77QJKM/+UUX5RiSD++awC8QL6Inz4OQ0bPSSUn506Gh+JDgpfOkl5QKdLll6CPzRUhKlLBrIALO24h5KZsSpUIy3OA1p9I+cdaV9FkQayfTk5MmnB/gJ/8W8UxaSGr/7c12JhfjYe3L4Ta8DR9XHC9/HKk7iP4l5f34ktFOs2x852E+O/FrsYD7s1DPl6C49mH9pu8n6AYe8mhkYr8JD3TNF2J9xObkSHwY32PRHMpvmqwUwJdvFWOgcyO1KqhPsOrfHtkEGijRhzL+OGYYCcIZTRWGpC3SoVSwF05IiTfzBOpo9JhVKfGj61nPMuhQLSk9Fj0bpUkVRgBrcetahjr7BjobjM9tGz6E0Wd/KeyakJFA9KD2AWk69eY1f7kEsIVL/TNxVHuvXyGcShF6SIEMSupj1g7A262OH6QdyWnVvLUf/0UWBKRO5Zwt3uZZIuL0JpgIe4D7sTq3opliqxtDYPyz664jkVS2crGqsfxnD9YVwtj8VcnYfcxwLbAN7uqljZw9Xti9X9w3jUaaJ0LFveiTmsw5LClXG6rsUjidbniAhehUWC8KEPpttOtUsx0ziOifHRcKe7IcfpGEWJRMe9ySd0wewjeg4BYtWBowxN8qM1tkSXWTeGad79yXvxV3/5l0kj/8nv/3b81u/9Vly8fJFWgdleHeZH0XGPfcF3pXHuhQ7cLc6MvoQx7251jKZK+PRhYJj+bQ/a4ME4bO5eyDNygaHWcwnFgDfSAtfp0aQXxh1+51mCutjjxOq8riTGQNivpZIrslfoikwIE8l/bXE4MRFNetTm/DhedNqVwpeLMzRJ3zPs582es//21zHlIfC6cX5hNg2ro77h2N9pxuRYCUuuHJNzU3H1ysX40isvxKzGFV3NtgW//4mNZDB5aCAetobiv77Rif/zx434V6uteNCPQnaXy0OrM+PxcGizTsGbtbUanhT8msKOvtBq0jUgzTVVeg/yG33WuChhdNQeLMfu+3eiff9JHLsKf0PjZTOO9zBggIE8UJSDB0x4Iker27nOYRCrVFqT1oWD41YpFGuYpCj5x/+LP07CU5ynLVPJB1FepRr8CV9b4w0mZuh0VCDYLu8dPFutXUPbjx+tRAs+M5Nw2J0lx8fi/nsfRHmnERPOzy7NRcfdCKUD6VShCp6STpt1DLN9nr0fkwDtGp7gtb79aO88iY+wT947dTn+5lEtNsYmYuD116OJzNu5dyMevvnv43xzO57n2uo4fHh+JsOuR8Da9nPsJ/hPzwrYFgYjB/+SADlULB6mjBv9MpPMqsCGsiz4KmyMveTWzdC2np/KwfdsC7wdww8aw2bByrEmKkiv8mOxJoQ+8HgVh3PK4ttbTf5QgbRQQC5OdGX6N7/18/HM1afj3ic3Y+XugziE79rIEQtjOrezvLIWOzuMeVgPHthqbOuRmMgErF3rIu+5yJoveQy6fk+65XMFh6FSGWagcPs/++4ffa+Yt1ABuBS+mEwvJrUR4AgRQ0+Ft2AZeZxMLExfnpOAfc943NYmcIXQICw3xlLh6JpJ6gqXogQLwhlh72eVRi/VDVQkMWWIhfbMjFFJODdiLDUr9AJAF/ek6w0xFgseuZy7m81u3AVYilaBa78yFdh+Y6XN4Vq+/vy12Ntaz99Eqki0v/7lXtb8IUpie+AwdvCSanhS6zBb1vxZfhKtUaw7BITra5oHFvNrMx7RzSsJDGUhYaRMk1BEMNZYXmFpiqN4aXE2fvHZCxCN1XPnYgVt3+L30gjjG4Fgj7Fky+fj9PhSzE7gtu6vRK1cj7c3sQ7zOTK0TOgYfRZt+9neK1V4vplac7uHcRFL99zMXIzqlZjaB5zyOsaqUDZDqQFs9rA4ta86ENc6hsA+AlXYmcWhIJbwFCYuUFzFQtSVnZqcimvPPhsb61vxBObvHuzH+afwHKCP9dW1XN1u+qJrewad19Bgwbts7u3EwFQl+i7NoXhaUcJLLRiUccFIWoFpXEIv7qbISJPpVuvb0YI5XM1choAzwQCGHuhCR9tYRR0EEaMbMnUdT7cDPaYhw78syogXnNY2Ql38uyumymd8eio9amnhs2FBOnQCa949/z99cWqEMf29l6/H2ZHRWF7bi4/v3o+Lp+fjjRcuxRg0PjaKsbAwF6WxarwL3W0PocCV1PxzfJltxLtCyRBYC2X5uNsfNxrd+PDhGnZLOYaqEzxskEu6MYXyLZdm4vtb1Xh06lwcYNXuw2OZIMEYDxBCGgg5V6XwMwSKN9PC6tx/shFH+4YUMSrgZ/R0egruijmAl+hcVVf5gLI9Xt2I0pn5KJ+dRan3IXxQucDHjutVOPGeHCusHAu/5JFDU7GAMsA2bMmRu5vRspK2IR6VCPefAADEFIrJG6dnZmNrewdLuJZKZ/gkrKLwfLj8yCLFMQBs49Wnkg5SuPt8+wturY93jEIyWWD2YCLmH8F3b78f2+/9WZw93ogL85Nx+YVn4ktXLscKBLZcrUbz3Y2Yb5Tj7NBoVI9GcNIO4s7xx7Ex2SiiCcgwx5JjT7n02cPBfuZw5JzufU8lC35duCssrBN3tFOPirIAvjAU5wS30RinEw5rjVQiwkdvSyPD0vAp5/RI4UWViELFtnM6ABgqsz26eJfu22+tuKmx4filv/fLsXh2MW59fCMefXoPA9jCpfJ1plmAR0NifXFxejZeevoKCqQErRlNcuqhwmEBXaNMJd418odyWYbyN5OW4BmnKJSFMMlb/b2y8SJNBWGn7KCkkQJHYUAHGEHG0vQ4TNHtxeL8ze8ujDEcZqjsEEGkkrUTxmkrdMoQWe+7ITIJ1Ot04Vxc6LvZXi23NkXIqQxEgtliAhOS49xJXjQCoUgDLgDqxJWbaNkfBWuBy0Jg9j6b/luktBXjcj7El0IsFctnXmZ0mSacWRbAwiq6Gh26oUMAs9moZxFDS6FIVLah2nXVr4LHmK2fzUTq61aBJwSCt3E8eRi3ENr3j6dj9qnnoglz1XWPh2kH7X/cmo/+/fHYN6Zrvn/rTvzLO38Z//cP/hzLHOvIUI3ty9BY8akWIDpDGvzAv0KRTXDp1G47ZoaGgblxcghaeDo4CNXMl4Qp96mMFVJyjMpUSBSr1hEgeCfc5iPtZRKwPPXpp7fjT//0f4gfvvmjDHsaM9ZDdAsBtwoQL7nKHMFnCqmegk/PXfXE0X4h4Aoz0k5BcyJKuuC+jMdnsgVWLUJ4dX83rBursnHC3v07EmPQm2Mw80sDREVpvarOflN/iO/FI6TprDQA3TinpFECamIY78USFdKYBo/KxGeI87zXwRcd/A+8jsOK8o/u3Yv/33//P8SP3nkvM4/0HgfFfYsed/fxqrvxc888E6+7vz3nxBmdoW1jzMBByGC4tMoHmddfOprhiqVYHpiLP20dx//2R5/EkEh4/gAA//RJREFU/+kn2/H+2ng8apyNHzROx4/7J2MP791Nx9qtQw4Mwf12tDk6LmJsoJyxPo9rrTjcbkRnC8GIssjJc3ix6+I48OaeIxpUx3sIMYRm9quLgkYJxvxYdIaxhuHHhJ00Bm60RpMmkJouMrR6gmVpXOvpRLPnuoModd41XTQUnCPJ5AXh4h/PzEOFxLsxdzO2qsghDZBVjLZMwuHZi2dPxzPPPhM7a+uxs7LKmJoRzidCPyo9FYoW/hHPMb47WT+K6TfvxpP/5r+NwYO7sTS8Gc+UGrG48iBaf/u38WxpNC7XR2Pk3lEM10diq286Hk1eiFtjU/FhexejDsG+B5/5HNrWO02iT7OfQ7khn/cOaRcSEY/SXLIiNKryKcJW3KLyHa9iKHC9/GhkBlpU7grbnOMAqG59nZmJJ3Qn/bWhdRWIj9Yb0HvN+oT87jo9w7QHKKMGHni7jQf2zNPxa//4HyY//ugHP4h7N29nynmT8bi5m6Fd+6wic/EuncxQ2gFKeL9lgtVe1Pf3kK/7dMO+0R3oVK+RHiK3oRdw30X+WEXEtH66EqU/+e4ff08FogC2+F5utcvhux4Id3MhhEeniywfvvNy8CoPFYnMbygrWY7f1VgCSSXldb32fGIqAZSR33MnLgCRVjX3KUsU8hKXm00Zt02i9T6QqpeScWb+dMXtt1rW+1bXtuLuvQcMGgHIMwzXOBGsR2I67uLEaFy/fB4hvZ3PMNQiIeTEFg/PMAZHjjFdy8PY4/1ubTM2Sp2YePlqzD6DMAC49b29FHx6V1KOGQ0Sjs+Dl5Kw0lOTu47LAB4lMlCHEgZivzYYh7uDcXbydNzc3I4Pn9yI9kiNZhpxtNWOr409FVMPNmLz4Y24vfNpbE8oZOgr9Gu+f9Y4AxZJWWrrhKoPdJzHUcEbmdxux2KjLy6cWoiZ8cmomvqbQkDeEDa0CfE0INJd3GArrBq+cm3kLu0dMKZcdAluaPKnSiStaD4Lvxa439vdA3ZHMYP1+AjLZxhLaP7M2VhZXoVo8UjAzQAeClQNXCFK7u06mdqPorhwKt1+qwgYosrEBRikqDumgjSrqC/G+rCMIJ3G1nYcYohYNa4PK0ge0LuIFp7uRpNrpBUoRXxCx+JG8KtE3JTKUiVmi7kyX0txdHYmhkaHU7mBqLQmHZvqJ6vicl4vTKXCBcXYT46kUc5OITAnNGCc86ng/Z0/Ey+en46FKURoC/qju1qXw3TkNm39+yf36b8WnE2qWqFjcQi8EcdpuGTpIGDq3MdMdTT224PxqF2NDxjTewjLv1nrj7WxhZi9eCEz5cyStJxKtwkfoFT06o4QsvbJPfqP9hS6plvzTDqdVZaFo8LNZ/sdPjzCGEzscu0IXtTRxHC0DqBJDKakLa7N/XfkSxUN3qVwtNx8tim9SPy+ixt4eKxdisMHW3hD2058IhiMZAA/DSLw7Byak9rOD7jdhDtP7uzuprHoegarLY+NDMfIDDQ8VI3txyvRNzUeg9b+UuHzrJwPrUO/jNcKCZM7ES+vD8a3L57HoPg0nhoHlgzz+zduxsePN+PuUTl2BiZjY7UR58cXubU/lg9LcX94MjYHmnEwiufWhEbrCFLas/30lqWJPHygh68eXTheh13wiPRReHCFnDSdV0P0aGc3hqxnY0VsYCdt6O0ZOrI0vtshjJ6ei8r0RFRHxgqZSltpWPOeBWx9EM/phbKK1e7drKP15S9/KV5+5bVYefg4Pvnw49haXcfGO459YCOONJpMtHDbCKtQTNC3Vy5exFubTWWhcZBKTbjmcxQzJ3BWgUil8hifi/5jCIFrZOZb/VozCno9jwI+iGoGJiGoESVsCSzdKt4NR9moey8LNNMnzd5y0EWoqqhj1FsjYqZV7nRG+6bxmq9vvXsZXHNRvHj4XcuwmIAC1lyj95PKjfM9b6KYsHdjLRdRFmnDzr0ofFzkpABPZPJu/3uZOio3f/ufeh9ey38nfbAvJ4qNQ0HUBLhjT52P2auXMqVPJWLhODO3ygDYMStMja9bSVbGzCwlEHOIAnLDHbgPaI/hncA4ncfR2ft+jKz9q7hUfhCDMvwawnN1P85jWl8bGotnBsrxAt7ZNcY+gqAo0cRgG+QpZBDuqUjEi4JAIe2QsM6GYIjqwVF0NmsxgRAawWp13ArVgkB0a7UmnFs6BK5F6FECocE8r3JKwwI8GAN1/3IJy/Omivqb9KEi33X3tXt3INCBuIoltP3ocSY0+Czhp6h0j5JUurSv1aVz1t6qwagwE+ccj4Av6ID/eJZViiXG/mY3RrAOh3daMCBNMu6cDC+rDAa8hOEXisFbFXhadJl0wGfxmIaCAoDxZoYb4zVddhih5ZyCJXW83HplCSuaSTpKQeBv/2N6yT7ykrkGga/Kt8azRmdmYn5hOk6NQ/96N+AjJ/aP6DuCfpiHCTMFeu5xLsztG5q6dDQIfqswOx74MAJxiOs7fXG9byHOIOC6k4uxM3spPuw/FZ/0zcfp81djANqor2FB43F0d7EW99pxvNOMQ46jXbwLjuM9hBTPRh5ywNcIlbTiUazCXPlvYcvSFLTJX/9GLZXK4TAGGryXuyNCL4Ykc6GaSkTlraZQIGZMH7rX2+GzC037UGiG1DKNGOVtX5QlSJ0w09B5jSz/wX2H8K8hF+Gg5Q2V0gsEFH3cWFuLnY0NBH0jqx+/eP16XB6fj84PPo5KDcXoOMBR4go4a/yVmnhQW7a5G5fGAu/DtRsHsY1sGps6F7WtZty6/TiGu8Mx1OwDJ9BDsxYH9Ta0vhBDY7PRrG9Gu/aE9hpJR3oMOachz3nII97nAW24nkpDKI1QDTCJw/HyQXrL1Gc0mfvol07PZoi3XHHOkPNcp7xz/YZzRyOLszGIoqzMTMUkynxqaTEmz57JwqFuBX7AGJvKUZSPuxge5Jq/VvLpuQuXgXM5/vov/jre/Ks34/Gdxxhftdjc3Imahju0dYj8Eo9GcCrIvHm80ksLs9Fq1FIZuWus8yID/ToAlkoZjioGktthiJdeSMt5ardCcK8oDxV+vyEh5zcUtmlppXVRELqNW8JE4WsmjJOKhlL2dndidNTKvgAMS8rJbidM9U6M+cl83uP3IiwmfapIFPx6ECoNgCwjSUQSLwLCQWb4iu96GiqMVCbp+UCcCDNx5Mv7fakHdLlk9xRg9NuXbWvZ2V8z0TLeB9KcUNRryclFhZYI55l+QKx5Z7RLuIwD9JHmtAIszaKLu+9qdIhK6z43/lc4cPjsnBjmWYbodBVVJGr5434XOmGNd6diwGKRsR/Pn2vFK5N/EVern8RipYoiwVpY7Y/5gfNx986TeFJqx/Kpvrhd2Y/6IO0wyKwLhcDKFdkKAZ6XSjAHgNVAH4YUFjBSCQvNfUFcnZ1KFcZNQDFCx+xnBZiKu6twT4FbyvkM2CF/z1tggPml+XjttVfi4uULMT49GaPjY1kMUevZPTvc/OnGjU+ijTB3QZzemYkPQp+nwUPAmfby8SoB6Qzrq4SQsQ3DUvZLYedYMsVQuuIw9n3muBJfPHs1Kk7g5qWcpzEXgCUjo+j9Ewa2l8qCr6m0bNKDz6l8EXRaYxNz82lJe51hVpVRWncYPirXwggRq9klXgVlcDbptTijgT0UV555nnsH4sHy/Xjw8CaeGIKzfUA78A204mM7tD3I2MtqkZP7iwbpF785pi5K+ljNprBF2OiRuN3zfqeJENGww6LvIAArY9HA27v3ye2oLW9Ee2MPw2E396Dp7jbicBtl4CYuGigKdQ0Pn0NfMkkBa/i4joDn+s42ikhPb78RQ05kpzcDvylY9uthBWAXUR4deB4ex6g54t7jXbzrHZVVM0NA4slElFQmjg93kZ7G0UYjdh+sQAXgToMhFYmeCLyDV+nGclrututWCvbRELTeoZWUdza2Ymtri/P2/zBOTUzECM9towzK9OnY8XGvCRu+D9Al94R/8+O/jLf+6v8dF12Xw/fto0rcX96L++trWWeqGa7dGotWZy22PngzVv7t30TrRzdjqrYbnfUVngXuJC8UaMpEhlTQ3gnuFD0e0mweXGOfoZmURFyXvMl4VbSZTFLui+kzSxJcrh07AObOD2eRVemN52QEhXstGmuq8F5tL9uawWM4tbQQ04vzeY/yZ2xqOqbn5+PMhYuxdO5cWIrq/r17uUzCqg4TU5MxMzvL7+fiNLw7tYinMzFWCH3GN4Gr9Z0vfTFOT0+lQWyoS2M+nQoVG6+UDxzKVY1Io0xm5KqIBvleFO11HiWDmBAxxGxucxst6ZL3rPoqkzK4tGZhNucuarWdqDd2Ymy0AnCw/Pr1ILxGILr4q7D+VUy5eBBl0EXweRThLrSdgiY7hoCh7czCwlUuKgeDCBmOz8b2vVaPx8572B8B6VyMuyY632K2mO0WixANwRX9NtNMv7TI7z5Cs1bSkyirbfEQin1QEGAc6bpJwAgiaUVlJlFkuAXGW/nJh7Hy3sdRW93OfTpaEHCtITycGxIOaHqs8nSBGasMq8vehybqa9Bgd5d+QWLdAi5v/uDTeO/OUDzcW4y+0YtY3rUY6m7F2upqtAaG4/uf3o6/XnkSGzIQlh8yMifHe6UUfGV7HApOF82pbI6x0vbuPonpgJAcL57Nsd4QSg8RXSgHr6O/zoHI21Ye1WNqwrhmbVkCXFnuKmYnOK3kOzU6HF//+lfiK1/9Yly+dI6bwKsxdayjgRYGA4y8vL0Te8BLS8swTREOgG/yuSplvtBe1htiHP1rCDyt2rEKFhtejldCzFm4T4EKLY1DuK9fvBZXZ1xzg6ICj4MqVOCSUUNj8ij8I2RsEYaAEbivxXXSkZ6QTJolXBSkjHd8aSmGJiZT2LmPunWwilIrbfgeRoaOs7SPhIBQoMvASiOhP7ubYRwGBrazbE57pxMzw1PRxZIdGsDYQeAP0n+3czU92wn+vdJhDMNDo8BeujLMUWhWXvQrM/vwXnlKfs+aSyOleNTeju0u/aswjgHGQBvdzl48+vR+bD3cTq8uvQ7DV1infRhe6UU4/8RzbStDLDxTo4pW838GmzhMa5qjr4HhBi07F2hq9ig4LSEH0Ia0wbO59rDjJkYoDouu0t8swkh/Mm6kxc1huGOIr+5nM9c3Fp0NPKW+Ch4WxpL8IE2AiyN4IOdduL8fvh4YGYsDntFECWtdK9AM42pxm8ix8um9xM/SU2fj8pnFOLpxPyqb0B8Wdz9GiUUfDcm5EVN34CDOPT0ZF6/PxA5G21H/WDx6cBA/vrkc+4MjcXhqLu5uSJ9Hsb72buw8+ZTxHcfeB+/H43e/z3jFw2gMTk9H3xjWuPKPay27bjqHYU/7ZlZaKhHerebrZ+VFjlG6ATQ0RNsoOvDi+8H2dnR2ds2zkcGgV3gD2s9MRhSeO7IOaGQBI7MO2/W9aKJIm9yHixijEyNx+qkLsXTlcozP0j88iho42UYB7itD9DCuXowXPvdyvPa1z8VrP/dGvPL6i3EZmq/aGfDcv1ePK+Oj8Qe/+u14/tIl+g5+T2Sf/qBRlYxc0IcscwWepFnJNVe+w/cuUmwaWWJc1uNjAFH67nf/6fcU2Ck4aVABnzcCDMMSOSkuI8o8akMtRR7udb6rLJI58h4hVGhjfysE/88UR2/i19/zWfzmS28jQ0qcM9c6J4cZmM/zHl+232vPdxVWV6FNWxLwypPNuH37HlfCbPxmeCE3iOHafoj05SuX4typqbS2OhBq4YbCWDzXa7RytUo73LuPktyHGXdRFndXn8Tm/l6xbwh9O2QcLWDQHkSwoDx0F8uOkf61XKmMMAct9JGuyMQcPA5CQFjubcXn5h/Ft68MxKPdUvzbG51Y3pvMWlvDCPCnn3o2hmcm4ub6/WjgiRwOA2sEKCRHi0CW/gnfZGD6kSEDxqlGUEF21lBYj7fi8tR8nJtbzLIxxpaHUCjiTWJQ0FuFtwFR7EEQbr2pIKg3G9FAiB4wLlnGmlbiZwJFbvmXKkr7zo2PY+X+w9jbxEoE784hWCTSeS738DBN8eq1Z2Nt3R0UserAa5aZp9dHKiie3YKR+BCHo8Bj6VR0lTxaqgApr2GIeiUK7ImhkZhFEG1vbMa99m7UIZdyFaGE8jkG53o6GgX9WxBzDcGIwnSBlZO/glw6cu4gi/EhvCbwrqaewk4VjhyZSo0SyXRqEQZ8sk2eLS2mzuC7gkNRLLiNXnptmcvnOTGKArYCce4hzvieO3s+1rDUN1FQE+PjNNABfxFP+P4XW6uxo1VgQyqqJBLebJSxqSA9imdiZB80o26oDutZ2Bhi1GrvIORVAo6h98oR217vADf5u8TXO8co+JD/eEjSlPySk96GirZ2Y6zZjavT85mwobKEsMMiGuhqjuLzIEgaos8WOJ1CkM6h7JYOB+JMtz/Ot45jsQNOUCIr795BOcEP5RNjQf7ncI6lSCkFDngl/ePQ2DAKmKOvXE5B5RyAsqCIYsAL0hpj1xre3KvF0Ug1V4vLE3q4MCzDRfC5voNnHIL7d2/dxxsZircebMbDIzyQgQtRGz4Li3Zi7vRxPHj3B1EdmIiZ51+OxsFW1OofRyy0YuDSbIydXoJ2oKV6I9fpJL0oMwCJQlcZJPykk1QafveahDOwFYfiEv7sx1PTIzta2Y7urYcYFVWMGOQNPOJ1bl1cwrs/3NuLIbz+PuUKzzT7UN7Q0JGGWwhxQ47uSqhUHAJvQ/D1OMq3Wh6IFvQi/W5urMf7774Xb7/5g7j73o1YRRFvPl6N7cfLGB+N+I9+6Vvx9S9/JbZaGA7Dbtin+4XEp7tpgOUIeDR9V7735HWOiaP3Kj4fY0+23ir9i3/xJ9/zhAI6mYfDQojG19VG+7i4ItRUMQGVNewB1meP3v18QPgIWL8XnowckcgWwHy2/EFaRyqgJGwI1nvoU+86XTznQFQUPQXnuy9/7ykuz/sylXhtfSfu3LkHIIpMBtvQwnQMZtF84blnYhJgW+pDZaELqRmR3odt0qvevEGT5zYR7lsg7tbySuyjRAZnJhHqeD7AIiZHIqawVlwQqctHSx2USGYLOUy+Z1xea4+342PugZjmDnfid76wF7/2bCvOze/GpbPlGMeC2nj8IHZ3B6JduRwfP/o09g5X47BKK1gYyDAEEQLWPpr1odBJRoSYGZuhAjdAchGfFU3LtW5cnl6IhekZLsNbg4nLA3h3qXicB8H7ZJx18LiHe91ow6jA6dGje6lAY2IC6xKGzrmQfpRQKXYgzMd378aThw+ijiJwFW7PuNjHauwgrLNsPueWzpzOTaUyPRorUc/G7YkV7lro7b3d6KtirIxCL6fG8cjMVU9OhFf1HgvmlDQOadsYurSwfoRQpX9JH27MRb/KjLvcwbhZQxluY5liCbsbnMzgKv5MmcRjdK/+MsJ4+tkr0aRp0y6PtaplEnCtwFTpqDlSkQgregSEOYpsRQ0q+8iNqfRcjLq//ASvrJVzLv3QyOTEeKZM//k7NzAGtmNmfCxmp0dS6WzS1z9Hkaxh2edcmi9pxIGqsQy1+QKOrg8x9dNwqaX8+7GMLTNu6C7TdumDtGtffCVDK838bv+AV37+rBI5oUeAk+cVhqCE0dkD2kWRlDfrca08Ea9NLMSVUjUuQLcXge9TbY5Wf1w+6I8rmNOXW6W4wnENYD63PxDPtwbj2UZ/XMWOmqu1o4oX/sFf/yS2HmNJHxk2PBH44gWazTkNaCQrM9DvY40JeiFYKvBY0yQB+HII40U+MtTdqDU4B43A2x08kL1mPXf1TMFRx1MybHmkB3Qc9VIl7kGTjxnTfYTx3ng5WjPTwPBMDC6cja++toBs2os7734aY3i7g1fOxZkLE7H+6K3oX+qLoRcvZkisvbqBNkfYaxDyAlxAyj8/8E2we+Rv0opSRFg7XnkWyKpMpDPaGIGvuijrfhSDtKlVX8EwOjChAbyXkE/l6Qn4G/qDVzRy5PvC07EtYWdx1gMOeMMsQBWVHgE8I82MY/gtzs3H1aefijNLp1PWtWC1Kgbq9Jm5GF2YiQa088H9u/HezZuxurkZY6PjMcEhFjKbiwHJQ76U68rhnsOQ4zqRu9KdvHJ4ePwzReJcRO+l27eHO1UCWMbARLBKpOIiHZApcpN4eSXTnTQoDItUYteiIASTgPnHIbSLie/Cm3GSRuuiQIYaPpvLDnuNA+gpN997z0mFdfLysx6LAFyDcT/66GaiU2WS8ywgVKExxDi+9upLMQQjueewXqnpnxJ3wcoqEr0R11a0owXwGxDmGh7JJ08eRdMFUO7RPDaMyzvOMZGL/Iy7uyvkIYTQdmEXxJAD4SgIi89prmA9o2ReHMUaeOEAhQLyQObS+Hq8cGE1vvJaOU5NDsX6483Y2HkcreMdBBOCxbBBvnrChu/CQWXMVwBKywM5EZ0T2AjTau0wLs7MxdT4RHqUZsMM855rQrhFAmnSzxr9qdXrcdA+iIWF2Zg9NREDw5WoYZ20BVAK8+Pcea+xs10okK6eoHsctNGLKF26dQDD5Q6ThlIg/IrFElHsdWCiV5ibFtHfliEDcNLB8ylN4lF4TOBwmx7M2AyxyIAShDh3TurQsMXIcJaRceMgayslzpS54Kof67ezat2p9ai2FIZ0AZxlATw9ORSLi7u0bmcuXYxjFH/u7ChukjGLuaWcVHW4fFbgqkw8NHqkO+fT9IBzHhH4SYGWzlm7/yBu3XsYt1eWYxkvbRQlXMO6vLdZizpX1aGJhaXZmKqOxT5w/fON5XiAR+z8zE+rqtIPCBu80irjdoHsFMr/uH4QLXA0hFeJXcw18pzPLZhZOOTLvkoTKB3PpX1km/l7fvnZO33Oj8KY917oT0odbLRjeHU3XhmdjWeHJ+I0/HuhrxxPHQ/FZY4LhyiVo3Jc6JbjEsfTeB2XeT+HJzLbPo7p9lGMQxAjKJqtzUa8/f4dZbBMGv0oBBMkHLdrRAxd61lWXJMGfdq1Pi7u7NRivDICauFFlQx/yhNrcYkDwypm9Q0CoxoGoQtOTRM3lVz2GITG9B67/dXoQPPtcYT0xGi0JqGbYa6pjsfs/FR89bkLcffBSjxZNrsPOXWqHBPDB7G2/G7EWQzE+eloPn4SR1soQtoXRsLM5Jae3PN/+5e48PcTwet8rESlsZHn/Z0BZhhagxQYHG3uMW48L0OJyEpDcrY2cWoGupW6UOremu1zbw+fJwaC9JuVOHiGtG6ISc/NOdyt9Y1Ye7KSZX+cxzh9/nxcvf5sXLl2JU6fO52Ltp+gPO4tL8duo6intbm2GmcXF6IK3yZMT55Z0BnGPzLWV48Hkg/sB/Tq0e0evlX67h//0fd6P+bN3GAVVFc1u0pcxrGss4BwA6xUIhI8xKsg7z2slz1leq+fMzOLwap4fBmGgXwLLwOAcAvPBGAQip9FjZ0yA6y3psU++bL9BCYv7/e5zot4va9cDLnTiA8+uJFKJFOFuS7XRyCcdMd/7nOvxTAIMj/a+LotK7wUrBnugXDNx853nruHUFxGiH6yvR6HCxNxvDAd/fOTUUXgakAfgoRjEDeg14Nl4CQlD80wQRF6kuuLFOY4Nu7ciS/NN+PrV0ajD8O/CbEbWisfw8B8unp2OL72Un8sjI8idydj21gqfcwJP9pywZheQiFwaFN48m4oqLuFdYbgib1ODO8fxtOLp2MEd3ekMhqj1ZFc+wIL5D2G7/bpi4pkDwUxjMJ66uK5mB4f4VnlWOa3ffBnaMtaVRatdHGfm9scnPzWAhddYG+Yz81wVBTyj9aiu02OTE2mIlHRSgN6UNYT6+fe7iEe7cxQHOPRWQYlPZKeYpQOpCfeXC8i/uuHB7G6u5mVVs0dMePp0HkVPh9jQbt6+vjJHu4BNMKNmVLOfSmokS45xzM/H8MTk6lEZAnDkCoq5w8UqDlhL/Nkq9C310jfIlraY+zWJZMGVUB5n3H1h6s5b7LPODe2a3hqR2FNK2mwj/c2hHYAfT21uBSmOv/79YdxC4bPsI79z0H7DGmfcYhjnjeMgrw4PBWDZlwNoZDM4XcxJvDNw556qy8EW5FVVyhZ8ZCbm8lU8owCLt+51nP8y5fAciy+Y1UN7OzHzG47XpqcjSWEsKFW10k5sWsdJqAJSRcVJwyngDmayuAwuMFr4FOHe6CAePvectzY2MXrnI4S9NxvMTJ41nH3FKihG1PEVfSZ8m0YCZ7KiVvXyABjYV5s7MRg6aeJMiZEyPcHJ9a4VYFV+kdujy1YoRLNqz7udU7DRacuvnOO4ggjZuCgFlenTsf6Xn8sbxjabMXw5ECs33krWv0ojvlRDELaW91EsMDTwk6YpQIBDrQn7JVJ+YPwyws8EsjFRz5nqJLriq2HgQ08cIygHoReh+hsCwUyiNGggjTzzRCdk/ODPGsIWIlpvRT5w3nsxLztcOSaL8+dfM/KC6loOAdc9mv1DHFtoRDX7zyK1bv3YuX2nVh/uBLtGrJZZW1SB7jcXH4cp1Fi87Mz3A9tA99cHM7Yewql5yz43pPFXue0Av14qz89AB7cQljkfulcZCMCTIXieg9dMENFuvjuAyJyew9IIU/nfS+UC0jjc6GcYFY++8Die5GG66srI3tPIoj+81kMqVxs22s95/W9zhdzLLhwJ++2Yb9FsmlpGv/FvQyUc5kBxMcBPo+NDtN/BC9HWtC0zUjzs9tG7mN5NLAQTDY4UBny/C0I73hqLPpPz0X/4kyUTo0mMbT2dqNU348Swri7u5fCqB8hjMZ1g5cYxNvKNEkEf9YX6juMcQj9ytJYHNSH4vHmSNSP3VsEV/d4Eg9hKh4/quU+JF9/4VL801/+cvzya8/GIDBPIYELf5zjQ9DQngysdWIqbYZ+IECza7SeJMDBQQQtFnBagPRD5SYvZqFF7hO2Ttxb6v/8maW4duWpGEFhjWH5S/CKiEwLTpjjGZrMAB4OGV+fKcWjY1GenI7KzEwMIChKWPp9xlo5XFA2XBmmHVrh/kLIgV/a0xhRMB5jKaLlMoSWu7o5npOxcWNYaiY9HM6Njk/xrHGUXIGz9BawgEtdcKe1yF9l/lQcAON96K2L0k2Gk1EQUE6sV+mndG5KKpolwxYAIe/N4p3QifquoEH6wTPsU2EEIaDskzRG/0wQEZhW9VUAc5ZrgHO/CxtL0BDwFXa038Kiv/VkJ27cXcnFdsPgwfZ8zs88CsmDHqM0xKlPbO/ux1z/aEzQ3g6eTnoc9s17jJWmcvDK4iVuPfyvyFbjN2BfHH4++e79HKkMP3MYdnWdzSjCbQTvwRpch85jIVR6oV8VVY4dOAirNkTfpi/WN2MwRVt83ADm93Zr0ZUfoAdaR4FDo0YIlCfwjJWW28594IVoyA1U8FKgocGxsaijIFKhakDRoDJIvnVSVxlkSHwfYzDDQ7sHMVoHry6o1KOhDyoz15OUofUKhsMAR7Shsw401MKLOdjCU8RQLk/l/iT9Jfq5tRH7myt4LQhvxteHR+WchZQkKBO0jo+x5TbaGqj8luuNNElP4PozmHsIF2FSwNsySqJOIGXSD59duOxKfECd4zlY3Yr9+8tRu49HgWeh0sn7oWkr9FaBjzt39ml8w49d5DCcn4aMBpRzZ1aTaAELDXnDzcoz9/HZQ0nXgdsusnwPOdfgvJUldjc3MCi3TsbEmJFvhrQ1bJSzhUcO3v1V/gU+GvFOf/hZQ4QrGAMaWZdI4nTCpsSo+o5BGJZyP8h0AmxoZJiB4PIpHHmIWqj3kN6Deh6CglymNbRkuMzvXRjLV+96r9XzcD2CiwdNObMUium+vbLyMkUVgTQ4AKJlEDprITerDmvleo+ej66pgis3WdI8BxBm9yi8/GocC5LEAsC68/zgMMRv7HUw2rjsLY4DPje5roGV2aDtfa5HVkUdK6Z/CXdzAaIbrdAOQmIf619vS8GNEHH+I/dcph+BJ3UEAx0asgPZZo65CC6OcOErhzF7air2GzBVXzUe3jmO1fWx2DsY596hGJvgt/1SPL7/SRzX3ozPPzWUJcqz7InC+BhLN4UkL+A9cAwODB1sa5kBnSbjwyuZn5qLkZHJGB+dxSuB8FRuWrtcqhWjxyVuDGkB/gzNb+9twISW2GjCpHXkipZYO8s5mO47vDATY4u0e2oawTwWAxC0NZiq45MxMTYLnYyGGykdc217YAir1bFLFygz8Nym34MQe6mFNzjMUMb5XUWC0AIpyXPpyUmv4LHS6ESF8Q2fPROXmlPx1OTZqFxYdCfeLONSOsCYMFULOjJUpsUno5uB1c9h9l4hlAdibHY+c+hzRgeCUDkU6dBF/+ynITDpLOdJhK3JCdYZQhkLN+emBugXw8iX9Sa7eMDCU7EtfSpsd9vN2DH1lz6WGW9/wKxg7N3bD2Otjq1ecstdBJH9FZPgNoURfc+Nr1Am9CbmymMx1hmMbcbQ1BiiT1mXCwGbm1F50IadS6UgeTA26S0tX/rqdxrOw2f8VOgBiVxVj5IQZjkkaN7q01XurTLIrEZd3JmCIsMonMi6dHQz99twHPQ/f4MX+qFBRHo8wDNbNenEeTwE/zGCTbfNuna5U6RPlCYNWY7hrWDgmWbv/h5HEKQTz/3AUC9dhaj8UClroLpUoSgDcjIBvrcfE6UKCoM+Wb+t6fA4z/hUcgfgMyUPXm0/XK1saHRK8ac3H8aHKztxhNFXHsXTXr5FB/YyHbmPvna7TWBJPw1dOH4BnQoDbNK2BRQVvC4twGoo4AGuOPGz48RQyQl6ZGsXwBlKhSOiVR0AJCoqDfJCECcdVVHiPNIw+d7DJ7F7H48Xr1vezkKmNFumz8NW5p2E96amYsKKzqbkc24IXpOeLYNipmEbnBx03BbCkL28b9f4DQVy1IYX9xsxiqf78196I569dCncbdT5pw74dDOsI/FFO041GFqUR/TOXeeT5EtbgkAc9e83amgXdyCsgF8YgKNaLfN9JKpm/WCBmntPU3SysNbSpYFZemm+KoxcaIg1YazOhvUkPLyuWKjormed9CC0MixxojWi1WHYq6eIiu8MljZUSLbrOdtQeekhZWox76oXtaTPd7KpF9tOIjh5JTlKB/YJQnEtTFrZHCWUSgnXsjSIUhuCsHk/6h8EETIdOgdBUgGYZYhzCAvFPbTNTFJEafke0p9jN6NSO5fpvwt6FJ4IwZIhF+5LVuU5NRTOwx1cybFJYIKHNHUqavVybK6Wor6O8KR/c5NHcXa6jveyjVDfjVoHe0NpnyMVc7QlTMGHBNlxv2mQ777qR1iUp0Ym4trlK3Ea4Tk/NRPj4K4CYSGuQThK0PmC9ERc64KyQPBYWuH+vTuZ194Gf+6GaOy2hZfjIi8t+CHamIVwn7pwLp6/djVeuP5MPHXpXExOjURFpTA6GIOG/VC45dnROHATIGUyxCe8Zf5MKYQJ+zBMnPcYwPsxo0trO0vbC+NkXDxhYGH2WB+exte+9nPxyksvx9g03g8Wrtl2uWufv4+NpPXq5j16xXqeWZ4G5jTTZczJb5S6YRTRIPz0Un2uMNQAErK5rgFBZZZa1hNSWUFPnucigAfGP3NYPNQ5I8mq91JoZJYL9MjjU87LbVq4O8D83bt3USt5IQxod2yX7/bhhO5Np7ZHCwsLsbG9hSDkHIIDkCCQcgDZgH8FURfvns3f+Gz/8jd/9j8FYZ4vrlVpqGTzkMyNzQkz3nIPbo7MBvRyB3LyKry0k9fPTvOyN/QfWO3T3vLOdlq8CWseYJzeJIhUhMBVBVMarsQgNJBrSXyefbcvPpO+NHdq+ngpD/SIOsiJfsOjXGYxx0w8UeEwhu3VtRhzkzsUSZ+LXFXGeFipR2nDthX4YIc+gQ/kXePxnWgtfxrjB2sxeljnecvQFHyNwWDoUOWcsOq9/JhfOS9MPBKe+ZCErcoiz+Xv3p8//PRarzHRIPsDTWXUhHM/DSEBmuHF2Ri9fCYGeR/AcO8g+3bxSOvwuRXUWxiKR6Z78z7QxCNjrFXk0yRyyxqI1YmJmJg+FVOn5nKdScXV8Ri3WWEEWSZeU0baOeUB9PraK6/Fr3zr29kP5WhhTEFTkIDlrorkKfTsYSG7GVAqdcmhSIpyzpFr/xf/+Z98z8lxG/LIsvIiG+SISA8tf63YnifgzQr5Lh3pEVhR6JEH0Ibn3G9kEA/HLCgn2ZNRT373c5VnOpHmfb1wl7+rLKQrw2gqF7/33Cj74G9eZ79+6nrxud5oxkcf30xtLGGrYHKPeJBUATDf/PxLMci9leoI9w1EE6D06dbSropXFB/yWca3vEoLAeqK0Dt372CLADyg1WeNIsfnOIa4F+XLQAphCF3YR7U0UI9jiNltY/u1tPoqyONjPOg1rIJuDE/MxMIYyNe7A6eu+t+FMRQ40yPtGEdo//nt/fjhEwQ/BMLw0ho25dV9DOCm6G47R4OlpQu+dxAj3f74wtXrcf3MxZgfhaCA2fBgoUScoFWJtLKW2QFeUD126gpCLP8hGofRXEy+S7ufbOxEXdyqBFFSJit4TxsFYx8sxXDmzFKWAzl9ZjGWFufjycYqOAUcCndgXir35cY4WqquC9jDUndjp04Lo2ABK/T0NAoYATkKDE2r1jKnN7r8uXsjRO73iZn5+NLMZfpVj3v19dwMSovVsNiRGTuuXxDuNYTEdgsPyhXZBX26H/b0whKDL8KwMo9ZNPJ+Mi5HMjrnfSmApaOi2CbnoFnXSiUN0Z44Vah5mM5ZX91I5Sz98B8NHOEZl2N6chzDshSjGD56XDnBijB1LcnbtfV4DCz17Itwo7BXCNE3tQXvZsOZPGEW1f7oQOz28yWJj8dIez7NfnOokBRQuQkTtJQlwqU9x6YAU2nkGE9ePz1PG3oXHBo7ccCYtupxFuv+PMLIOZBB6Mzwdv6dCKDsq38KIdoylJShaJoA67F20I637jyKjXYrE0LkCRWjf93kLU7AeyZPGHJN4aqSt9/wqzDm0gzJqOxdX5YJM8DW8I7nnOeSrwyJZ+FDDUkUlxUYMg+UvhfCkPGeyCJfZulZ98t9bRaOBuKKpehXb0Xt/kfQ4H60R/EyhhG2yIRB8cLYMqTnQTu+FyMpmi7+5/BNmHqdtJT3FB8NM+YHAUR7me3XggY38X728Wia7RhCTtZ3t3nGcYzO4vHPTGQod8SsSzyOsp4+Y+gij0y+cB3Kwd5uri1xEecB3kuzxqHxB/wLY0b8QBLIVbf9GMI5yHfocQha0YjOQzzT36fOno0xDGmfYY8lLGV27zDU5QuSTXjya5536MomlPtbpd/9nd/6nkylUpBpRG6GPg5cpHWIdYoWBABux+tvElBmJtBcEjENFwpHoNq0DzQrqwzSYQKuc1V5KgUGpvDX25lAWLptr8jqIVuvw3udg3HTK6/1vpzHgWB6XklPgfS+0wQWfDs++PBjgG4pcmgSghOBArV03EGRvBhVpKWr58dwqd36siVSebRjYlTJ2JKLhJFZSeD/8aPH0UTodvlzS1zVs3MG1ns6glm8POOnzVYRQ/UQixKN/A8Bu8/Hcf9wbHXL8fGTZry3fIDFeRjVyVMxMzsSI8M8CyHf7vShm7rR6J+J/8eP1uPhcbE5js8w/TS3OtW1dGVxDSViYb7dffjgMF65eDU+d+lanMHjmURBV1LpcI+Skz5lpdHDVrgd8lZjLxrNOgr8GCGngEWNAquDo/54uN+OJkBxYhRRAGxwixF+eiobmxvx8NHDuPnx+7G2thyXL1+MF59+NpXVDBZU/fFK7D145JQOYEJQggIzdOo8tx/8HPHcvouzcXR2Mo7GhlAmZcZHHyHwXG+iAALueidH27UY2z+OX77wamzubcV7H78X+7fvyx1ZyNEQgEpagXe8g4FhokHfEF4VtILnM+oq/JlT6Y30ymhkgTzGJD37kj3S8AHrfjZLEcSl4nA1svNIiVsOhaK06hVavftrxpX5lrSbRICx3R8zCAEZdgRP13HBudBpJbaR3h/ub8UWbZuxkxPAJ3TvS93l5KxhHItWnkKQbODDNAUu7fqInykS//OZxWkkAp1CZEP4GWKhv/YnO3vy8p600qHpQnD7nfZ8JvTTt4kigdaWRkdjBFy42tkU1cJr48XYnePKF+MGKtmUNH9IO64Wf1hvxFu3H0abew39ZG+9iLEabjNhJLPwEGLySKdeo7/ZXMJWqSRfK1dMcVUh+F1/wpf8rjciLYsvPyf2VJjIL4WuC3ddp6Lnagp4MUdJP+RHYV/fj2qtEXMWltx4EJsr96JvCiN1hDakeaMK9ENBaT8KWCYECrjTTp7nmlQw+VOBlxwIv5kQUuge+8eRcOMEcLJKsXsPleRd8CV/NIGDfRyoShfcLy77kXPIGDPbrLLrVIAbyw2PD8fQ+EhU8MaHRoejwueyHp6GOdeYwdqTiymXwVQHQ86woDhRTrvuTcViBlmJvp0am4iz8/OFHAbmynf7nnKX8cs/GlomQHk++Um+EGTADEX/Vukf/v2//z03nXLSOd0tXrnhFAzphbo7eiHFcvnCA8nNc+iAjepNuOpc94l+8rvrUKqxj4dgeyPDoxkes+aW2+Ia0vI3t9ndQquqSVVcvjtw332OgyieXcy1eN5DS7dXs8ujt2BpZ7cWNz75lHH0p9Vv6EvBoYIoYav8/OsvYqGDcAAlosyM2NWql2AUHiI+0Y5lzLgPGUcXmDR43jqCrA/BZxYJmM4Jt9ybHXC50jpvhoiy7AaATSJTKXnISfzsop+j/moclCZio1OJdzeH4oefbsWdm09ivjoRF07NxNRwf+zBJHe6F+NfvrkWLZjumPvgPFx7mEzD2DpKWI99TjI22rj03Xh16en40rUX4tz4dExCRBUJBAHt2JzILVxQYGwMH2G+jXvfdhOpPt3SDgrHOC1tIwwe7x9FDSI50mIx/IN30WE4ZmclLCHQYYj45VdejsW52Vi+/SAe3Loby/fuxxbWaP3h4xhzPg0a6LaPM1S0jyLqRzB0N9dj4MJs9F+ay61SFX4KPIv39TtxDoNXm4cx21+JU5WpONUqxwywWl1fjY2tjaiW3fsAiEJ3Jax+mcKwXne9AWNiMByW0jotYcScvXYFBYj6h25TSCtYxXDB60lrTuJakVoxkLXRUB7STK665iKpQUFKL4EPFrU38uoa/tvAo/O7zJctHKNEJmJ6Ygz6R5HADwMwtxsYud6lRiduH9RiR6UNExf0wa3ZJIJHWjI+D1/xazLo5nErulWNEC4UVvYHOtMj8dkqshRU4CrdRcZbpJ3ybruOIa/3CbwclvFtD+BWLJjjHDDvQ3GfGazEmfGJGLNyBLg3tOd9RciY/p48Mw9vVZgk/wzEPubEuw9W4u7abuJHF1f+sGYbj8g+Gq5JhUd78o9KXSDkXvPOKaIQEya8jvcZO0LfTetcxJiyht7YL+dmsmAgf70aaR1Lv6gU4c1sQoUkH6K8ilpR9L8feucZB8iKR+++E1v3Po3K5GgMnp5AYasaeRYeydEg7dh5O5OKhPEUA9bqzP4lPsQLz3A8SQH+BGyEdhoZfvTdNvzCvcfwbF+WMWphYxQlocxe09hL3NJ/19fkXjp6wxzSJZo3aTY9OhSlyrIfOhKuCVvgYnatGZpmYulNVrlmGCN+GAXrYSTIaYUG/G9WpTK5XavHxcWluHrpcqZZO8wMbToGYYY8NRLlpl7qQ5NYrH+Ye7vzWdm7Xz/AI/nt3/2eAHC2f2JiMsbHp3LGX0LXqvezgllC0pJTmE46wTM6Fm7TawkThbn7jzjxrYLpoggydGB3ALICXyXQUw5e43cnfi1F3DyZV3GOpfgdt55zXuc9RfvOwUBcMLna1ev93XNe4/7yH6NIOgy6hUWbfeDQsxhCmP/iGy9nSqMTR95n9csuCjRzuKGHZBKRzRhVJFnkjP6rNB5troQltVH3MAckw/VZuhqC1D1NRoMoisJ2iGQYUOmVigQh0nfUigEXS6mIk6CMXTC2g0rsPxqOj368HQ9WGzFwei5qI+Pxbz86jg+3Kzkx3Y8SwYQFkVjdTtSj/PrwRgYVnFg1l+dOxzevvR6nx6bwRIbwuiAwHi9b+KcVaXZWi6PWbMQunsjeQQMYKDTxABhlGaJTsR7yLBXJFtdaAVgeMCsnM2EQMrMLSzG/OB+f+9zrcfHc+fjg3ffi9ie34+MbN6O2vRtmUcnQWkolPE6r0jpcS1S7jsb9Ho7HsPrOzEaJvkpL7iFvWY5yrRljzaO4Nj4fVyYXY35kKmark/Ho4TJjOYyzs/MI6alYWlyM2t5OwtHjYGc/+vagzzpq8Gggq6leffF6PPXCc/Hw/qMMBbqGRiZLtCC+DG360vPQC9dzzsWdPElcyoQeGSLipWBS6Gql+ntzYztLish0SQyMYXx8NCY5TI91jnG8Yl0s5+Cgi0O3Dz6OO+1a7B6DR4WBfVD4ez/j0JMYguAMs+q5m6Zet6T7aJEmnpd5eU+oybT0ydO2Y9izqGclzLUWe9dxDW8eKQhVIng8efAxw3MYI7G9H0vg+OzEOIoEj1aY0Y/MuuMlHWU0gs8KSVOczerSs7BO2ybt/ejWnai1UIb2E0WicWIX+hRiGJv5sktJWDzfg+fo3cs3KozeS6FqrS+V9iD3a/zJl0PQtyFmJ7FTjtMjLXtV3nEd5WSUQSNYnAKHNBjkQec+B6AkYGVJkw4GT+ngIC58/vPRna7Gbhs6cjcqFNCRFV1oXK9NsOUg7LP04LuvEy8wX/7OSw8pb8h3cVBcL13lOWBvOLpvG8On2S0MbngRgZYRjaLuGXziZ+SSa97a0EGXfnbhnayoDX0feb3GoR4zMkU4ozYhA4xG5Kn3HsLDwqDbNaLE8+mDa8omxsdienoq3EZ3uIq3g4yah1fnp6ZRCCoXw7lKD8OGx5n4pGxtISsNnRVFfpGtwMblACpokP1W6ff/5ygSBjyKlak7tAeT+lDpB5jmBifunpgT8bjqObfBoYJQIDvxrZDXgup2jdEZXzdtFcCBaOPyejAyphtaubuhczLWyvKZakyZcAy3bYjnOLfidq5zczNx+vRCTJl+y71aeRaKNCzm9SOmw3GvbaltFZpvv/MRuKIf9KuLNecCwyMI3LmIn3vjtShjxRQanuErnBlp/USJJacmvD0Lj/Krp7S6Hte2Y08ffGIk+jnKY6PJx16adasMxUAAEkNhheHxaBmUsbq1eGV0ztmylnEWkqS9UokxxCiCZiQ+ub8bb96pxV8+3I/3tkEaLm3fkDYbgpf2+/e12BHETWDbVvh24/TgZPzSi2/E5cmZGB+qYq0htGQUhSCE63Os46RX14Bga6392G01+I6y5jCklVMN4kbCAeErCKId+tixiN8gbTKGkdHxGBmbjIsXL0QV/LXqu3Hrw4/i/s07eHU7cYBrXsZyMavDNMTywnzgk6cRcoipfQhdHGZ21WFUl8yiol96QiPABxlWgSBnkBLTWI7TeK9uUWtdoeGJSkyfOxUTsxgu4HtyZgzc6Y3u0m8FTTeaOyjyNsy/W0y+jkyNxrf+41+L2uZ2rC+vpKxOzwzoa1jkGgu/J/N7HpxA5+4opwB3jiTP8Z/CV6M0S+7opYBw96lprm5m6mpSCtqpAnyqU+N57QTMOXpiCbpqech5OOBaZ8QP2nux04f1ye/ShdcrCn2gq5PNBuqnH5XZaXCFZ75fjzCZQ+OEDsm01mc6EefZv/wE/nIyGjrJSd/0AfhRstbw8YDmpdksNQ8tBQLXTKvcJho4Hu/VY6kygmGyENMYh1UUoBZszo2oLPRg5A++yy6ZAYiklXe6hwNxb6cRP3rwCKxqwYJbFKWTuWYy9tOe8yNJk55Tock8Ah44eTjPmNUubJyxZFZfBWXLeI4RZCMYqVaWlpfKeucCnwFpPNvFrIcFLlxnYpLIEULxcAdZ1kBw2wZ0qLJKD18Q4VGWURyW6mlWUSw2Yt+FKH2xPzacOPIQmCoFDwF/wmcMkvHo2RevXoZcoUQ4xAN86JgtLlnCGDwGVm5iNTQ0Au/gQR8AL/rsdtUaBzkobkkS5eHCzVR2K5/LX0436E24BqeDcHdBYtcx+0hxBb3S+1Q0jf1GWCPLeadc4gHfq8ir8PUEODo9PRFfeu3luHj2TBrXytfKsOEx+VlZbb3DSiFrkUcjyOBxvLgJ+HNiYjTGeR+bGH2r9J/85m98bwJ33AG7eYmCfhCBLowEhmERBXnG7TjnofLoAryeV6Dg9HzG3bS27AAWp2266E/XU+VT1NECASftGOu0Oqy/K/T8zYwAcWiaXaNhGEtPxLy+QjD63CYaV6XlOUMTA8lo/fHWWx/idkHg3NvFC3AfCpFf4jlffu2l9EzS9UdgHXH4PN00PS5DXiLC+KbEw1U5fpl0+7gTy1gspYXpKE2PhZv52I8BLLd+YYeSS7eTl+sL3NshFyjCGHomfTBBv0qFccqcpjBXjiuZqdEs4YX1tWLnyWpsrjdjrzoRXZSnEw/adFkLCqvgGKv92GJ8mqxYMxPd/vjmc6/Hc/Pnc2I9U7eBe2FFQ4GJGy2STiYWWEtL4VRPYuLAsnFOYMD+cb1Cos3AtyD4BmMpIRyHK6OpSFTU5rt3UEZb6yvx+O693HzI0igy/wFMq4trttczLz0fn//G1+LBnXs5H9MF5v30Q5i0ZWwEi4LxcH+XsZipNRBTCMdR4Ot19YN6PFp9jIf2II/7T+7Fg5W7cW/9Xtx5cjvWdldz7sJJy0H3IGkjsBr0A4vammVuL3r64tlYRahtrK4ljXm9HreTiXQ4FUoRkiloziy6YuEdghrClH9zTgSmlHH15jzp9s2Wbdlb30rB4Jqh4WGUiF65Rgv0cmpkLMbBRbni5CZ4QSFbIqYGHyy3arGFR2KBwwyDnuCJLtAf+qQYG8bYmp+M0cVT0d7dy0v6Ma6kx5wg5y9rc4E7K+ZApEmvhjecXxGmxr1z7gP67yuc3wwBuhD2WO8DWgoLHWJkac3Hbj2G9g/i+ulz8ezS2ZhQidgpSdpneA2wUJX5NfkeXrQkete0Umjx7XuP4jbKSOFnUUY/ZNgFg8IkluSn7B88pddEQwMYB/3QVlr2CEqVu5lcqWg5Z3WGEYTVfncf6xchy2XO2zj/52Q7rJz9oae0rYcEeUGv+Xz4hpviaG+PMe9r0ULDhnwGk+4rAK21sYWXwk0YH2ZfdnVUbdCR2nfDYsBB+OZLXDgu3hPmnndM0EiOy2uRDekNAqNUOpxPZSMuUNj9e3gIhqa5bQhDzXU1elC4GoCZk8DEsLBpusn70NyR84AqUfDS20KhZHQEQWl33QrBEG4T+WCEJncmhS+dJK+UXbwLbPhuv6rAW896fmYmvvXVr8Srzz8bV86fy23NRzBGLaKrrtVxsOK726/bTlHySvlsPURlLm3zW5n7aO+t0j//T//4e4aK0mPgZCEQAQDQcrJLRSHh6IF0ZUA6Yyd99bKttHi9zt+8zri4L+/znNd53okzM7C01tPyOHn12vfZXE77AqKwpHtt+xJYPtu+6Yn0JudzYozf3377w9jZwwOSKTlyZb0MwOcXnrkSkzAkF3Ot3kGhtFRADRMKaMCS6sVLEeN3iQMhgCJZbdYQ8MPRgXutNGvqaWlsOI7R3sdo79zsB8D3aWFpHXJ/btiflgL9Y3zSXWZ48XkAZdceQridHo2j81MxvDgVA2ODWB5YUCJTxSbytXwlKPuGwDWffGCnGV+98nx84fJzMYsVqSfn6uOcGBZWaRFhRXO/Na9UJPsqEw7TJ7c2N9NldpQK1EymAFYHCBbX0uxB9Aec06I8Yuxac+4Iubn6JLY2NtLVTcNei5J3w4dHKO7rr78Uv/5b/yTuffhBfPCjt3N+QIFTQhB1tvfiyAqzMhRPFvTHuyig9b24NLcUY+C02W3QJpgRxvZNK5bjCAnYKrXioITgAgyDraE4HXNx9tSFqMOkO5s7MGctFqdPxRe/+EZsbG1FbacWuzu76U0IeeO+CjNxkYIHQlOhaL2lUsmDZ3GoHKVBParcK4Ib9FMGoYXmFh7YnpVW8TYQPmZkKQBcJWyYcHYEKw3DQu/dbaurGFQyvmGqFQSiRolzLa5YTirju6uw6YzOTcxfOh+lSYUavdVgebiae1GkMBY2/KVgs0/yGwDR4JFmxL2LLksCCdkVeB+pTFRAGCB9GFl6I1YNzh0AoSUF6rmBanzlyrV4+fylmAAxFZ6rcqVzPiYFovQnzGgRmSm+nVNC0XaOooZlf2N5PVZRskg4CAKa1SsZs9ikQpBWgHUuvJQxEEyD4+O5Q2Mm23DecI0Txv7mRLkqcxj+fv6V52Pp0mKsri9HF6VQYUxZ9hyF4rxAsbhY2i+UrBPbyp/MnuRZR3pcgHcA2u5u1KIfb2CY1ueRBWOMZmtjO8pLs3EwRj+HT5RaygjG7Wf4Nfvsf/yja/k7/6XsSdiotE7GlwBzvPwzmSE3UwNemeDQ5rD8PvAXT5VyNY2vLjzaxcgbmJqMoYW5GJwYj4qp6+MYlNKJQ/EANyYPZNVrYOB8j5thDYJ71/pVOYz0ODmfHiGwcCpAOem5EX+HJ1UWeoavXb8eVy5cwBCsZ1amOHZOawBFoQJNuc1zctzKLL73oi3FPApQAC6dbuet0h//0e9+Tyt5EA2j1+Gh8O2t8RBYHr4+qyx87x2+egqid60C30PG9Oh97ikmj0IJFOd6bX72WZ/9raeMVHZO7BfX205xnYuJ3v/gZjxZM8OqEKTQOs9VoB7E4ux0XDp7Ol1f6/EozCUXS61rOZs2Z6ZSDkclBOISSCACVRAbTlKbion1ElhJxn3TshaeSkUPCU8L375qPdBPPS5TiiUs++kYXU/RRjAOnZuNmB1P5oxhED+F4E1Phn6BMC233uShi+b6WlyHNfPS3IX4hRc+Hwu4xqPAfADGz47bPn31XSXm3MgBTO0q1l0UR4OxbyEE11EGObkM7Hx2B0tNY30fJt2GqPbAf0MrlCe7AOrgCBcZAepmOiYNDGJlVhASzgulBwTtvPL1L8Y3vvPt3IHyzX/zb2P1/sNcUa4isVjj4dZuhlWMZYsrJ1HdGOoQ4TY1PAy/gGvgW666wLPwNoujEJhykgZAf6ccZwZPx29+9TdjafZ8vHX/o9jeRZEgZF58+WUYaiSW1/BEUAAmdug9G+uV8KWhntcsfH2ljU37OYHtWBQM9Fc68V3UKbCkN638XdpWSNmW4Y1sh98sSikaTvH8CZRIZikCO+udwX3AsxOPu/XYGgQ3SCO3IQ77AY2k2MLDNrQ2f+FMjM5NgjsMAMbUvbvKszCYxqANrhMKCpUkCnkD+tYazgwx+8/3NKAkYJGqANOzVeE0oGSUeWzWYhxaenp8Jj5/5nJ87eln4pnZhQx1jEDHknJCm37nJly2q7CXrjgvTnOXTdpvwkubtN3Ce93a3Qd3XKNiBDZOBvOJd9dXQc8KKsY4AL4zsyrHw5OwyA3NeXhOe8n1QS00QBVF+82Ll+JrS0txfWomJuExqzlYCVdcZU95iG0rC5DsBTzhTbcUkMZ9Wbz0eAPD5fZydNZ24hSeyVPTc3Hrxs3cdfEImB/R30ztt1mFB8I0qxVzzp7arG/5QGAhBeW4wK31vgabGAOMX1rxxzSEhIBWl2M0UwuDp+RiZnAxNFjJcNORyShY9yML8xioKF/w4DOF39DoWAyhUAaqGMHATjxbpywz/3h+etn0IeWZeKLP0mQ5pwIwalyoeBIdcsG3UR49Z0OBR7V6fPHVVyNNmjSc8Ja5t6QusA1l2Em7KWPpk20p65P+eRW/H79V+pP/9Pe+57h7AtkJdi2NZByBdnJxT2nYWO8BCvnCi5BRfzZn4uR4V2vv5OFe01MQnvM6f//sNb1XTwF59H637SRqB4f1XUz8IZRENISl9aSlf+PG/bj/cK1gVIkdgayCsESDPsKLzz2X6xC0InxxFfchwPnujoyyXAoVSRFCMIqUi9kg6rW9rVhrQbxjuJ4Ql+SawkcY0S8ViC0KtHRxeTeemyVNIGoZQyQLK11h026HEMqju62YqnViH4vObCM106GWJNeZIZGMZlt2o4FLejQUv/b6V+L8yGSRGWSYJMfr8yVu4euiTcMBTYzObmyDj12VCVbHrQcPkDXgmnY1XDt4FU30Y4NjCw/h/uPHUUfwDI5iHeHtmHl0QHsmRpQQis4HDGCNm3L44isvxrPXn4krzz0dL7/xWjLFzupa3Pngo9yUaHx2Lr1D4d1BARoXzpCOcIPBOrwfosQmXTFfkWmPsuq0ZVYSlHkgoA8xUI4YJ7AZaPXHwvBCfPH5r9L/vvjxh2/Fdm0nrazz5y9EY78VW3giCr7Cxe/G2Ng4IC9SyKWnIhVSQQlMgQMYSkbkX4FT7k2FwrVpwAhbDhdt6lFleqc0DU4NteSeOuBuFONCRTIC3g3lai1WnSPgGU3g9wiPa2OooC2sDdpwZgomP0Z4yZe0aYl7nh5dcNaEJrqfPOE5eDVTCBgNFdpKotNgoU3XjuSEKzQpBeSOfBoBnBexeiEl+OBoD7rf2Imxg6N4cf50fPXytfjShSvx3Km5OIWiGoYFKypGvMHCHrIXxbj1dDK1HXgohPCjcWygLwSixSnvNw5iFcHY2IfXwLeh8UxtpiErPhwDI6i4MFSBkwaIrSuEU/GJY+AFKTA8YOuBJ6OHN7a9GX//3Pn44699Pb569UpMIHAPGq0M66lMaijb3HK43igKsmKkqZzbyIfcmhZgG950jqd/L2Ju5HT0N46iubEbo6VyrK4B4wo4xNAsgUcX7qngE+XSATjJJAD7Kuz5J59JH3o72VflAYqiD0XqjpDuQlkSyfK+RKY8zcoTGInbjRjoAA1gZuHapElk1cjcbJTwZl2SasaosDdCIq/alyyGC305N2WkQGPaRYjDKItCNkpzGPMqZJ6r8eMeSa7HcxxGcFQsLizcNVkFvpjjeV/+/Bfw/FBOwMrIRC+UWyw6lCcKWle+2FdfPYfBc/IHFPhW6V/88z/4nm6MSHX1qcLbNSPOPfQWohRCCrhwsxqp9wAVSu8B3ieh+VAbLw4fWGg2X17r4TW977bT024qj6KzxXW26b0+s6eQctOhkzY85ySo17lo6cGDtfjk1gNxTLvwkx4ngDPjwVS6Zy5fijEQYkZIoopxu37B+RFr0ahUFNwKFm117YlMe+ZTDcv+ztpKdBAeKir7CPoKWKSC8FQBpyQ2mFIXVObQJU0zj+tsXcFkWQUzLPRARvvLMTcxHa1cXGT12mIASbPckwoCAVDZ6ca3XnwDQXAuJhEu/UN4OzbrgIG9RzEnUMRJs85OtxU7KJQa5//2rbfjwaPl2KsfRA1CruNS7/C+sVuP1c16PFxejR08khZwGJ8/i4DE+wLOXUMdCPiR8akYn56JU3OnYmJ6LL7wxVfj8tXz9A5PBi9nC6bcXt8O94hffvAo3e0DoJcK4QAcoSAclYTt5GtlHKUEM0yMI3zxyFoIJ/dd0OJ3UplL0pJW0MK2nEMYHnezJlobZjeE8d73/yo2njyJhfkFPJuxqG3h+WCNO6mYTMpx6tQswygI32SQpDFglgJSi1WBwW85QSooPX9yzpd0nRUZwNVIdSTPSynGi6XNIevP4WGVwfc4fRoFfoYYrLlmjFpFsk9/llEkWyWNLwQptHn5zNNxeuIMY4Sux4eiU6vRNwQ1SuQYOujceRzH97dSeMTMOF5rpaAJ+wpQXYHtmhMzC7O8h31FefSjPPpc8LZzECUMlTKGyuRBX3xucjG+eeV6vHLmQlyanIpJhHq5/yjcscC+a/iIS1oJCyIKn0z91JjiWcJBw6rebsYeHpNQ2Dg4jPfXN+LOymbsYW2b3GE77sSnEE2hCO2DUpQlnxHWev7C3/wVw6/9wMltrDNcw+FeHYMI43OHpfj6hXPx3EwllibcG6cUS/PT/F6OJkZPVQWODDBLqYki6QK/ttUe6Jlrd3InVGhHZXVYO4ix1kgsjQHv4yHG0Ib+zQyFV+AR14SpFBAqcYw1rzKy0xku9jz9Kg4/S5MFHlw3ZtpyHwruUJfUHSTX9+Jop4GyAw8Kctpwganp+ioSNz5zm2HpQ8dRSTM6OUk7Q+BamcIBDJVNbgFhqLXJ9dKvcxwK8vZ+Ud3DfgxjrFiLS5pIuUEfVSYqFQ2z9Sersb6+lvfNzGi0QZtc+pWXX4nrKGe7rRfjAsbc0A5ZWbdKNed6slw5l/iXd6QQ4UJ/bJMPb5V+/3f/yfeckNVy8+IU/CKbxgsBrxcCkyDQe0Jb78WHqAX97j1+L+4HcdyTE9U8yPPFOobCyi4mN3Hpucf2e+9qwJ/+DtM7iSPQBKTX8GMKDn+XMf0z75mrOW8q6XE8Wd2Kd99zUaJMBbLomy64WWOtei0WT03FhTNLmSGTz+G5xhxdgVxkbyW/8CxtIYgEYKtQ3DlSC+fm3dvRoV9mmWT4ivEapzS0k0g8eQm74isfRBBtOnnrd1fNDmI0DvO7Y6zt16IGobhF5n7NtFwQpdJMONoObWvJbx7EG4tX48tXn4+ZgZMCgIxBBeokdc510E8VbaZUn6RSb8JkazD3W7c/jSZCqoGysp5OA1e8BtHvwYD7CB9TpvVuhmSIvsGYWjqTpSxaztnQpyy1AC6cnDWm24EJx0erOTewsvI4M1LufPBJpgMPT03FKApnd3c7hZzCcZRz1Uk8A+ejeH6uqq5j265txNAxTL44Ft0+GJpr+9S+xvQ7pRgfnkridkxINnCCYkcC3XxyKx49uh/rb30Y9XuP4/T5S7luRKXTadA/mEzB7xybGS9aZsaNTQKRRot9F6ABUcSf3q0KPpWPhgmwlM7sjxWELQmvUeGaKUvGpMDD4itjcWuAHRrGOGyjSOgzjOriMK1IF9aKyxZtbgKzTTdfqsKwnYH45jNfR0hehx6GY3hgJJ5auBwDKIHN2/ewmHdiaHAkqqMTjKdO31zAijJB4BpGA+HppZaFFZ6BnpGvQ4RV3x4CbLMZFRcZ9lfihdnF+PrT1+KNpfNxxtAbSq86CC0OwNu8w+1Jl0m0CniYQCUlLORv39Oz5114WgQQ8R/7jPvG1nbc3NmOFnAybTXn1cCDhwIxF+0C5KL0SkGzadEC+y4GAQ9EoCpvoPMTmq4C+7Pw4C9euBjXFuYwjJx7OYrpU+MxRJ+nxydiewsFSx/HxiZiamI8JqDVAeAhfTXxSPUQnDvQ58x6YNDcUHswzs0+hVCWp1WaJTx26Ap+zgWoGFFZegUaT09fxQee09jwBf0jqPKcMqJgdD4CE2WX86Nl4Kt8M433aG0r56IGMIaGwJP72R+apQXta1RZ7DRrd2lMMiZlivh1qkHlpHxS2VTNaMUoE/Ztt3LmWWOGrKCzTJzRAAfubnugYaN34fec37NfyJ4ant0oMJqbHItz09Px+evPxd/7xV+ICdrO7cGRkeLXAWm0iXOzcW3bsSXPiB9e0n5hxMMr4AAaeav0J//sD7/XW0H6M0VQEJCayc4r6HuhpkLoq1jQlHy3Ub/77suGfRWxNFeJwqACnO755nUqGTshQfnd3/1uhz2U5lyVjG6rvrvIxjay5LREjuCDtwBeGUKDaGlnGzf3hz/+CbfrpmGVApw2zK07blXTyZFKnD+7BIMW1ptu7IDWB0dmb2Hd9R8PZMgni5vBVIARIcFzEdAf3kIYQ9B9YxZnpId06cjJMIgumRAC1MrS+ggzrDj69nG1jRu5YMqJcwjJLUKvjZxKK2nXFdK4vUemZMJMPQFn45m2WadPu904PzgZf++Fz8VpBMuIQpFrDBmlUpfQOTLOifJoIviafN7eb8QjnOV3Wttxr78dQyjSKjAfRvGOjljobTRGIcgx10BMFO/jY+PpMpdhzuaAi48QYhCUnkJbqw8hbWaa+7CYpl0dHY7G9m5sP1qNux/dSsvJMM71F5+P2uZm1Dd3RGDuaFfi2vGJSazgQRS78Xrgsbsb1Sksr8VRaI/xY4WOIEBH+scZ50QsjC5Epb+KUumP6sAYTFLl+ebOg3/ob+P+k5gam4vhsdnYol979LW5sxdNGFkvooUic+c4w1n2w8wrFYz0JgylJRkuK9RqUPG5yOrCAucamcuS3Oby68FqkbuGyuwgreGhfhl3CNwpjA8z9DIC7Zs+W8GqNdxwBG2qSOr1Vjxu0repUgxgFX9h9rVY6j+DUTERr81dj89ffBn8zkep3R+XzlyN6vB07M+PxWG5FG28xQyV4gkeOr8ic9t/2UWPBBIroXgPtxBcG41YhAc+v3A2vnH5arx++kwsIUTQX/QVQ5FDGSkPpHfOIS1ljSn66XtanBx6t84TWmTwALw2gKWpp4FXsMW4fri+EusIw+roaGBeQSMHCHRomKZcsOZcBdqW7zyNftpmHsD1CAHmXFnOmQXyhMGgXmKO533j3Jm4fvpUrjPqcwOaTl+cgiar5T6MAeQCuNjeqcEyA2l1T1SxtjFeXABtVdva7k4qmhIepCEiK2WXjodjemIpSt3BGDqUD0ye0VsqQftjeK7T0dhYh96b0DneFTRvWLBnBKYAg34MWell5US0lojnUVbObeZq+vHhKCOgXWN2tF6LwHvKSXdoxxI+Lgq1mOUQ1x22eNZmLbMiM1UeOcLQwA8wQS7btN6Fixctzlg1/A2v9+h5CGO7inFjso1405NWgpvkIVxUSpZhmZ2fiafOnY7f+M6vxK988YvxlVdezi3TNZiMvxSRGWgYOZmhMWSMukC5X8wznihTXsprZX4qEX9vH7xV+hd/8kff80eVgj/0Dr97g56I322wp4l8ScB+VmF43us9/OxkTC8c5bmfKojPvD6rfHq/29niHN8lNJ6rNZeKh88qNSf6PA8UaQMCA8FOIrk/gaXg33rnfazXQtkoHNogagTrcIQ+VSBqa+5PgmQVk1k1uttq/iJPG2orRFQyGWhJi9+4L3ZD3N7ZiI3OfhyPITiGGbepeq7Q5ll9EE1ONqgQYCaLqwUeBiY/nxs5sYWKz0ylAQToFQTG9vpO7vseLZ53IHHZDoTGOJyAdHJ9cLcdM43++JUXvxAvnDmfcd0ysMp5Ii0H4OFiuiLFtZjL2Eeg7uBhPek04sPGRnxyjKdzCsUxNZGLFiuMaWpyBMKEAWesHooQgNhGx8djbBJvYmIq4NbYbtbwVrBKLBiH8G0d4JmlksJ6wRPRIh9FCGzcfxwPP72Lt8M4FQUw7jEA3MOd3nd8wHgQj0b3uQLBVlBaQzKa8xadgyhXBmL+9GKUOxD/0Ug8d+a5eHrh6Tg9vhQTKBNXuZ8en4/TE4txZnwxWuvAssbzub6O5T0zdzpqwMykgjYK29j5gXgDxxknh/mLBXQcwMeS5Plu+EuaUpFApz1jBrTzLr8WNOf8CoQpQeTvht7m5+YQzOWo4pGMAKvhEeidG0dRKiPwjHn6TrRb1cGJ0wPa2KVfD/d3oz0F3R1XEZQvxGSguK1g2y1Ha6cZs6MzcXXp6bi6+ExcmLkYO+Du1OxsnL3wVK7z2YWmjckbGj0+Bn6GevEQnOQa2enE7M5BfG1pIb555Wq8unQ2Tmsw4KE7H+e6AGVgVsoGPhk1QCgVc4Y9Hiy8WnfN7IKbDL+Cc8vk1PCMmiZCMP4Syv0+597bWosuMHZdylh5BKNijzZP+Ae+yGKaCimEZ24t618KoYJuSxgtx/0mbaiII0Zo89XZU/HauXO5j5DRCb1FF89qDM4i7K0RZbXsbWhrD9ocwDAqwjhVvBMXSk+JqtjRAGDsRTVoaW8SATuFItQ4NixZRg+4gr+c389cPJNVeutHeBPCtWH6MDxbxwuAZgZQjE5SmzWaWwpokMJPNISyBKf0wW1+9Vw0UsuDFWgcPsWgc272ENos1vQAaw0Sld4OPLOLcqav6fXBw4caa9CKSsZFmSWUUAn6sZqyykWl7eJC09VNCmkj6JV1GhZGOTREVUAMPPnQKhCW7dHgnMZ4/MKrr0D/GHHgRrwbMejJYOWycls5bFkWPXDPuwGW5zT+1Qu+Jy+AG/ptra3f+F6eyCcXLxvzwp6w/+zhdR49hSKj9X6zHRWI9/VWnHvO47P327bX9RTUZ6/JjtI5B6hmlLl7lmHvkDhpKO9VQKidhxHqp8+ejTv37ueRmWf8PjMF8cDo83PzKI/BGAQRswhPY9ciwnFoFVlXrA5RalgIfHpEnwpGcFMZrbJV3OBNDIL+2YkojWG1QzyZpGDaI0IgFJrGSBsHRa4+z9d60EuhMVgIpsCymukfDpzVWMMaNySg92HVYGPExbwATKYFgzdT2evGt6+9Gj/3LBYE1wzQDkApnksfJXjdcl1ZBZ6x+C2sxnUUwIeby/HB5kq0ENTmz88cHMc8immcz1X6P+pakZFRmGsUS04lMhkVrBQ3xXIeyNIwZr7oaUFa2T9VrZb5MN6FKZ67y2ux8WAF13kvCdJCfhV+cxLUvTS0KLv0zUWc2FdpxXdKhlQQthoCMPXu+la2sfLxcqy8/zA+/JsP4sf//ofx9p/9KN768x/HW3/xZrz1Zz+Id77/o3iH97s/uRmrNx7Go4/vYdXNRBt6qyFMXQ90KNxQHHqN0wj7mVOnIBW+03+Fkqvr6VBab6aFA7gUqoDyBOeaJvZZQYoVjlXKpUV9NfquxWeRTdfWXLuMpT8zEpfPzcZz1y/HL3zzq1EFPjuMZ0hvBBrTqNJyNe16FzpZbWApj1fxCibihbMvx5mxRWBUGHKaUHWs7E7dzc7waNoQ4s1P43xrIH7hc1+NkZnpeO/Dd5BZ/Xg5CGMU++BmI2a2G/F8XyX+Z1euxO9//cvxC09fjiX4aIRxuZlYIYzlPXjKgTp2nmWGUa5f8V06Z8xJTxzSk2HNrunKwKgtXQMPa72VELxNhPd79a14iLLp6yvHxACeKbTgArmC1qVOB3aYCsLFhFqvep0mahQWLtfBQ5xNHIxinJyBtr526WLMpsWfaMk+2x4MHaemp+HngbTCh6HfJ26Hy4UalWXarqIQRrDaZ8F7FUG9t4uAbiE3ULQTo3N40dZfAwSM6/TSYoxjpBxhxM2fmospFNB9d0Tt7uf+KCkTgY2hXddBHWMIHsJbfQjuVCp4MglRxmaGpgo+50M1WvS+jCog2CGYLPnS4yN/1+sdhfeabojG7zFajYFZlCT04nhcYmCEwYrcbvPRapnA5F4seNz0QeWusSwdjsNbw9ynMmnsYahAs17LQ04MqMKo7gN+x7T3/NNPIwt/tgBUXEh/PR2gXO2dVy73lIfnrUji5zQSOE6ydV1H8offU5iqfRTkKVg/o0g+qwR6msrD12cfZuOe95zKxY55/rPXediuv/Wu8bfedb57jpN+S4ZWqehmJUnxu3F6++W5fhCpFW6blsE3c8XQybvvvhdbWzuxtLCU9aBcfb2+vhk1GNlJpysXL2alVsuBa1k4LnPRXdCDfZbEK0jTq4HqFNlaaKv79bj16H5YWdYum/ve1etAAWGyoVVFnrCAsLFOTHs8xuW2HIiE5uZHlaNyvHDuak70rTR2o4NVzw8cvkuYPBmrxVXHA41uvHHhWnzn1a/EJMRqTSz7pMWYFh3eSM5b6SFAuE6ub0Jky3gS7z15ED/ZexwHI2aY0WStGZewdv/jr34zFt3oCQZ3D3Bj45adqKbg45n9MFzVFNn+WN7aCEYl/SeMstAghwU3J8eGYx9F2ESBdMCB9dmEneLB+RS51UljM1hU6u5fkjvt0VYKK/p7sL0b9dUtBJlECnE2EfQHfdFu4B3WsYJ5P0CZ6mW0m1jJeGsHKOkuXl/XVMqj/pi+cC7qaOpGCwEM82h8uCp6emkuXv/ca/HsM09HnX66AFOLzB3xcvUxcMx1GPkurmFu38U71oSTzBnyQmlYXsMwAo0nblX0ztn8g+98PX7/n/z9+PzLT8eFiyityfFYefAwdjd20nJ03sIiet7Xhq7r+824ffNm4mpkcCaeP/9KjA2OgR94xSUMVXCMINS7GR1GWO9txsGPfxzTGDnuB7RX7sbfvftX9KcVYyUMp2Z//BLC8bsYGf/ZN74ev/ry1Xh6dgyvbSwWEIrGyhvgQA8x1+coQeHBzEKTb5P/Cn5LT0RBI02d0BfihXvBI7R9aIgnBhkH5E67N6G5D1CKTXhw+HAwDtf2oH8pABqhPWHpS7pJGPCLcPc5JXhDI0/DIrMmeR9AcI532/HqwmJcgYcHuTY3mQLu9slQlgrPlNnpqVHu64uxkYmoY7yZvu/6B4VjVmrgfRhvY2ZqOmZoa3+vFntbezExPgsaFXxWtTiOSYzMyfFJVPZAHOw1Y2F2HjgPZ4q8+5znZnUKfuRaka4NbamU4c0unkpnF28CeswsLZlE3qePEGLCVFXq7YPyLXRkpCGzuWRIZSFeeUNLH0N2YGk++tx9dRgjgz4MIM9ciDrI4SJNYYFY+CntpnENDFNp8C7ljqCgZ/HmLEqrgaASygWK/g5vVIDhBeBryu+QeEFe+lLuKlOTx/msHO/JZpWHn/1dpaHc9vxn9cDBwcFbpf/sX/xxeiQK+d6P3ugNPc3Ue3mdD+t97mmw3qvXji/v83ev7ymNnjLpXWfnfPlMr+31QevJLuZkKIjL8Jla+mQAunBeb6xW91TNLoHqQg/jyv/tmz+Mrc3dJDr3HL9//z6ynrFg0V84dzYO6ntx7sxCxshltowHIkgNjZnizWmYrCB6CTnXW9C3AwTIJ3dvF9baDpblHi4vFpqMaZ8Mo2R6Iwg1LzwQBqY/ag1jqkBIEQuDU/HK2Wfi8d46imS7IFCZTjhLjBClGVoDOwfxuaXL8Y/e+GYsDY0VQhCJ594M2R+sN8MSGdeHWCybsIdLvIaC+nhnLT7ZXY+jkTIWy0hUsBjdr2GhMhy/8PWvxje+/IV46dpTcen8Qly5dCaevgTzXlyIq0+fiReffSpev36Nz5fj/du38EoQ3Nw/mBliWILj4yjrsWhsb0cLr0PLS/v2gHc9NzNc3GjM/UC6ZsWgZHwNwDRgOS25AeDYqTdi7/ETPBJwjoA64hn9R1h2MpqWnH/gPpGhpM9YNO8IFX7iMGQyFEtPPxVf/QffjutfeAlLdTCawOWpl67HS6++GHNY8FsYDnubCGTXZGBJ9qoAa+V6pPcnXdIvK0X7XL+LE5M5VCg8/MRLpSt6UfTJDKtRyPdXgGfJjZPoW6fVFx+982nUEDDjCH4rGEi7jsNkDucA7t6+E3sPGPdef7zy/Jdjen4JELQyZR7wpdK15HkZpX4Afew/volgRPhO4KOMlOLWez+O58fG4reuXo3fufZs/NaLL8ZXzp2LqQGo7KCRijJrTTGG3IiIjmuVp9eBcPE9N2bKMRewMNFGWk9PH2ymt8th2MT5qAMPcL8KBO73deLmYSPe39+NdfBS6ofWH+1G98l2oqU6ZHKBygFYwZuGMbWKrbadHj5wMpSc2VocZftIO/hsMQO6X108HZPwYm78pPLWRee5KROOVFJGlfuiYgkPlMfo2CTG4VZmO5tO7RyjGWiW/bHawxTe8dLsbBpNzRqWf98QtIrgx1MYwSuXrtxV1F0pDTXPzMILz1yP9f2daLThb+mBNpP+uMdV5wMTU1nVQNrp02PFQD3GSNBTyVItdlsyNgFDepUvVDBGKRQwkrNhMNq2yvEQdDq4gOeMV5J7DSngeZZr3DzcU6dc5rn0EzsDGkEucbfJR8o/TqTRo1La2bYq9WFMT0ygSKfgf5QuV5eh2XFo8de+9Utx5cxZ4GE3wAc0qUwtZLLGP4+mXeVrT4b76umB3m/KdJVUsYcNHskf/N5v5Z7tTrgr7FUeWl0qgN4DPHwp+NWEEl5Cgw7mA+wU705OpyWT7Z1Y+nneNR9O4GiDCCOFd+Fu9+7NCXXO+/IaWs52PquE8jfu0doxy8n4s2sEBIY1urSexgHeyspK3L/zIPYbeCBrq3nPOTNAnn0WS3oMoDdh9OGYhpBcrVzB8jDDxklit9nVgnTIWpUJYAhB4a11/tGDO9GtDsXQ9ERaq8YwGSD9hZEh7CLuzD1YZ0f7tFUHfhxHe1i2u+14dv5SjHT64927H0a7XwJDoaKMBiBui6z14YL3o0Remj0fv/31X44L7t3N+AFQ7lvei1/r9rpYsdjoaz9q+43Yhlk/evgg3vzo/Ry7mV6dRzvRvrcWnQdrcQDDqdZq22uMvxzXr11BmSzG5QswD8rE9wvnFuIMhD0L8318/2G8e+chLgbeBIpRC06l3ditRWMLwUG/VJ65gAo4IpKTYdzzRS/JzBSTCKQDF6GlssWk7UdA762uZ6qm6ZmoF7Bd4J4WYEAPPqs48uCL3Knlfoxi8pzXArvy+EhcePFqnH7qHF7B+Xj6uWtx5bmrKLPBaDWAydp6rD5ajjqKT6Y1TKHQF2cSUqGMoWlxiOBPxqJt54TM0rIQKR0sXvRDelBAS7MHO7V47dq1uLA4n7R82BmMt/7uQ6zkekyfmsaCG8awARbcUzckwDX37z2IvZ39GK3OxauvfyOqE6fCVev9OrQHhzExMU3XHB/Ct74bO/feBWf7MY7B8SxexrfOX4h/9voX41sLc3FtohJjCCp39NNz7uA1HB8cpwd3ANydC4DrgMMBbe3LaEnHhiQVRjl23ot5x0KhciLDLlmVoe0itsPY4Put7kF8eLQfHxzV495RO2rCA0Otbwdv5f56bk1rQkGmy0PHGj3WHxOupqI7HgDOP57BNRnqMlzGWAesKYfynEfQXURIV8S9xgN4EvUJd67T28kJdLP8qrhwfDZpxAoLO3gm4i/lCvdocWvyurHb6NBgLM3NyqHxZH2TtlF+ZTOhxuErjEKU+AjnLi6ej108l3H6XZkaiuXVR4kL14IZosr1IhzHE0VVC7O90IT8DvfL93pu8KD1/HKcahP41Xpf/pZzqMgF1yGZ5NLcq+OtVWLCvjmJzvjNAsw1U8kVeA3wh+8a1MpHtypwPsixK4s9PG8tLD0/ea2OQtne3ADv9RhF8Y1xTFSr8ZXXX4tvf/0bMYhx5LyYc4ZOFdi28FXWiis/S/S2pS4o6LFINEk6h8f9bCXh1BnOkXz3n/5eKhIv1n3saRwbMIzkTSqZYnWvcJHYcDFLZkthUXC9KbpFyKXQWj6UPgJHKcL4KO3SKRlUTSoB+zk3a4Fh9T8EhkIoF3zJWFzgc30VyghE8dcPE2sVWmlXq0JhY6aB2Q6uyOQB8czTV+Phw4dxB+vPirWf/+IX4/yFcwDvMB4/fhQ3LXuOIHv+2tNJZBg4WDl4PfShjpfDqAqlwPVpcTMGjya/LO9txUqnGa2Z8RhYmMHtpI8yHgx3jCcRCPCSFT6XW3F0A2H+gNY2jqLaQKmu12MS4SLD3X10Pz2aAXc8ywk9BK9ZTOu1uD57Nn7vV/6jOD+OEpHJEaAKANceZAFEMz0gVgtSGnaoHdRRIvtx89Gj+Ms3fxz1rXoc1fAq97ivYd8KS/T00tl45rnnY2OrEbfvrsWDR+vx6NFarDxei6HyMEw5wnP2eU4rlfTKRi2+/86H0YHhxlEiZvfsb+9Gi8OQ4gBj0fNysWXn0BAQDhVKwhXrpl8ea9EzxsroaKaUl+jDAOfbWzuZzZWZcdKISMu34nPvLycN8x1WonHIHkQABIkL5nLnPWuUuYbl/OXLcX/lMf1qxgTW4hB0YkhzDa9n9eEKdIaCRuAMIrAM8cgsWnGmPSvsutDnsUpDugWNenj5GMZmjSH7oreQ6dj0O9cebW/GC1cvxSsvXOKaw2hiud+8cT+Fg1ufDmKcFFWOjXYUXv6Dh49iBy/PdTovvPE1YDMTzXon9vGSS9Ci1jl2Kszeip1H92Kk/jBevjgXb1w7iyc7Gc/MjTM++uPaGsOBsKNZQE7Syo8HKBGF//5BN2rQ4S601cRLMR08vQ7DVwi3InwlbcNXafwwNhUB8GghD+rc8wTBdxM6e6tbj5+UWnG/jELEOj7qL0f1uBKVXcZ0ZyUOUVpZD0oY6SljIA2OMG6YWG/ZsM8AbaobspYdSsdN08zkch93AVTFY58AZzNj0Apez6BhNcjBsJdoECqH0AqtR5k2qljnZp/1GxKDNjuMweyiStm9jOBlbqrAz5oop2cm49xcJRZnnf/rj2UMzcMYxeCZQ1iaUdfMBImzUwsndcb24+0bfxc1eYFnHBp+xlDtH3IfHHA/ipc5Wokjt8b1WSg1w1CWqTEFWI/M1euDjDPA9fHaTsROo4g4QD8aJ4PIPLMJDa9PDrs7LfLGtpE7OaelTASmWfMMgjTl25I5enSGuQbAgxlZ9p9fEUEuxCxlCHR6ciLGUTbT9P0sxsezly/Fz73x+fgmcrAiPSdh2x3kKc+Q55Tzvqfc5py0Li14qA/UBcr5jBVxkQpvbBSFC7zwWt8q/eEf/Ob3FNASlIokJ9ogODWNO+N5Ltdx2N0kPoiC77pFmXuM9eF7GwHnM1QeigPvE/1acE5qf/aVSoHz9C8P2+9dYqGwXJXJgGVAr1MLmj3mAM23Hnc3NJ6r16OX5EC1yIyPaxFhIvCM/lhd2YjXP//FzOq69emttIgtm+FeKA8R5BfOzMeZxTmzE7O/Q1jNOo2GuHLVLTBxFKowvR2tWVdsf/zhJ2lZGAu1YJ87msXUWBzimsZI4Zoe76BYoJ+B/rF4/rkXYuHUfNZ/Wl9ZQ/BthyXXD7Giuns1rHYss9pBxGY9njt9IX7vH/2TODM5E2WkhOsH3KjJuHoRhmkjAPdh0CL+achkG4H96aPH8Vc/eht6bTIYYAUxw8kJIzfPccHcK6+9EqdPn849so9hjq16PdZ2dmJ5YzMerKzHPsxdQ/DsIdiiPBr1GIof3PiUMeEeA4jNzMJy8tI4KYKBcWrV5J4RXDCHF6PHpxGSJUbon/n0Tq6KGwYS7Z292ON5PcJN7QPheE8Sw8lLwSbBel9OnvOTIR9ulNyToJEnYUnxr/3SN2PtoBZv/vjNjItPj01keRG3GvYwfLP+ZDlLvNhuW2EJfR/A2EYaFIJZrcDnQXNmdSn0JcoMTfBwQ59ZpcDnQheeM4x09eK5rJ7q93t4fdWhiTgDjE2NNv3dtE03eXOdlOuR7i4/js2trTjm/MzSfGbOjU/irSGUOvWtOFy9E/PdtbhcrcVzs0fx7PkpFNXTcWoc4XWIgaJBQT/lOw0xEyzcT6iJ0N9vYFQ0TIFu5rFTA5cc0nMLhdDFk8gMRI0QaCkNSGnKsB70tYOSedxtxSet/XiHvvzkYDduHDVjefAo9umfE/yDCPxqBzG3ild653FmJ2YmksjghQQRbDE8BQ7og23rOetBp9ejDAOfYv+npYPSCka+MBaLB5p5pHzJxBqFgLdwrSFk/wa4WaoZQnC6Al8lP4lMmALmZ+HnyxiNU8B1csoq4UPx8ktX45lLC3EJw+/a2aW4OD+DQbQSjZ01ZIKlfvrxTmgzPSAELbh5e/3jqI/Rt1E8j0no37pXlUocu6cRAsO9gUztt4aXCQgm1Cg7LeVvte7BfeTR9n4cb9Yge67BSCjhFZiw4dYGZlkC9BhC8V89NRen8YIAFPDhPP04hF4OtVFTzvdlde0BYJFeOv+EhzxnREV5XNZ74FLhUuX71dOL8V/8s38af/9XfjlefeEF4DKPUkWWSuNcVKwbwWAB1t5YVAmxTWVGIfNTLufhI8GINHNCN76UyxWUK/e8VfqjP/gnWSJFhpFBVAgFwhGiIjkJF80EkUmAzg9YC8mJzSwLD1C9LmtgoZHtRE7g8eBMkwMgajUnfH5KGFyjhWE587Rkud8FQHkt7bqI0Jo9XATNObDCI9LiUECaEVS4XUUmga9087jeWvnu2PbWW+/GzPR83Lp1J95+55147tq1WFxczD1UVJr3H5jZ1Y5nnrocM7qqACt3JAPZTuA5TpkjVxWbQcGfCO5g2b73g7eju76H97Ab3bVCKajk+rCodC+rJQR3cwDL+whvDCGB9Wioa2l+MV596fWo7eK10Fnb7mBtGDMewJt5/uxT8Uf/+LfjwuxClEGY29MaZhAnWf4Z5B9hqeYKcL7v7TdQBo34FCXwNz/+SWwg5N27hI6I5oRdWpt+Y4BZRuTi+bTAfa7bEsOG/D6IEjmOxyjeB3god1c24+byerx9+16s1JsojCEEAZ4VYxMcwlwvYwpYjk5MxAJEeuXK5ZibOxUjMJyGgq6+VugBSntQBoJ4D1F4blFrum0KBmAmFUO+fOYCzqU86h35n/DnnxzifAVt5k98Pzo6iOe/9oV46vWX43/4/r/LFexf/+rXYhdlf+fDj+LuzU+jDq1cxiK7cuVSenMPHzyMRhN4Ql45fukLJZJxaQbnRKbrZaSnfJC0Cj3qbVsLqtgi1v4gTDrHMYei+vxz12P5weN4fO8JBAjTw3wKOdcr8THfXQhp3aOlpaVYPHM6drfW48N33ow7H78Tm6t3oZF6zJcacXmgEa/ODcSVyW5MD9bwrBA2JWgBvGeWGXTTRfu5I6jZY85fNPE+LE9Sq7djF9rdwSveaxxkBYAm/CAvuegMJGb4yuQIa9DpVbp+ygSNh03oqFGLn+Bxv9PYjdsItdVqf9SH4UnDN8eDMdyFx7cOon37SbTurUfsK0ShLQkskSLPg3fgZHkY+TUBrdAFjqba96uQOdAW0Co0KuPB08LX8WzjRZohKUM6P6UYUGaoPP3LB4E35akL8NxH5xjlV8LImB6pxGilFCNDpTg1Mxbzc5MxOzseo2M8k9/1NuZHqvHchcV49ulF8LoTn9y4C+03Y3J2Hl4zxD0Uo9PleDK+H5tVcI4SOTaMhTF0TJ/Rozwfo25zN45X4f2dehzucbg3EYbgMYaY9cxM7jAUrdfiWg8zRs1UOHLtC7AvSv53Yx7e+Ma15+IpvIgFFOGIPhd4O0Q5OceiMpEGMdV0THgpxFEGgCEPPhvNGQIWGuxWRp4dH41f+OIX4nPPXcOz7RbVn5HhXsMlwLTwRAWiSiLlNPSacts+c20qEz1x+Q4Y95RsLzKlwa6CVC9AZ2+VvvvHv/u9RJSCTWEss8ooXK21r/DgW96oy1U0KuMrCCAMrX+Q7BxDEoXDtAmOol1OINidzPQ6z/XKsaS3wT2uBFWxaKUWz8etQ3ipQDoCn3vcOMtwi8QksrXG7UNPoXivysp30+4+uXE73nvv4/jooxvx5S99Kc6dPZsC0GNldRVrbTfWN7fj9AIWDIw9BMRsy9x/019tnyFnvzLjhU8NrAV3C1x5sBJbTzaif5++bjbjaHkzju6vRjzajljn2D6Is9MX4sz8Fa5zF0jXYcD4KKHarlvcVuJZrIRBiHp1cy2OGvW4snA6/vg3f4f3M1GCodL9hAg6MEnu85Len5PqRVn9nBPB2r/58HH85Y/ejfXdPeAPsSphgYcrvP2sknIUWoSGLa9efboQkjB4Sa5wxe0RODCYwOcWJNvg+Mm9B/H2rVtYRuXYoW29IYXtzNxczC0u8T6bWRwKCFcALwJH9y6QsJLlFbw8x81ysnAlBkJ9bbOYU5IDTmhA2vqsIuFL8crPJ4f2qx9TqkA/GC9Hfd1YevZyfPUffid+8JMfx+LphfjWd341Vh+txJ/9m38XK3cfxA743QDXDzUaIHrnyK4+82xs4RHVgR+IyElP940xo8wsriOUTIs+y0H2LPsjLlQ6wEDjwtCEgmAYvntuDu8DcO48WY+d1c3YeLgS25vrCPZaxupdryTtOFLj9jOjY3Fpfj5effaZOD83HY9vfoj3ORCvXkCQ9Ddivr8ZM0NHMTxkuBDax9hx8tjV5pbOOThAOaP0rQ1nlmENi3a3fhA7HNu1Zmwh1PagtybW/T501FTh6I3QX8vxGEqum3KNkF/HQ1tB0b7X2ol3G9vx6X49HiEkd+nzIfwH8yP8USBHQzG8x/Pvbcb+jUcYT/XoayN8wJveQM67CCNhhaArDw/hbS1l1QQz3gZKGFjSCnyrJ3YEHJIGULBWlcgV3fC6CwP1Fl1YvJfGnFEQ+U9xqVEnJQsXIwQK2mLdBEBKJWtIVu/ThY4ZAkUoG+qCMVBMeMXSmfQDPU1ND8czz5yJhZmheHj/DtdPRbRGkS0YBxf74qPmg9jEA8xKuw5LWQVNKFDd60RF4uS5BUkVvCJb+edaEjOtzNh03iPDoSiX7hZGJ0rEtSmoY/qhEdeKS0tz8RIe7Bxtz1WH4uLoRCwOjQY6LPqaeDSMQy/EzeUsh6TSVrYbXcnSJnzTc3CffY0VM7YM3bqVwDOXLmV4ryh9r1GvnHUohsYGU1ko10WdMlk57Lt1vExc6M2VeJPrVuSB1AvcqxxNnHO02m03tvptFImQUiAbQrKyIwMV3MBH3hWhXQRP1sjXSsC6tqKqv8vjKjcRq5XjXu/Fw+mkxGtWE9caY7NDMmdurQrgPOdcRF6rJ8G1KtzcmVEmQFBaYsIJ5aRR/ndBXM+18uWAuljtLa9hkAJjF2H9r//1n8b9e8vxxhtvxLkzZ/La7R2tnUMst1o8erIGk6F8cL9fe+7ZGAUJ9kslZozV1NI9V6HTnh0/QqB3sNL0iDZ39uLW3fsgspx7HFhSwUyrvr1O7sfcebgaX/3Gd+KXfuXX4+7du7G+hQDNVvpiv4knASHWMySBcoDxry2die/+5m/H04tnw3IJIr3dPjhRIi2UQBFqMeXUsFINAbBFvz9BiXz/R2+hFIv0RwZfPAV4KsT432EnPnVbDc3Nzs/l3IALIesZ9uCd/rjgaHcfKwxr6OHudrx3/17UwKmLOw+4Tqt6YubUSRzfxiUqFYDtl+LpZ67E2XOn49TsdJwF3pN4JlvAeHd9g/4cZdkKF1m5rgQe4lXcX1DEzxSJP/1PDxooPstcMIxKZOTUaPzO/+pfxKVXr0cF5rn2/POxtrwWf/sXfx1rj57khLM7YDo3ZJhtc30zHty9hzA6ijPnz2WIRw/NyfAsSQEO+7iu4V4jygVwwGMTF3S5eMk3xr05Z6HQTm0v2nu1XD+0vb2ZODs1OZYwkKGNe+etXJ9MonJF6JT5bGHHM6em4iuffy2unVuKaQRGFcEVRyhaFHOlOg59IFwVfHTgEMENW4SFEvUe9/Y7qTysk7YJftaxiN1CeQ+aajMWw1kqmwNwnRWgwa10twbtLCOg7rXwQA7q8Wm7ETe6KBSEbh1LvqOngLC3UGTFuZBWXwyu1KN1cyWaD8BlU0EsnzAueBh2SUVCJ7UNMkxkBeOLz16LJ1vAknZcwyTNZIUICUY8O5+AwFWZqNCRTrw5vyDvuQ32bqxtbCOrkQuOn+e51YFZizo5bfDq9gV+d9FyGqn+gVdhpkwT96k4NKpQ/s5dqBiVxNJktQ9he2E6nnnqbNTXd2P5zqMoj5Zi8qmJ+Pfv/U00kBPHKGU0tzmugebOeT+TRYJ+KYhVhKb4B95QTOC1OC7g73qy3HdEDwUc5PwHyrmEfJXWVTCjg33xhaefigVkXBni1mMYho+nKtVYwKuYRXgP4jVqAJgRmenQ0iXNZ+KKdMh7pj0DQtfSqYxv3r4Tq09WGW85Ll28kLXIcsE1vCwMu0lLynAdB+kTgMiXJzJcUgVCKe+Fo4dlqPyQc+TgQqWadJ3yJmtt4ZH4G8gzTupnG+tAsDaQaZF8T2HPm1aR16hYtP6V6T3Pg6/ZtoTjbl7+ZgHI4uEwJL+pgBSK6RrxWeWh4jAkpeJJwkdYGiobHx2PU1i+uuDFs2BCCR3gdVEeGWrjnEpJq18r2JLbf/eDH8Ynn9yJF198JaYnXQlbgqmw2nZ34u69e7H8ZCXWIVLkRtQQ8lfPnYtzCwvpfhYxQogPgjvoIEjppySqhWOoxvHv0r+b9x/kb1ZkPRpgjMBVCSnhDo9OxW/87nexTsbiBz/8u6w5ZZ0nQ01aYoa0jB+3t7bj+cXT8Ye/9g/imYWlJNhiW9wmgq4XSjR7phfG0MrU8qzFJ/cfxl+//ROERzOVpzApEJt8IqvTby05xwNOnHMCcdbomZlfiEMswEEUposHB103MjoU1amxrBJ849GD2JKB0gO1UN5iTM3OCgUY11AcgoFxFiEfYIDknZwcj+mpcYgKLwSFsfzocWysPImuSgoPoIsAy/IxdPGnwiQViRb7zxTJf/CVPr3KhDFI5dD0V/7+t+OVX/hKbO7vxfDYcLz39ntx9+adaCBYncQ9VODW9+F/wx6qVJgCmrHk/K5l5/nzycWqaUNH4AQr07CW8ySFEikezwVpDOUKcMet0gHWfUft3OhrGAFw/uKZuHz1UsyfnsWrLUJZNiCM7HvW8sKENFzRnweY4UGGN2xz6MiS6xhKnLPG2Vh1LDr7hjQNN/TDH4Z+DlH27fQ81rFuNzgKD2Q/ageNaEA7riXS89117UStnnNorkh3zmQDOnqC4fWgexC3Owdx9/ggntCnQ7wFCyc6mWyYz/kgYVDaasThbbyru6tZesVsIumJ0ScdGzR1ky7nyCoIUvfyL0FHL77+WpShs9t4tSbPdJUZXp0ABYvApt8yPAjQCoLXGH8aPeDJuUez/Q6RLyqMbcawjZKsu35IwcbzXSTrfJOyYt8QEnhNQ4r+KIcSbfyno1AU/6SfXG/zTthn3J82SsCiD+9ldmIwnr08T8t4dK392KdfP7zxDoZII+c7+sQBMso5v36eKa1Ih3oIR662HMKzBW4WYzxSgezUM9kkQ3kjw3E8BmyrKBCVpvKC7pk19/TEeHzxrNUq6KPp9bRzjOzsh0nKg8cxQz8WMCjGUbCHyK8iGw5KVkZhiBhBcR2Y+7O4w6clVO4h33age7c/XsMjt5ZWln4BfspkZeneroYjhoU0wtHQoATm+9BIAyXpmjD3HKrDx0aCmmYBwkduhW6I3bC68kg4O72BPHir9N0/+v0skaI1byjJ8IdoTcGXjO354t3/JSBdOIsVWiIgiwsKnBRiCgevY5CGDRwo15SwUiQiswponHfuc3GPCOWc6XP6af7upHAVRvL5zpXUYQKtZt18r9c6UQk5GBszMcB5gAkIONPjysPxztsfxujIZE4yD6DVLaX+d2/+IH7y3nuxvLwcW5tbdLkokWA8v03fr7/wXJiAZT0iwzWGL1ykqfeiQrQQpJoyYUJ/74CwLawm50WgEPqAUGDcavHq+ExMzZ2Oj298HO+8947QAOFmg5STmA2VDXbxRM7Mxm//6rfj6YW5JNJcANeBCLsQgp4X4+zSd1dsm+HhzpCuWP8IIf1XP3kXIeIqUwtJFAoj0SOh2UcO4/+edkIy50p47uzCfFy89ixjH47hCsoDGFVg6oGR0ahDlO8+fpTM61ayEqnzSk6Wt2DG3AdB5QJeFJAyk2XP3ZFyaHgw9yxvcu+TB4/iXWDdAEf9WD+1h09SiThJKo1kvzL0Rt9QVCqIpEq6LRSLL589uA6Y65gfIvwWrizFP/5f/7NoV11LhLCD0SeGR+PBrXt4PrUYhBnNQLMqqtlMMgjmBkw4gKEB3WmUaOnCHC4UA8iZQVdbxXM8eWQvpKFx4n4TaT2pPDiZeg0B08/5569cjG998404PTeK8EOo0bY4EM/ShBZzjklhwbmcHObHnL+iGYWx1qmektlvziG4/sQwsnMMGl0drt9DOWzB5GsojtW93cRRje8NxuBCx/QuG65HaaI4VB54vs127CGYd/GWn9RbcQchd4/rnugVO2XShSa78DleRl+dfu0iMLcwmNYR5PfWo31nPTrrrk2R7oWfijBJi17zH2OrQBvziwsxPjmRpTu6Q/1x7fqL8enHd2PtwZOEVSpdJ1O4p68yEn1jk7nqvGq4F1ruYGgcmXSCEjc5w7ChBgyABG6laCG4NZhWt/ZidddU92IPcb2SBm0Y4jNh0tCslrMwNltLowY1mTwu/auzcYuS3lyHJeyh6lz9P4bwvnZ5IRZOj8f7N38c768/iQ64KFncEQFwjMIpMV6zB92DSFhklg54xV1PYyV2USLgxF0M+8fwtjiOhpEbKIj+Q2gPWFvmxomlIfj5q+fPxll4Rs/VNW1chVIoJuOtEJ0yCjk4A4zP4m1M0I8mhkSLcXWwp7v0gSfHMOO2lInVE+7fvp8KVJmD+ECZbMb156/H4uwMI8UTxgs0lX9otBpjKP/cgK0ymNWqPYY4hnlelee5zbqy2GQRj2ETSJABZYwOM2XLKEfLKpXKKJI//sPf+14K+xT69E7yBiZ+90gEgIhC0QA06YdzhVaUGWQHvVPulWC4rndORkolpBLhWmN0qcFoN9vTmuHZxfMAGoJtUCQAzOI+gIWicCKuF9+Tn9Mq5aX1bmhrAmRo5blwZ2u7EZ/cvJfWu/M2unJ/8f2/jPcQbHo1Pvu0Mf6Z6XyGoS5LJp9enMMrmcOdlyATChn68NmuWUnC9jzY8fzaxkbcgwkwx1IYqnzlsv5yNTqlanxw41bcvnMfpeH46LvvCCdDG6XDTnz15avxG9/5VpyfmUCYwUBYiTmp3jH9FkZGuGXBvDbnW1oK+wiPvbi9shJ/9fY7sYVFYfw5S6tA3MJTZjfGKeCS0cUXr/yfryYTnL18MRdtaplkHSXg56xGiwHfYDx31lYLy0crDHiNT04ms8gc4kjhZqKF4tGFZoOH4BKL0zpmC/OzAbZQFMdx6doz8e3vfCcuLp2N9/AQXcNh3+S3XODFe37Jl9DmyK+f+ZxS25HI+nanHQPD/fEb//kfx+yVcwG04OXBLMuhlzA9Nh2Pbt2JTT0ghIM0MzE2jrIplLCZWaZ5GwpwbMWEJ5Yvwnj3yQbwQPAAxxQOvv/0xXfvgS7TQILJFVbPnl2I/+iXvhGLeHKd/Tqs6+9VPBLDF8Xwcg6J+xwTj+LNkWjZozygpQy9AW/nlrw2aygZguHvAOPCsirbKLl1BO0q3tYq1vnGXiN2UBTbWJmGtrYxKAxvujvoFu/bWJBbdZXOfjxa34mbD1fikwfL8XB5PbbWdqK+tRutjb3orrqQcCc6bga3znd+O1qrFYkke3ik7QLyPW+xoDEPvxa8L/wWlhbj9NnTGVoZnhgLF8HdeP9j4N7KMemFgXxoaChKprRjuAxC63t370QHpVhkjoFr4aNhIXyFd3pHwANPST47xBDYhy4391AoOzuxtrObcz11cL0LPbegAY0+ZUp6fPaTv1wzgxww+mFVYqMYRRKK8gmBrUevsQBFjU8MxzOXz2aY6UFzK7bG6AdGifOICgbX/BT0qwEkHFAC9Ms6Yke4UEPwVs6RIOeyXEoBrBhAkSDt8GKOUSiteKo8Eq8uLcUoyiirddCm9dBy/Qv0h8S0dQ5NoMP0ehcmpmJxcjrKyIbWATIJgDkhbsafIdoHDx7GBkYyNxf44dAI393ditdfeSnmp6dyTklFoLKwtMooXuT4pKWSqin/UxfwrEye4rs8pMGdCkdP0v7pRPCecyTF663SP/vuH3xPBeDTnc3XAnLsvpKp+JcKASF4AhOAXwiu3jUK51QIvNzHpHef2QAOyP19c3U69/Ue7jWZiQEh9tqynZzA5asDKMJMRfGw4nzxnX8ItGZ6JSMA0FpbWh/GdT+9/TA++fQOSmmEEfXF9//yr+PTmzczY0ZtPD01FWfOnI5XXn0F5bGIMdqJjY01CKUb15++gpCRiU/Gx5h1WZ2YdZMpLYZkfIjQTXDe/eij9GYUDv45rzKAR9Q/hHV6hIA35aJkiAOPDRhIV2Vc56vzp+J3/t4vxbz56CiRYy1ZD5jLsZga6AR71/UqXF/HKzKE8XB9K/cUWbMwHgK0D6veCceCsBPgeaQSKRCQcFV0+dWsunMXzmNVDBfGAKdTsIMb63PdXl7JnfwybEWbToIOCzcszc6h8XYtbhQPMMgwHddYrVeIVbC6ZuamQBzPGcVKhUmcaB5Gubv48NGnt+mzNHIiWJLa7ZifOTSjPJHw7AkBR1Kw1OFhO/pHB+Kb/+TX4o1f/UUECtY4FmwTgWom3cbqRmysbzK20djdXM9JdufWnGOr7+5kJtEY1pPppQoWQ4YAAY8FgQbzdbDei5X0/MuH20/7J91rBGAoaTQwJoXUGO39+s9/JZbGR6KFMGyhKCuV0RjD2s5JS8AjHDVeVCAaRN0j2nIOgB9VInqg9kX8GJpxElm4uxp93wl0lMRGsxPrhrI4lhH+jze2Y2VzLx4g/O+vbqWiWN2uxxqW+kbtIFZ26vGAc3dX1uPeE3/fjp19cOazaTdBj0ltqf4+rG1TVw3bZWaVliy/F3K/oCmFbULhhJaKlzApvrsuxQ2Xzp07i2Vt5eNKrK6sxsOHy4lZ3EPghuAxbDY6jkdSyerI+w8fxCF4SZnQDx/gSZgsktlwCFaVfsLbMBvfi/RrDCfOubj1mOtN1bccvN7IsXSGN7ANnzTVJgh6Kx/Iy5KUMNZ4cF1Yjopzhu1FskO1WGMXAPQjBya597VzizE2MxwfN3ajaTXqibk4NkUXL8NV5s510FEAwP20k/MxeMAIOrwO8Csek56Eow/HN+Ld+b0qRuFr03NxcXwit4PQy9f78L0o/ZS95d3+CUXlqFU4+mIaz+D81ETMQn99LYxM2huYsBT8UTy4/xAD0ZATo6bdfCHD6g2MBOj9hRdfTG8ny9MIE/Biux65doV7ejLXV86hpPVTfO5NI/jSgPc372HwzpG4sh0g6t6ruen4IWZ/NnDC8BkO4JNMlA+G0bTm1Zw2rND3XmnLhn33HlNhndPwd8/bpp2R4DzUdLpKhSfEk8Cu1xUTOTyPd7+rhPwtB8wz9xHsrgmYBKC24eVDEI3x0w8//hSvxEqV5fjrv/1BLD9+hPKY5N5jLOa5eP311zNVVWJS687OzabF+gRr3En5RYs70t9CmBQelfFAhZVF2nwphA0HPcQ7eLS2BsLpvwTFb2Y0lIeGub8/FhGmzd1dziIsBozJNuL62XmUyC/HucmRKHWbcYhloReiUNEjUfCkIskJdpSInggC88HadvzNO++lIFGJGEtNq0hi9ckC3eOzL/rumUQ9/xlSPH3uDG7raOLC3+h2tCHee+sbsYfgtayFi50sUihgrZs1DI7MO+/AZIYeFZSmGZpksM+5JuMAzXEer25uAuYAfu4JUtvYidZOLUuL3/nkTlps2ZHs52f7KuNL/v75DvKBcc+qNDV99NR4PP9zb8R3/vC3cp/8GsK7WUfR1tu8H+TE+gYKyzL2IxMoDOlOIofe9rl2AhowXdQwVVYFoO+uaK6hREx6EJbZNx6ocoYIi37C1E4AK9RMtMj+4SFev3gmXgKXR3giTtwOK1yES2U4adcMQg2lwnPXgjPY0g8MnSN0/xe8wROFrHDsYIzsQWfrKIL13UasoAAeg/PHfH+CkngCTT9BYehp7DrRzrHnvAkK4QmK5f7KWixzzyrXbZr62zrEyIHnoBNpxUnYNDoYgWNSwDre5GeFqSNLvHga4et1iQcOX77/9Mh/tAM++W5Y6yoe6PPPPx9XLz8Vn3zyaTxEqMXoSK7+NpOpNIiQhY4OkWDDtH/waBkgtQo67sdI5N3FeACjgH1+Ls5ldp+0nnDEagaWLoh290m9vzNL5+L00pn0XA7o2boKGLi1gbWbRQl3PqLMDW9psIha4M7hcPSvcRh4HsKaC4fwVCvdRjyF0Xmlcipuv/dpPGnWoztVzHf0jfE+XuFzNY4wBo9GMJJHKlGiP8W+6oZvhfPJQZ90RI3mavDOYxq9PDMb83hozm9Ip6lMktYK+ZmYSp6gW7RFk4BEuYtx1E8beBOLc6fAcysVp9tle1fuCqozIKxos5g26I/N7V2M7tG4eP5CDCjbkfGGU3syWTpQ3hYytlAofu4Z9F6njlAO92Sxv/kZg+mt0h/+3u/kfiQSRpF66ypGBAlWgGlgds5wku8epkoanrIvhYdQCDI1WgVAGqPMOCXIzntoUiWTiolXT4noSRRNQsIcKhMHULx45skAPeysHomft7awHmHSeZQC4+NSBgWgXenewDp9F5e62+2Ln7z7Ybp51aox5754/vrz8dJLL2Zqb8Y8Qai7ozkGy3QvP15ObX3x/EWEguNnTElcWhuR8WeZ0lFofegYu4r0J++/n5ZmZoRAkF08iHazxjNaceXS2fj5r34uhvo6MYSw/bnXno9/9EvfiDMzuMqdg+hwbe6ZgqVvKEavx1Cagk5PZL/pYsNW3F3bib986108km21AWPmWT5P5qL/dDLfi88CtTjnv9434VRh7JdVohKtxItiOQQ2G/vNWMGSa4MHfoDouQPiMylAAVM1tOBvMImGgROX1hUagmBxQKMCYVeajejf3omduw/jztvvx0c//km8/+aP4/6NT6O+tRc1DjOpgCqd8bBXtGm7+QKG+bzikA9BEvoEK6jSH7/7v/yTeOPbP5cx5yYKt17fw5PYi93V7VhfXuMwUwvlRR9cp+Je84Y693f34gCjwwWcqTw1koB1k3N6IjJHwu3kSE9L5vvp5x48IAZgWAJv06Dgay8+F6P9xzE6Ooy3O5E0qlfSxrOTRtw10VRyWcrY9cGByRKmb+tJo8gU3gg58bmPV7DTOkZhNOIWY/nozoP49MGT2MEbqSHUDmTODPEMx9DwRExMn4qpuYUYtuAgfLF07hzCfJp+DuRCy45jkS/lJwFp/z0+M86EMkK9mPfg8Dpx8T86xAuv/+B5/6NjvMkL5y9eiOeefTbOLC7Emz/8UTza2Ih+hF1uMc01mTKNEXJcQuky9tbyRloxx4wr+lA22V9gnn3WQOI+mi+MVWUEPebZfgf88Ggp5/fmp2diaQFYIHuqxvBHDS2No2AH4sHqJsda1FKp9iefqqMy48l2NRh5t/96gRlSz+gCzxvsi+H2cTw7NB7Xlxbj5icfxp1bn+YCw6P13ThyHQnKqg/FXgJPljlSKErZppK7psNDRTEkLSW/9scEPP5MZSSuIjvGeE6Z83ohGd6iP/JlGheMVwHu2HlLtGVyBrxWQoGnckExf/xgJe7geTagMaMH49BEL1NPvAozcSYNr65txIXzZ4HZJDKsWArh7z3l4LN7crcnr3vfC9grbxL5PzX+/d5qtd4q/dM/tESKHbPT5hAXA/Ilk3nzT7WTD5LZ+d4btO8+LBfVgQiZJCcJ6aRhq8K7KQ5fdrin4SyH3OTa3rnec+24z+r1xcN1HSsry1ncbtxVpgDa/G0Jy/RT5yn+/639ibNnyXWYiZ237/t79V7tS1d1d/UOoBtoAA2AIDZSJEGJpAhKFPdNXCXS0ow1Dtltj8P+HxiOiZiImbGt8YxigiNZFEWAIrGQAKvZaKC7qru6a696+77v/r6Tv6x6DVL02DH5Kuve3715M0+ePGuus3ML8d0334lpLbPZhZytYtfB+bNncOueTU/D7jv7p3MtBYJfBLdg3ahgbr13M87BlMPcD+AutrmKlQa0D9SzOLaT+W14hCzCXmHhVNw7U1NpgRzubcUQFsu5M+PxwWefiOefvhiXzp+IVz7wbPzAyy/Fi49fiJ5WZ6e5dbQD6XYTle4slZVdVRKxe2etrS3HMlb99fsz8cfffCOmsOybUHAyZFpukGwKQOCXUfnRiEfvFRckISqLPBv9/IXzMBSsg+Xl4LsraKeWlmOBdtslL2pIXbDSSGNbu0+TgtLN4+zSWl1djuadrRikfToh1oHV9RjCMxhGSRzOLMQ+FvHb334r7r57M6f7rs0uhWcyrCziXlPn3ElX80z4ErpHl+rG12gSPeQzzz0ex569GA8WZnIzvzVwbrfR3IPZuP7GOzFzbzKWF5ZSkQTt7RRpz1GxjTyHpouYrni+2471lZVwa26LSeFBQamIuU+BKhYsXLqirbUwJQQ9jxY8yMvjI/HkxEiMjgxnv7HK36nqepGaZHp8enXOenE2ofQsHzjuVcby9BJaYnVzJ6YRSNfvTsYb792O1995N66jEGdXNmIZelvEeIHkoEOHSRV+7bG9I/22xDoWsnTsEQmSgedxnzgxEWPj40mjLv7NTRmtDe3sjUOzToXNo5kNVjWJg/8syDKkQDLM2U7lUeLie2P5ODPFcFqPiZMn4/Tp07EwPx9f/tpXY400OTsPGgIB0a5X0c4zBTR57yD8QHB2Uel9iHuFrfScgpR2cLKHbZPTXP1NW7iSu6vHzRq7Y3xiNE6cnIh2jMXdg9JNaIUOW52Gi4fQ3Ydx1ALdLMVdvFW7yDzYza1VnL7tGK3lpFK3RwEDzTUrHqcNsLGP0N5vWY9TfW3xiQtPxsHSdty6PYnBsJvbnzRv7ERO8/VkxZXVOMRo2cfy36W8/YzL/OYZBo+LFgPeGF7Zjo8MjsUpjDi7tXKHaNor5azRulO6CgnI+F9/yvuipDwiV0V40NEWN1dX4hs3bseUE1qQo8oTF1xLC858daaV+LMnJbeXgU5XMMSfunS+0cVblEXKadooJ3bAJ8p9t4v3Xtmc8r0Bm+nsITL4XNlMmist//hXf+lVf5jQ6EujFnsOlKkAIH4Fb46hwCy+yxlGdsVQaE7fg1idHuagYV0ZmRYc7zxUReBUDBKhwAik5bnZYnYlAVgOOpJOD8buLeFQyVnB6enprNQYzKviEJk5h5pvZUynHN+4dT/+8o23450b9+LBg8lcYTw+Nhof+fBH0zoteTXGACRwkWH1KFyre5mG8ZyDJy+cRXh2483oWUF0lOHq1DzBDUJzvrvuin2wfvyda2+Sz2b82Kc/Eb/2j74Un//sp+KTL38sHj9+LvokXMpzW2wkW7gxY+5AS8G54SLRWVkAlMSyv7eBGzoXK9u7cfX2VHz5z/8qltZ3so85GU5m0xMRv+AolUkKgSMhfxYiyVv+kzlPnD4Z/QP9STjiF/Ud61hIU6tLuW12Wt7AkSvuxT1tcQCBDg4MoER2kRg7MUD5fRBpy8x0jJPmIpbVub7BODk4EoMwruVtoMBdV5Fe5z6MKaEvrlGayg/C4w625Rfi0XpnlJEVl97b5aN/txPnn38qfvlf/G4cRwEurq3G7Vv3Usjdu3kvRvuH8SxWYn4aRQ4T5fba1Ecv7xDB4jbpHp4lM7nL8wbf5+Fb4D4Xj1lfyvGqcM4uFJ/xzphpoLVEoElppxHSvXDiVJwdGUsm0pIV/44TeDS0Se2FtyZuHW8/dDW+6l5FzuFfXl2NSQyQW7duxnu3b8eduaXw+OM808K0He1lLYqCF0XouRO2mwsKNdIKL1E0zZztCayW4464x0ZGYxRL3a4bT4mUd7MbJ0ezxLNVggekDb5PJcpD9WUG8c9FntbYSBoTASocxVlmIH35zO+a46mnLselxy7EzOJifPWb30Thmw3/4ZLZ7npT+8AsDXej0LbwJMV54tnyKbzQtL9VmgpWvQWyABq9Z4dbejqp3+hInDrlhJkRZI9dhsqrrFnytrM601gS2vbOaOvpwyvZyTEnN4scgC5b8casH9yIoUCryFdc0zuzeny8R3nOjvIMoCGE54efuJgLSr9993YsdWDEIis6W928sS0O+vEYO93qpovoVGrH0/RCyMqxL2RlM4bFhdau+OCx8ejDu3Dguw1ZYpeoPTqlbYosTQCskzQpFhy/acXAbpZ3XTTcFn/y7nvx1sJi7IFX1+G5XsrTTaXFNMDJ30OvQEryu56S8lsT+onHn4gO6ueMR/FtnfNMfa7C4tY+Pk/aFRryEKQcv+GqbM5JObzHkCqK5KgCSe/D/JKAJDafO4YCkQNImcUFg3Bf3c4eXEqVSHoIfC+jKuztBjGNisC8rZzBwmWEXBNyJOzJeHxf4fG3A+rzWDnOujnuWg/KK4NTBfG6hK7/kKC+8mdfi3/z7/80Zl11SugHoZ//zOdALPBtlfEHiqYM7MZEEHXlt1Hl5nYfkwilT37kQyASRiWN5beiCAeGBnJrZr/1/PY98QSc3d1ufdEW/+BHPh//8td/PZ44ezYmEbLunNrlTA80e7ob3MqUrqtxcNN9jxTU7tKq8FP0uIvrCkJ9hca/iuXz5W+8Fqvk06r7T3kKGBvX+yL8CPzmV9bXV+XKm5Qw/rDc5M84c/4ceMersa2pr3snLVLW/BbC1fnwEhKWmUxoG2vhqfh6wGOLR/Xyzfq9uzH3nTdjgnZ47sTJOD48hAB1l9v+GISxHYtwv7Q79+/GChZ1B8y1gEVGVYGL/A18K6wFXhtAQuaHzJ0JfAotYWn+nS/9GMzeFFe/+2YcHz0Wy3OLuUByYXo+picnY8IxLjyUrbV10EwhSjCtA8R5izgAt+715FYp66trBQaYU+GR56uIR8p2nMuZdXluOO8UcIkP0jpdV5hxc2KE589eeiz68FgVlNJel8xr/zj57Bkp1hltdrU4w6XSvmOGWnNOHnG2zDgC8fHHzsVTCKjHz5+Jod6uWFyYTcGjkHQXAT0dDQ6r5JqS3JreLjPbCLyIsWRmvlFu53/QuduzDw0NRQ+Cz+nPejIOVj8UlFz9yx9+wyUFuT/5c0JEKhEfSGEKOIi4tKHtp3yA/1Eu8vjLL30wzp47Gddu3IrX3vhOphEcvee2LgS3Y0fAnT0POwexRTtWRa4Gs+zsauKZPJZdXbxSiZReA3fpbo6TeCFnTp6ObhSTEOUfdciZbsDTqArtQtsqQ2h7qaEVg9XhEWdg9vf1x9BgHx7yZuLDD6wzGabcsix5tlkleNiaA/6eyd/eshMfOH8hTg4di6s33wu3JHJCjV2UObhN2QW/4M6WEW7rjEHqmq1h7j987HicxCh0F1/HU9vwMosh7yC7+K24tXXJ0/qJphaNH/JFkTS1dMZNDLN/+/obsQ5sHXr5EF0uHIfR8lRO8tFb7untidXlZXAE/Mpj5OXc0kocg7bOjY6WtqcMJ6OUdoAfyCc9JeBTnqs8vFe5KJs1zHJ4IL+l6N09t5H/2VdTqECpEqQNbQMkUYEMEZtExMep5YiOcVSBXw87URDbmD6zUPOqCsFvvTd4NY8UiAQX3dm4a7qHpK3vDbpXrri2W0vGssH9LLcd4EarzTKzLBCxsLQa//6PvgLDwtRQzRc++9kYH5+gDAS2mvl9QQZUYJZGz7KpkwJ4BItF4Tk9/SDncWsZOmbkdWCgN4bGhqOt09lcS9Hb3RY/+tlX4u98/KU4dFfd67fBTXtMQPDNTVtYMw5Ei/D99MLs4nBtgWfJu0rfxWN2nSn7re/a7n68hWf1H772Le7BmwyD56NlLEFZ74o7Q96X9kzciIvMzGsirFz0/Ox+SAOAhB7aswOu3SJjgzp77rzM62aXGgRuhe28eae59nus8NZaTL53PRbevRH7CPKzWFWXTp2KERSJJ9V50uLosdF48cUPxoeJ4vsG3sMCBO+YVQ72JvwyiCBDjFQo++hlXP4pwLVfSZz1sk0k3kPyWkBArd+ZjN69w3jAfXd/T0y51c3sEp9hEWok0M4qE3JM+iwL0bA6N7fCrd1d8Gr3RlEgCgAFl94ttGnby8jSvYj0ms+AhT+3nGhZWYuJno44deZYdIx2xUD3AGVrEcNMvHfXXyePaMXJY1rUfu8zYweKsbNHA6olesCp8/hzwVhvZ5wfaovLZybi+cuX0sC4c+d+LK845dt1IVvRhvBxgkc9StUJH7a1UStcXFXrUVzkFHl+qHSG8eJVRna1WTVpXPxkAkLeSzLk4aPEHTSUJEQoNMczcOJfZpLeiUKGuu9txTPPPREfeflD8Y2/uBJvO0PPrKHZVpWpFroK1e/FCzS/s7BCNoWmU5FTZsqIlDUVtgKA4Dkd99SJ8Thz6mSO05rW3ghTKC9ykLpR/xrEiXLJMrPrijRb0PQcHn8ninagux9lAT2CP0rNdAZ36XBWXdKUf+Cr5Auc0NfzJ07Ei2cuxO356bi+j9xyPifixU1FRYsyCRGMwsRgBOd7WxhqeOjH4YMPjx6PEeripJUcZAcH9nikIs02KTVPYzCDsg66NV9xFO2xQl3+p29+K95eWQrPO+pCsdhGfuHiTOlgCL6UB51x6YxVu+BtNhWW9VmYm4tnnnwyJ9LozUuq4ls8OqVeAlappDLhmbFMkCrGgFG860QAvx7Jz79qxhK96zj0PHJqaBKSlk7RcoW4SmX97X2dTVXfGy2wpqtXlY3R4G8BsJHtZjr6zK4Qv3EcZJ2KO7Au8Pb5ma9p8uxhGiIrzDuVibDrRvb1D8Zb196JyQeT8dEPvxwfeOGFWPZ0PARMDeZvsM7Z8DSUwrVGu+22UGrnzp3Owbzj42NpQfKKRidNKwoMITA41IfFuxunjw3H6S5czds34503r+M6HsYLL70UY8O90d15EGMDnTEy0Bf9WLASWNYNhbFN/W10p+HlmAvk43YQb7x7K/4IJbKON9Ps4i270SzcRi4U1oCfhvbeqxSUt94QfZD3MEemh7BGh3OuefYNw6iK21XqPrOFVYaAU6gqkHJqL8zWjcBtRwi7bUgTSmXm+vXYxopsRtG0k/XxwaG4fOGxJFjPVtCldmr15ccvxtlTx+OF556Lu3fvx+vfvYo1h2FAGwtHMjswqVhScCc8tAXCKDlIsbxv9+lOTAwN564DF49PxAfPnY/nTp6Jk3afAY+em1a5i0KdTaalJhOXmSiYntZ/l2dY4itzC7RpEcbuRKBAyXEPuQdcKJiFJa1T4Uym8llJk9Ort3djEAH4IjA8Nj4cgyiy9ubOcAW2C8qGBjyrBaXP906vdLW8Cz578FRcu5Lz9zvgj1aMnmY7mfBmxIfduO6aAMweEzuMovnAkxfAb1csT96OheU1rEUH2rFq9SaFx25GQBPQ0uZWF35VcJKPii0VTQrE0k08OOiEgIOc8ZhfFPIo/2X9C63kO59Xga5GyLSZ+FFwClIjeEZMZ1dLfOr7Xokv/8lX4wEKPldyE52QIk40ESzfdRLNG9uxg5JM2lRe+N7n6YWI/AKH76V5eyHOnJiIC2dO50p4Pkqe14p+uKYBmlcZ2FNhecoXQ5ahokD4uuniDnm5iPMuirqtuSOGoF35GkGH4tgNN7S0S1LFUz2EmpcwHUCXrbsYUgMD8STeyf3FpbjjwLbdZeSvN7/Pb2kgZ25BG00YnSN4vK+MnYxL8LS787qDcM6O1JCxDsBcjJj8R1SpE5tVIsAvWmiLg9bu+PKbV+M/wo8bKMND2sFkzkCtxr/nyyjge3q7c2V6TnuHDjV2lA2WpXw19ZNPXCo06HNwb7drdkeS5qgsN0pjaQyLK+qposo00XSl5Td+7VdeNQPdczWwmlgCkiBrMJPU+lzNpAr16onUQr1mwzW+8V5hX38LSFVCfudYiIAJVFUuRj0Qu7NUPioXf6cbSBo9jZwcQB7mp/CzRLsTenr6NLbi+jvX43Of/RwWqHkVGE0rjIbyG4EJTFJHUZYiR/sD2BCej104H88+dbl064BkmTSZofFnTkMotV7yWUX43yfeRfE9+/JHYrC3K/Y3lqkz9cIdRffYxZkMrYzXOvYALWnDvLXM3SPp9WvX499/7S9iDb3XjCdyiNtbGIuGJTZQm3U5GmnIxj2VN1gIv23XQghNMYRVqlWsIEqCAZZl0izSBm7j4Ce5Ky+E3dfWmeejxNpOHCyj+OZXwlPgXHfQIkOC00E8nGcuP5lTP50irCvcSRsN9fVgaSM4UVWXzp+NP/yjL+egMZoKwITPtpPxJVLq7x5TsROXzx6nrdyL6zBefPap+LHPfzZ+6xd/Jv7pr/1ifBKDoIs2y/EZ4LNsd0dempnOQXXHQ1J5iGdKAO26CKlIXCyp17K3tZMeAxynCWtjpGeCFOIb7qUFowpGwGrMQIab1Jn6v3j6QvSDP3dmtgthFE9Zr215aSHWV11ct4P1DL4xHHq7OrI7xu0rPCa5BcCaEbqmxz5PhW2XA2Rng+eizs7YBB+bcfn0aHzwiTNprLkmRlhy5g9RJaESTciOXLVEpWXHuPwtnStkLEA66MX7sUburZZKU9Fr/RvVFAwaJ+9lJNspFUnjdxpf2YamLLyU41kkgbPjR774Q3H73mRcv3kz881dgGn3PF6ZMvcw6g5c50F7NO+DcwSoCl1eli79psAlPds0KqCDODk+ml2AeaCTNM1fCmBlDr+TzvkqPQjxQFTeVNyYmeO7jnHyEe9U4c0xMzcfE2MjMTTYD/3yRE8cIZpnrQOHvQAaqMoFa5jlAdMudd3f247Tnf3x1PiZeP3Wu3F7fSHcdii/QXlIY4l62rhlYzMuNLXHyyPHYhRjIRUgctGeiLYG/ktXvTUv/AoGqKoySnkraUqv7XF1bjn+9Z9/Mx4gL5zt1uapotbV9MLMvTDbbL29GLsYhJ5e6sJrp/+CqlSUToVeXF6Jyxcfi+Mjnnsk3qwlMl7jg0LNTxmvzFZOV1ldZbhBGtvZ3kGR/ONyZruAuhLcLhyFdunSyrQp5FNg8aC6N2bgd94bkmh5b1rdIYPf+FxF4DWJnejz0sjl6jd+K6CmXVlZye/dF8rflqMbmGXwrQLZZyI/u+WIbp2iSL1w/nzswPTO5889wxQoEhChwlNgyAfcFxj8Xa/OChoZGojnnn4yXdmisWlIkC1SnMveTNommGP7zmRMX78f79yeiie/7yPZ7bEx/SCWZ+Zy1or9pR7ZurEC8yLUPAjGAdANLB9no5BrEtxdiPoP/uRPYhmrt62rF6SDwyQu8EyUVExnKEqj1EmAC9kdedZQJAYZy+0THONp73TqdemP3Qfns3at8fsQa8YJALQCQrA1dlEeh0vbsTWzEluLsM0KFjDwHuyAHzwuXWHP2L54/kyMjo5CAygSYHVtyUBfd1rrbYdb0dG8G/dnFuK1716jPliogJT1lZq5cxPJofam+Oe/9DPxv/v1X4yXP/xS/PiP/Wj8zq/9QvzIF74vnn3sVLRsrkSHdYTwVxbmaduN2AfvAwj1Idphz8VWG27p4krsfRgLWqHJZeA8OAnrc3VpRTlYjCSEu4cV1WmptmcaFEaEhILUP58bMAbLufPrWzhKuzGAweWWMHo2+pEtCB+nFrs+YBjPc2R4EEOiI7rBqwOjpsGiyau7IWvx2N2W3oL0lqVIB27itx997Xyz74yZrVxA+8xjZ2O0vzfu4WVvQj+tORbTEJLJ/NJsoWH+SyWS0efgwPE3aSAnzRA8k9xBUmlcL8x6J6kkLqx2qbfBAWxr6TPpK7VSJlZ5+Ft0SX8HOYY5MzMbKwjNJTz6lAVY4V0Ivz03CJ2cho5oKzxD28l3Wus0UfJWCn6lXwP3ton8Nohh8uyTl6IL4VvAJF/oV+VhnR8alMnnDR5W8JNN4QeBVM3RBipUjDS7Mg+h821gV4E8duEUnmMLSo/kpHeszLGd3JYHOSOeFZ4q6hYFd3hoF8bA5mac7huK8ydPx3cxXqeWN6EDvhcW0mfEI+7d3o8Pj47HEwjybgyLpg5kJHjx4ConComro3j3Tow3a4SCJntOVJxrtOW/+uaVeAMDKqeDbxfD7gDvxtaVq6yxGdhe8nkrxrgHrOmJ6kEMDw9DG4fhiZ16T23w8UsYbm60pCx0HzPpJaEhM/OpykTcehWvVdGk7G5pvtLya7/qNvIKXLVN8RKKtV7cGBVHUTLuwdKd0UzM1Iyy4RoZe63PLNBoUHibh4pBJeO96VUSurNVUblxo2Ml3vfhiaggytQ4UESlvCbgfJ/l+NDAbx4kg3iy3eLScnhGgxtPJirIT5gMlmsog2reawEUQi6D/wX+0xMT8fTF8/BO6aZQoJSpoRSHhb0/sxwrWF/vvfV2LGKtX/7kx+PkYydjfupe3Lz2dizML0bf0CDWemfsIMzc7FELb4MGzIFZCGnbLSRQE5sIlq9/+zvx3Rs3o7NvEBBKIyl50+LL5vSvBOvDf+W3zFFT+NzgleeeQ6DL3zOIdWzXGrgz2Co74H2Zbw5oTwVPGwzQASmuYfHsLW3ExsxiHO6AZwSzG3p6lkd2FaGcQRC43oqJifE4e+JUtqnrbtxeZqjLNUIdWEKkRcBuo3j+3R9/NfabnNFkO/JcNEJvLQdb8UOvvBz/+T/+xRjp64gPvPiBuPzYmejcQ2gvzcfmwiwKDKG6uRvr4HgKBnKV/x44bAWnaORsM/fWunbtnZi+NxXrC8uxi9DfRHmvLi7HmtMvoQVaPnGixWs3kQcNJRwEcV375Qve884LSgk8Un5uJAh/PFiYi7fv08azs9ED++6sLcZjp4/FC0+fz0OVxoaHUCTtMdjTHiMo1JGeruhFcHRpecsr5Jez91Qq0iS41xJu29+KXpRqenMd+nMtaTkO0oiPXziTkxnefu82Aqw9j3ut26sUJYFC4XdOMebeaz4n78LTKhjazHL5s9vDblW7WbPugGRtpZ6sv0HkNJ7n2Ii0n7jxvbEokxznIO0+ec/NTsex8ZGcKdShsYWyX1tYyrU8FMhXtr9WfYmuAJe6s2vRfnne544KlsezbvD2/NOX8XJ7k7c1HO3eK7uGP+olkV/TyCw1KO1K3Ut9VFClB8Jymjx2kTc7eh+Uv4680Ts8OTYU3dBwWRSoRe/Tkk96OmZmc9kbz9WtSTyLSYV2uqs/xlp64y9efyucVq5X7RhJnrUOzJfbe+ODY+MxnoYcso/v2t0GRpqz7uI58VqCssZCDltc56HsRLbhsX792rvxh1ffji1kh5MA3HlcwFwLZj7mwVd5b+1znIef7mjRhVHivoXO+BseG0XxOy2dNoGvTx07htc3gex0635oRHrye96nEqFtcwYnZdXutxyDa4TdnW3HSH7u1UIQCvwyZmA0AwlRRWKDOU5QPZE6x9gGFHgb07Smq8995jufqXwKUZcG9953blnvbBlno6y5pxBCQFdsAMLBRE4lokXg4LADTQ4MualYFy6603SdkmuUcJIZsXA2nZs/NQscyBksSLusLK8qujoRwCCDiRV/Co9MIcPBevHMhfPx9PmzfO9stD3tsti3X5M0e1MLceOrfxFvfvdqbKAcn/3Cx2NoojuWp+Zj8s507ro5fHw84dzAlZ+dnku3WiHmVN/x8XEw3BIzswu5Mvn6Xaf5fgsBAT5aOgosAthoLFWFBJENKM699QGv9dAU0Fknb/nGZ1pf7lIKRUf3WD8KDU8SZnXmzgHKbR0C32nDsoLYqXR0QAMbM0uxN4snsqKCk5lgQp5LVhJ0trVdFby1nR1ofvLsOdqXNsAF74euhxDs7X3tyAXiXmtsYI1++avfjIVNiJoytZ3wh+L06GCcHeyOX/npn4znP/Rs9GDJH2zb7TETK5OTsfhgKjyuwFk3S4trcf/uA+hjMRf0baFA1rbcEn01plHqr127HnfwfNzx1GmQWzDM9uoWCgdaTFtGg0FFAexYddKU3Q+HbeCNuuXiL5QlF1FIvctN4hBFeOg+StBSdr2QTzPt5Gr4x4/1x5d+6NPx/R+9HCeH22N0oDM9si68CswEFPN+dAKAa6s94lfl6RTlDhhfsdnCuzbKcmzE46izPVNYtkWnHo9HCGyvpmAeHx2j7Q/j3dt3Yxe8u4ecioSHSRNuweJ76SC7oBr3ZWsWp8M6wUNFU/jQPvXtrQ3oGwOBdpU2FbrWnwdCJzEVXPAOwiS/pDz+lXdoinzu8cN24f3KL/9k/PzPfSmGEVptVPe9q9doiw3SmL9dcioJ8I4R57oGcytFSWsYiHop0pjyFf5/7MSxeOzMmRSIGpwKXpUJiVMRSY+Vlw0q0dK10xx5lgt4sP4psBuw7yEnTKMy8tk27e7WOk20zTByJzf0xFjSaCQ7ZJNrvOBA0nq0cxMezC7ets+3oM997au1nRjvGYiNubn4iz//RuwsrWJoLsb+9Hy04fm9PHo8Hh8ZiS540LUwTg5xhhpCKenJehgKhFKpr1Qk9oToa7TF7c3D+L9/87WYdVM8x0X4Jrf/oh0SD35IvXL2lzhImVDkRW5j40aMtMsKPGO3mjJ2dxOvVHpGqV187GJ064HpbZNXbs9PvnXfLQ02wXSMNR0N7lXQMgp4d0Hizz9cRyIAR4O/63O9B10jB2kMfmMjWgnTqHCycgDuO6/Vm6nKRSViVEkZvPpOxbSC1eK0UZWO5zqIBfM1T6PjJe4+6UpeCcHv9tCSNU+qRzq9iq6YmpqLeZRSnjKWJRWECq9pa74+q+/KM3+hPCGWDzz+WFzIszsclKIulHlAyx2AZXcEfvPGtdjv64yPfOEzKNn2WHowHTfuTyLQZuP4qbNY68djCo/l1r0HMTk7lwrShZTOnurCQvB8jKn5hZihMf/gT/805lY28PS7Kd+aFKiPMkm9T5zXK4+8qvq9ZgNz78wo8zBdCxZu/8hg7oHkTBW3kdgEzwsqBmDJwUkYZwtPZMuN/DZQEFqZfCurlyv5KOgUGgoY0CahuiX7E+fOxMhQf+6f5ITMvk4UPVa4RodtP4Ni+Pprb8Zdp2TLPHsb8YkPvxD/8p/9bnzhEx+Nz336E6nEthcXYn1uIQfGneLrFvCew+2W2PenJ2NlZSnPjnGzyWWMhUksv6v3p+Nb196Lm7T3ARabi8iAFChkUiIMm/PwFSQ2bgoU6XA3PRL3S8sAHjUU/D9xTxqVawoQ6OzQxZY8akKB6Cv0N23HD738VPyLX/7ReOGpMwitLRSnnjL4398kojAQfjvwyvrSUu71tbHhrs7gFuT1dba5ISxCRaXihpd4/AiYQNnsQfuOnTimAvo89gIaJL/dnTh+Yjw3a7zxYAYmBl6ASmEpDaAgtBo1VBxUlTeyL9yIcHTCSc7oafBhoY4yU1CqKa0smh7dZyBvfz+iBPlR4edzvwRnwPjSh56Lf/G//Z04fmw4nn/m6YynT51MWB48uE9K2sGoiOF7BXX2LHBVqBZhrwDkggLuRfBdvnSRq/vCSdMqmCJ0q7A0+LvyRnZ1Uz/rbDBN4Re+JV3mQTnW33pY1gGCUwU0u4DxgdFgeS20kxZIR3p+KAws9ZwOT0Xb290x296SQA64mepObsfi2qknz52K+/D0OzenMAJQVHjGw9Ttlacux3g/xhw86KLSaOkiOtOq1Nco38rQeZWO8EYcPxX2fbydP/jL1+OvJqeyJyNbhLrwX+LQIDnkb58TKn5K/cvYtJNtHHP2hFknhmhcakyvr67GKYzb8yeO58QGCU/J6BBC7UWqOK74Nj6Sn/tXWn7vn/7GqxZq4qo0vNbfVcnUoHLIWUykM1Pf1zQK92ws3tVn1Xux8WrBFTB/23fnFGDPy/Dbul4lvaSC4USQ0YtbZNsf6/cix7zTeyIvmR37Mu5gvXp+gQabHkmdOCBcfmc5qXzMkOC1wCbsej978eTpE3EGF9Az0iVQ3ci1mdW4f+t23Ju8G3udLfHSJz8KUbXGzO37MYVQu7+0EiefeDLOPXYpbr9zAyt6Mpa2ECwIcKfHOpXZ/nRhnZ9bym0k/ugvv5Xbwrd19kZ7U3syjVagcNZQ770k/A9/lN+qEgDlvigSseB7hUznQG/0uyNrK0KQuIenMA+Nr3XS5k6jRNluza7E5tRihOdM63EoKEqReeVXbjin9ZTCgN8SsH2svV0tceH06Rjs6sbqxvtBOPe7rgIlpUJTiH4bj+HNm7f5bj8GkPe/+bM/FT/1xR/EmzkdrbvbsT55PzYW5mIB5To3hUeHB+dW4WtbO7GwuhbLG6vZ5pvrO1hUu3EHpfS1q9fjW9dvxdTqZkRnP0C61kZvDmuPmOewG2m7xJiCSrithzjEsnJHY/uopQW7HaWArDZCGYJI6xTiKocbYUlLz0Mt+/H3Xnkm/vNf+NG4NN7lsGs09Q1FS+9gMl7Tfjk1D4meuHUczG4s20Ym7cGrbcoBd70RxGsz3qDdJCgUx1k8ETF3ZYa2hXuvCX+G+6adtezPHz52PN7Fg52bXxXS7KrYJL118+x2QS9H6xYlojJRyThWWBRMiXre4qacD+QssMILhsoX0lAG6YG0jR+NpL4TYwhDLOS+3s744b/z/XG4QzutLVGn5njm6ctxFo9iYXEx7qP83A4fDitlEYtCQt4gK/INZUi/8v7J4xNx/syp5BVlSbYR+M2oN5EyQhOP9D6jbbzPLnoFATmZRn6yi7wqEoPtL274jGf72SuwcdgWdx/MxR7G8khPZxyg0NNztQy+hykSpztbKCq8A0ljA493CTkzv+zZHkt4NC1x+dnn4sqb7+bU7XaKe2x8ND759MUY7W3P8VGNNAfZk1aSyWxl4RJm2oRnueW+isRuwLaeeGt6Mf7wu2/FPPhzfDar4X/+a8jIbM8jdfRaZIXSQbpS/uIhw59uF7+yupznl4g3t+5ZoY1efPZZjBqMf7yQzLcRlNcG26HKffOuMp77Ky3//H/z26lIfKkw9VobzsQmPPrMYDoVRM3QRvGdabREvapwFPA+FxDL0KuoXorv7KP10Ce1ngLcI2RzwJ97VyLntDjKEAavYkzLr8JkNHh1Qz4Xa8nDDxDqrmL1QB0XANpYwtGo9MNYFVvNpxApygYLc2KgPy6cOJHP7HZzAdyy23BPz6R7++STT0QnltHUnfsxieextLoejz3zbDzxwgfi+vXrcd+FeygKD/jpwgpYR2G6Xsapv8tcb92fiW9857vxxns3EPbDWAj9GiLpessQNVQcl1jgzcHEI/VIRZLfcDUNz7wqO7vd2BIvoc1uAxTaOvhbdwwDYmqHgbbx3NYnF7CeFHTFi6h521er+DUkc0LYsnpOn/UZ+FtdmYvnwMVY3wACBEWJUTDSP4D3I8GrrJvjvdv38tS2cyfG4ud+8kfjZ3/si9FLHtuzs7E6PYVSnYmZmel4MDUVS0urOctkexclhIBb39mLVZSIO7vOrm3F2+Dta29ej+/cmYpNlUbPQDS396J8pSuNH7sNpBc9BKFVCAIzUZhp4Yd407p0jzaFbJKCzCMpyLDguMlB9q1thPhOCoWRtoP46S98LH7r738+zvRjOPFR2+Ax4kQ0dfSFm1LuQAf70LULJN2yxd1m7TYqTQY/Zf6F9uxKNhrEr2dkOBaQ+gu63dtXWSPsEY57ntPPu47e/ujq7ourb7+HskXhIHi2ERCpDLDo9dg2UCymtV5paBHlUbu37PIpikZeti3L0QDC9r4gwMIqEQF/4bdy77vEpoIQ+PQQVlcW4qMvPx8nxgaho1JPjcIe6Hp6Zj5ee+MqdQb3Zmke5kWZtlXmny3DI2jYg8Eeu3Aux0aOKgBxprLRg1A2aASYBxnkP4P1VPk4nmqXmDD424Kl7VKPYkjmO/jN8ai1bfEfGDJTMYjxpSJMeUAZnmlkG7qH1SaGzPTkPPyOIgcGt7aXRt2Esxn6OHnydJw7dzbeePO1GOzvjE+8+Gx86NKpuHTuZK6JskvMFfqu0cqudWECuFxf1TAsohklovOGcTSLjfCvv/WtmCTtJrHKwYrHIitKnZJnhZlY7xMvjbYVtxoVeiZ2GdtNPDgynIf+zSOrRgYG4/ELjwHXDjK8eHfmY6xy3fssl3dGn1HOlZbf/PVferUQdbHQ64fe+7FXG0fBbzqf+f6oglFR+FxFUdOXhqJRSVu7vey7tHHrOpHFxYVGfmVOsvnYHycRuD+S0QGrtAgSFygYNKq3RbD5qCga+x4lMLdTnpyciUUUyS6MXc4zQSlK/KS1DsLlvbD5u9a5Bl3YkZ4+LO0zwLgY72FNL+BBbKEMYMV47LFzsb+9Ezdv3I7ZmSWsktW4+OzlGDk2Hte+exWP6G68feOdGD95PC7hnjsLzXOoc9ygsysWsFa+8dY7cZc8Lz7+ZPbr72B9y5h2OqRX0ogSgziuuMxA3Y8qE2qUROJzo2MkMkgLDNCLNyIBO2d9G1xv9nXHvofVkO+O+1O5Cd3qbrQe0nYpdBu4IP+Hfig/adW0rhWyjlnBipIlzLUaxyHGSzCQa3zmlxZitK8fJhrM7gtngXV29cQTTz4Zv/GLPx0//vlPRzNCdvbGrXhwG+/u3r2YnJmNGWhheQvvlPbYwQDYps31SJZIu7K6FQt4I2/g4X3t2rtxC2XT0TOMAunBCekERygRFEcyERKsTJ8Ueg0H762C7U/9Ejc84dom7ZHWE/4sV5qwpjnGBAxNKgEEc+tB6c760qc/FL/8xU/GuUGUFEZPc/cwbYqXh7LZ1dtc9oTFjTzzfcvV5JseurSThy+tQy9u3qjsUGC5C3A9e9z+aLW2NL2L6+fW6BSbR6Me7BYlsQV8myRzDHAUI2dxbSfew2DaIsPtfbySLSxxZ9SR3yaw5YmjKUih2Ea3Vo7TUXY+5zv5xTGTHJTN+tvYjUBCMffwTzyKt0YoooxvpBkMDFwRPJCL8czli7SF1ipCjPY4QNm/de1GvPbtq9RLsUe+Cjiiit5bYVInFY/ExbMd8fjF8zku6sv38QN8bulpYKpUgL0qCuWEv9NgpF65hQdX39ulVXndtMqFrIU0gZfg1Pf11RXwhBeMQXTp/JkYGBjIM06kDVlLj0+PxLOO5lcW06jtoy2UOXO0vUrlWHd3PHX2WIyNdsQrr3woPvbSB3Il/X5LRwyOn6TdVPJOPJDF+N/yxYn826RcwiCHFqTnveau+Ld/9UZ89c7tOIBWXTwJAigXYwk8VK/hIU4bodBxCda7Kp/sPrQ0yrXXYBsZnNOQ4aGVtbVYWVqKZ59+Or1m8S6uquHv/V5DBmU7NMqTV/LM9l/7lZ9LRVITGmqiGnxvqJkYDTaYCsPfpinEWAR0TaMQNFiJXEHMezWhykRLWatCy8CB9exWIs+cicNz8zJP4ZKYqnJSqWW/Me8lNkuSWGSKXZjp7r0p3OkVGqxofQmswmio8JlfravXbAD+Se5dEEUfQv/O3XvZF9pqH3z7fhw7OZYw3rp5JzeG9JyQpz/4QnT1dsWt9xCOdx7E1atvxfDxsfjsFz4X20srcffO3YRl9NjxJEy3kfjGtXfi2Q++FBM880AbZyM5gOyZ0in0nZXUIHinO8ppwpsPhd+6ZD2Ettxn9H1ailgR/b25468Csxnrexui2BroCY/8PFylDWYWo9MNhdBhubApCa0oopJXyc7/miRynuV2IWIIuDwmFvGGVNyNF564HEMjAznNuJN27oNQHYNwbGUAD+WFZ5+JAZr/wbU3487bN/HiHsT9+w9izsOJoIdNhKmnMKpANhG6a5vbMOtabmy4vLkbb92ajL9453psdfbG+OnHoqdzAAYdSgbS6re+CStMmFtnO1kgq8F/KhZw4r3wF9YlHbgTRsdLFKp+lXV1bESmcdAVt79tbyt+8rMvxz/9qR+IcwO0xfYqngD03NaXAig2EECLs7Ht4td1PAcUh90FG3gMLihcwIjQY/Uc9Txr3HqqIFJIqVS0hsv9DmVvIrA8FdDFrQd4Fx7pjMOI0oAf9Cg2V6NvaCKuQWvzCL8N80Hx7YAzhYYKKw0o+YWrdJ9Kg996JzkDx3eNq4iSnqrSTTyKN/IqODkawE1JQAQoflkmYi9+8POfwCIfgz89cE7DqC2++o0r8a/+h3+DJ76fArh8qfGHMs78/fNpEXT2LAxDQ6fsDRAGQsIPnFW21Jme+T3R9/KvV9/7zN/Z9oSkW/I2j3xGpZyJZVCuaBh1KTwPdnO/Pc/A3/SMmW27rVYwcvEi8OY9VdQJJh7zu4PyVn9q3Xfj3S8tr4LrpjiFodZ7uBGnTg/F+PhI9o68/u69eOzFV6Lv+Ll4853buRNxToEHXrIAXmGSt+2CAx7q55JVxwD/59dejymMQhAWvRpG1LutqytlkLXLdjMPYt4cCeIhj3jmZb4yET983tvdlYtlPSyvq78vaWFleSnayfeZixcBBzrTeRB3DRkp7ow5lMBVx6HhUFxp+fVf+8WHR+3Wq5nWWIMf2lC+T4K0EH4bTOczf3tvIzuoYyEC4X48dpsc7DWh9T0WdCWtjk4Y2O283RennnkiIVnGIT9yiiBIpPnztwlQN7Z+ItvBMIWsyqTA5vGSjpHM5HYp2ygbXXm/E5Gl75Q78+fO/ypyhN/uOhcLri9vxOzsDMrBWWEdMMFWdCAYz44PIiSb4t337sTM/FoO6LuzcH9HV8zefZDK6533bpL/YXzmU5+KzYWFuHntPfKaj4mJk1gYEAfezTdf/3Y89SyWChaPisDZFDZsboOOIJJRkkCMCjXrqxst8cpQ4t0I3KVmECD3do2VwDOURTcE0glsrW1dsQ/R7PX15BkRziLamJ6N1l1wuUV7oguK1VLylvGkbZ8V/BRBl22QSEMA0c7G2ENgrq3gup/O7Stkqs7QQ6VN3Q6kqzPWpqbi5re/GzM378fM5FKeN76EIXF7GoWPl0dDhrMyt1Fq6ygOvbcFhPASjHl3aSNexxN5sL4dz7/40fjEx78/Ll96GrxfjHNnzyJ08EyA061s9nDJyw6wBKoG5Hm1MkVcQcNNDRpQCPK8q7879tAN1lGLT08uFwzqxarY15bikxfPxP/hN34mzg9hvYEsN9p00NPDofIMa7xpd1t10ZfTSj03fRWaWd7YisnFpTwfZAOwVBKOK6kwtvRCUSbZ/YqcsJ/eRapbKA+VjHSbh4iRfsdvTMszBb/ehed6u+XK1eu3Y31Hbxz+ObQLy/UBhVePRmkpDSqu0k5OHW4YWfKTTVub16vtLp/Uh0ke4CwtZ+oovgJ69n0TxsTYYFf85i9/KYb7GrtAtHQilPfjv/7v/qf49lueFAr9gtPCg3wKjaeAShpG6CNYtbIdKz1+bCxGBwcQm2TEe7thhKtY16ZDmGpJN4zUWsd6Ly8rh7IOBP93fMgrtU6lKpAKSVKTHrzyzpmgKlNPpZx1hiD0tywdYtB4trl7V/UrEzqacjEf+jv6PGGwpyNGhhwDXULu9eZMsKVV6GGvJY+BOPOhV+LWzGr83/7r/2f84Ve+GneQLX0omREnplC2XeWHzcUbsdsLCyVmqPK/+pOvxV2MqD1ncgK8mzC6A0XZ4cAuxYZ8JTbQWvCqkrKyRD30g1RS5YFcYPuIG/fG21De8Ka7szs2ocll+PLyhQsxjLxwyrv8skceeaIqRoj4Fe9+L47zKIr9gystv/Nbv/rQIxEwg4K8ujTe+/xoY5mR7+yWcuDdtLUbzPv6PgfZJR6YwMPktdLsi/PERKfCKbidpZXfYzHbBaOWc+1FTo87UpaCNGEBFf7psTgoLEx6MrkyFndwE8TfvTedW2fkwTbkIfMksqljDsx5zztDrbflmqfbseTGg1rTIPCZp58C/j0IezgGqP7td96LqdnFWNhcj1NPXIid9oDoZmMJz+P6zVtpPX7yk6/k4rzb796Mqfsz1Kc7msHTjfv34+uvXYnzjz+R50dUfAqlysS9vJzf7ToYYZTpcreBJAJrUhS1ykW4/dKr7FC9CP9M2o4i7+nvB89dOajuFvQd/G5CaG+b/yrKkb8NF1Fp6aSANR8uR0LmX/MlaMUnxNIDTNAJE5zCEzmBi//4+ZP53r7tXgRCX1dbLN2fjGt/+ZdxFw9uZ/sAJkVZYuk9mJmKFYh2ZHw8LSyJeGVjDaZdiRUs642D1rg5tRSTS9tx/PwT8TIK5OSJc8kw9gTZhaExY1+u+7CNHxuNocHBxNsO+WuVJ8qyTnzUiNZDZir1gC4627DyVJjSN4pU4Wi7oCzc+vtYZ0v8F7/4pfjw5TPRtrvmFKrsmjqEuTFgc/Gr08xz08SScxowq2trMYMwWkIAKXA0ivIceGBK70Nhx9XuJgWb54jYHaWSUIn4TLzraRQ6MWdDaQ9h7+7uzdl+d6fnyZP8bSeViKm8z3TfE448q2nM13g0fd6rPUqhXHwn3sq1BN+TBwr8U5/4cPy9L/4dvGtwyndO530b6/v/8T/+GzxtPSapGNj8NPOFB0sOyZN2c9lVZLlnT5+IAfhQvi1T9CnXbxqhA3pxSx7li6HKJpVi7bkw+E01cLOewsU1Y6N05Yb8r5fm7rnKAfNYXnQ6+WE594iil5cWkWFrMT4yFIN6Hb19tO1STi5xB4PhwX7kV1dOJVbp600qC3qHR+K1G/fjv/t//UHcRhZMzy/Fg9m5mESZTByfyK1rKDg64L92mY+ydlu74n/8yl/Ee/PLsYqYb6GuaVCnAldZlAlOeiUVL6XOxduo9TTk1jHUUb4oeCwy3T9exDC847R6Z5S24nVtYxg5xvX42XPhAk0VibSbE3D8AxnmXb2RBm7LYLsZ+9DCFFTGqtVN6L2xAq3AtSI1mKZmXACuFSvdX4dodj6OmbkZfruJnV0JxToRqGpd5JkmxOyaIL151TJzx1PzrOkhOgkpEUYSr1oTLkS8eet+LOBq1m4t4ROORCDRcvO3HxKO1lX07xzsIdg24/6D+6lA3B59G3d3YXIKJXU/VnexMp54LNp6OmNj1/Oy1+LqO++kMPjAhz5ErgcxMzUdN6/fSCEzcfps3Icw//gb34jx02di/ORJYNcCsZrCVIjfLj23gM5B+bXVlH3Zh81NcTELrtNTIYqLtAwVHeLBKLFQtx69EdpEvOVhZBB8G8p7aXkhAiUygN+wjrW/D8HrySVrkVfBSAkFpyUqMAy5foV0trJrEE4fG4p/9iu/EmMw074HdOGh6FW6huLetavx7W99M6amZ2INpprHmNilvpsI4zm8taGxsTycaQ0DY5H2mlqciaXNjVjHU7p+fz6ausfimZc+EWfPPQlceC07DcvcwWes9UqrrunQDXcmjKdhatSs4PU63Vato9JIQZhSTLoE/kQZ99hOnrG9j9WmtyAxZdeWXigK6R987pX41b/3yWjfXxMC8A8+sBj1njZWNnOhpA3pc9t6cwtvBCtvcXk5t4pXYZBbMrOCUsT5JLcxEbcJDVdplfILDRacG6URFZzh0b1tsJ88cNjUFjfvPYgNx1O4zx2iG2kftl0jHL2vvGDkRcKR7/1tqPeNnzwoz0wrHmu6fH5AG52JEyeOx9hwP+1P66PYrnz7anzlq98EV6WXQxyUbLnyfbk3H+55Zp52M507cyrPyzCkMQVOcjyAf7B40rdG6TZtXo1V+cd35imOuGTMjwilbuX6EO/knTTPj5Q/4M4ud7vZzcOzVTRux0aH8UR6Url4vMQE3oQCuMseFfjUdVRa6x2dGIJr67GEF+osTbck2gDOP/zqt+Ia3nhrV3+ekeJA/Sre6tTSUu7wPOa6OIwHYTnkm69+99347//DN2ILimtH/mxC6x14QtvwFklSsNdY5Bq4Az+PxkmUnSLK39bR2vqsoXhElAoBJTGg5weunT2rsW4PzNrGSpxFRh3DOJTXLLQDGSEm5ZAql8V5Q2dcafndf/Ib2bVlg9jYNprBBCoMf9cPSqOXUInS91bGbx1A92pw8Ny1J8ZdiHx6ahLi2o3+gV7elq4a8/NaXNoy5VhoHVzUKlNYCpdl1/LUwjZysUYhNvKwDC0KP57BW7hxG2G/WrbOzrL4Xhhr0PWrDWC+3hutS06RPKRs8nIG0PVr17FCRmJ5djYm52Zjs+UgTlw8l7O7thEYG3PLcevm7ezT/ujLH4UIm/MQp3ffvh737j6IZ57/QGwB4x98+Y9zw7innnsh3IZAqy3r3yjXILP42/Mnllx7sLUJk9h4wilBaJHACNRVZq6toQ1aPJLyW2/Ofk+7tfTujireHWDua+kOhzYcxMZXhqDMCUXF/zKV2VR8G3xtGXnPc7fbKIOY+9EJMX7fh1+KwbYO8IHy5m/VAfIV8HLnNspjLXcX3uV92/BwtPX1ZXfQOnUbHp8I11fN4j1Ozy/EIsy1uLEXt6aX4/iFZ+OZD70S7d1DtDU0BiErOKQvlUj2w0snKGRXdfvc2U3b5CtuW9taEobsfgPmdLj4z0VUpfuOB0R5zS2+WzC/pHOZzEH2trXleOb4WPwff/Pn48wAxsvhTuJn/wChiLe0tXOYp2Y6cLpNXAGveh/zi8UL0biwu0uZKyb1nFKQyvDAp/CjqML8R3AtmOK+xsaTjLZ/CkmeN6sQuboj8MzcYkzNL+aq99zDLJVl4c2j7fifCoW2viedjV4JLEOBoTzimsDnDwLf8+PdGzfizbfeymmxY8fP4mHuxb/78p+Fx8AKdxmDox75f8NQ9E+ceE+Uv+0i1eDUW/NZCn7hAya/VWmrBKowS4NRGoO+i3IgPXX3uwrjQ9kFDPVWKMSRU4Zd4b6C8heewo/wN/Q2PT0Vo3ghnoNk+nW85pMnTmS5rh/z8Kh16N1uvi138kaGSQO5DQnCWQ93h3Z5+4ZjI03RD80PY0B5oN8sxo6H2F2Cznrx7B0fvbO8Fv/tv/1K3J1HfmE0tWIAdvXhfeH+agzmBrTUK6dMUxf52iiexKzNklegTbyKM3nVFwXbJNDUBY/wgzJ0ZHQ0cefKdxWMK+U9e+eZCxdJBM0pi8Wz9MR7+cu2E0/ZExRxpeW3f/NXXhXxCjBfloZpCCwSKtxrN5fBgmv3lX2G1RPZg2EFWmvQe5+Vb9FwK2tZ+Nix4fB0Mvd7sp/Pg34knHIwFYiwURUONKwL+JzBZbnmaUVzpTuMIpbSfQZBOYimsKA2Doa9+95tPJJ72SWgO029M1ifJFyRQJlUruTB80R2o76mzxkdPsNcdfHO6tJCPP7Y+ejs6UD4jZDvDlbHYty7cTfm78/F0NBYPP/BD0Yn8HkG+IM792Jmep5nL+Z56P/v//iVuHb3bnzs+76fslHOEEg2KGXIFHV2jfc2cTtC0D3PZmcXUKgSR2kXF0UZcqAQeI3CLUIeKhLy7OrrzXMIyuIp2sct4nmlo9dD27lNxPLKVnb9lX2vwI2M2cjCUPKtQcKU9Mg+y7F8GBU4NtZXog3YXOG+huB29bTrBqYXPHWRtsQKau/DEsPSQvamxb4EPu126+jtjTmst7v3p7HQdmJ2fS+ml3fi2Rc/FZee/iACuyUHs8u2DfvQgIYJcO8Yy9RyLUHpTUGl9aQBUxaQucebCxjdB0uhY/3wBBqzz4x6gq7c96Q8DZkyaA+e+K5vdz3+xc/9/fjMi5ei5WAjaUaMUBxKZD9WPDsd5eGZ2SsIkjmsS+uy4sQBYHOat91dMngaSbSn/f+2j22RzCgJkGmDvd+H+4fCM5+WWH971eJUGTmDx12N30FQbdu9JY03cnp/G/71UN8XGP56zPDwppRd3pVrBj7WQxgcHctB5AcYAd/8qzfjz77+rVjEY5tGwa1tbEIrRfFBcn7EP+qcQr3EFPDUSY/Es8jdNj73DOM7qc/PbPM0hmxzaMs8HT+x/ZUByo5i4DS+g58Ts3xcPHgyEQbeCb/jrN7oQXfCK8oivRB3DMdeiF5odG5+Jrahpz74ycXEM3NzuSuCdKbi6ersjnv3Z3JsS7hcMO3kjTv37lJWMXLd2HQe+thUHiHL5Dg3g3W21/7ORpwe66POQ7HM+3/9J38ef3ntFsLc9VCHsUkZjjvanWf3n7LXnR2siuMfSVvKZwS68kthn0oz6cv4CMfKP5s8lU4iQIMLGY2McLx2w3bimz3aYQ+afh5F0t/TleUU+QPPJwob+OVaZBceya//6i+8akNYYa8Wlm6ewpaQHxNtwPJh0YgplLlaITOtQroMyGh9FCSq6Z0K6glvO7sbpLfRFUI0KA2eM7Uoz7wrYScMKJE6uONzNbEE4lGp5l2jiNWiKvTShGDbibt3p9Mb0U5K4dxIa52qwrSoigzfeW/IPlPzAtMi1d/3sawfO3smLp8+GcuTUzE3Nx1Ts3Nx78FUnD3/BG79Y7mQSa/lzvXr6R4//ezzuRvoH37tq/GVv/jzePnT34clMh6HuyhnZ23wV8s1SvANbCZe7Y6yDrMLC6ZMT8lpydYyF7hRr6xEBurgPf9ySuJgf/Rg+XeiWMWLwbI8phRMY1XtxhIxB0AbJadgNe/84FFblODzJKEsJ8ekGk/3sJS2cO+fOX8JmIR3LiYnp+P1716LazfuxKbTYCHQzZX12NWCp/2cwt3V25eD6o4jLK9vxTRW9eJOe3z445+NidMXYTLwT/u7Snz/YBvhjHLQE/Gse54bnTbtdhYpUFAidm+5Iaae8TreUQ6EU56QprqETkiddUiPRNrGynfvIze2cwsPy2zf2YwvfvT5+J0v/WB047pZT+lBC9GuU2df2RU3t7Qay3pfRBWKi//KNiRQHmj0xLmiRErMrgXQKp6dIOIfzZLCM8tISIUT+MCxbVbwXnCfTcM1FSA/su0oqLdvIO5OzeLZrWeblnQln/9USPrJ0h4m/5vDw5clfQGh4LMGreZuz61vaY+NgzYMFAQyuLl67e3EFSgmADM4FwdZKnVTuOWOCeSqV2x9/XkM699uXsF37YvBsSP77z3Dx6arfGOsRoXROleZYfBa782/Xqu8Ku+I/OvAuPUwMGXK3PJSznb0KImbN96LbpSDxzbbEm6Tr4fpOJ1jNUsozHvIhfZOZ0diZIOPtc2t9DpUTl2drbnbwwOMzE1g1BBtpl4u4B0bQEG14t30d8S33nw7/uAr38SDcfcO6MKKAt/G0jKwdWJ49aH1oCHoSmVSFDD/5GtlNjENkAYuvZdXrbW19FmNIhpHMdOqiDqppzPptsGvHkkfdHT55MkYHR7gQ6UVOVieeZGveqDI02Zk8s6Vlv/sd3/r1RSeNLAazMHZPEyIDwSujod41TNIDwAG1iKQEcSsXQt2PZRFLlv5W0fLBh4ZHqYg+5JXkoG1tD1VLvvwCF4FLBWWlnY+K9rVxTtaGjaYVfALK2CsBJIExPscvOTz5tb2uHfvAZ6E24tDLPzJtBKmA0bmkuVRVs2nhqpokhdJ6lYVHterALJPvx2TemFmLqawuNt7uvO4ypPjYygOrO+Fybh742bsbmzFU089G6tYpH/6l38Zf/Af/zTOPnYpnnv+hWRehYbddjaMJSsEtWSywXmXs6P8sxuLv4XFBSzgbZiR1MIqilKJFIEol7rPmALK/9q7usMjAdza3XPWzVNmTRJoKl0yi6s7tI3PiAiizLf8A4GWXWGgMF+rjPWGgBWAuerqar0riHGJV5dh8s0828BtuTvB4dbmeh6qc9EZIDDn8PAI9OO5NB4Z3BQrqwjh1fWYX16Pt+9OxlZLZ3z8+384RsZOkBfETNvoTeSMGsoWRykwuK80oOe6n1tciEO38NnAeNlIj8Tpp9KQ+eSmfSBO3FrJgjfq0GT7I9yg9yZgw0WmXhvx7Gh/vPrz/zAuHeum/C2Q0gJNQ4+OgWzuoqTsBkCZUIcNyxJWFRtXLUO9Dw0hZxdJy15l+kQ1+E2c+kd7Wb7YzialJKOhGgpFdDeiGchZmbbxjnTOXNUr+A4e8p5bb5Ag62hu3jdykOXqvYT06P5vDr5Lumnkp1rLPIXb5yQQrz14nG20K+gGHHlSy7jwo70CZeJAfpnB+2Itm4H5Svv5BsEbCC+FeemFEA9JC7S9+DWZwk++z65Oyso1MtIjeT2UJVlmKfEoj3/vM/lG/sjvpHuuCtYBjDGNk77eATyO+7G2tJZHBgwODMbi4jIe5zZe9SCCF9kDjLN4oxubO7kp6+bWZvT39eQODb09AynoT4yPIkPm4+Y8dA+oexhHPS0b8ZEPXMJDn48b9ybjj7/+V7G4Sfs2Q4/yofBRV6+bGC7uFuxCYrurlb8aLvKv2/Qrt9pRdvK0soH/Cn79R/l5o4zhXvzlc54qEz0rR0XizgoeL76xvRetPD91bDweO3M6t+dBRRX6gZbVB5kPvGh7UfSVlt/41V/EI0EQkciB2bTY+WHXk0jVE7ABjVk1u1qQJal4yEzPwpAzFWhYG6a4UwFwbWmdb26sZV6pQQFfayuxw38CJfP5W6TVWVwSkHA4vVclZreW7qlrT8qgEenJR4Lxd2un+yapqXfjxs07sba2SZ6FqVWU5mP+iVyClwJT+V2Dv1Uk9tFqwQuYeLk/NUWDtcQQAtEVricnTuShOIuz0/Hg3p2c1eEg7fDQWE7/u4dL/Nq1azG3tR3f9+nvz7UUwi8DPOzHNYIPce5V5pN5ZDyJWM/O8aL5xZUUNOJWbs1B4vxCwZhfir4cG+mxWwvGTmWCK66VZVdZm6csYjGubzlzyjn+KSIIhejKn7fk71/j+hBPAKAVn3VoMK5XlZgrYe9PPwD27Th/+jRMM57bqV9+/FLOevHgq20YfmV9LeZXULp4qeu00+zSSrx29d2I7uH45Od/NPrAXXbxkbfeqLhS6fpMY0GvTMUibpwKnSvDwdEWysO9jja38HpQPsIhDne2tVTBY0ORZJ85jCfDNKUiKXXPyQat7oPUFINte/EbP/KZ+Hsf+QDe41q6+e5+fIDxtLWBh41XtWpEaKyjRPS6H7YlMY8o1WjhStZSe/KJiBSjqajzhQRM8eKXv7J3VrZABvMq13LvtfJPPksl5A2KinbRo3rngeNMGCXma66+59oo5v3B/LiU56b760F6K1mJp4KrcuUuyccEzdEFvWm4FP7ysfRrW5U2S2+a9jBYhyy3EFbJwj9wnwYcD/oxQPLkPpUEdGDU4DKm0Qjd6ZkkDdL+ZihkSRvIq+9VJAbL83f1RIzKBRcyV1h8pwEg3HbPatyNjx/PffGW8Jzd4maovw967k1loryz/nZd2Q33AE9cJWQXZm9PDzJonejSgW4E/xZG0ihexzspHwa6muPjLz4ZOxihTgF/58b9uDO9HLuHyD5hFL95xYhpVGMLGdMOTzulPgfyUVrWM+uCRHeIwOGAQhclFu+kQX/8NmZ9DdwrD1Wk7r3l5JlCu3hUGEnTc9N+FuOjo9FLmY43VuNOOZDryMS/YyS//Ms/96pM5+CQDePgoZouBzF5VrwRB2vbAFQhrpWFICdais+tp8LRhXQCPTc/B4M5kFs8C59ZUWNWhmc2vvnkVEiIIy05KqHHIjzmJzOafyoeylLB2FetxVOVjWnrewfHXQ18+9Y9GtAuMBWOiCxjQBWB5VkhLIME5L1wKbjdYG9peZk83Ner9Mc7hfedG+/G+PHjMYwb30w5a7ic03NzMYmS8Qzp4eGxuPNgOuacAYFF8/rbb8eFx5+MJ558IpGfg602nvA2QsJO0N31nX+2g/iTAR3rcTBaxkl2STjt1BCFDeZOjm9KxeFskXaYOj0wcOegs1vHiAsXwC07CWEXIqDOhhSuZJaY4L4oC4VQI9t8KVQljV089V6hrGWfuOSbew/uofQc/xjI7kxFxvoGbj/4uTs1mZMVpmCGGzMzufeWSqSldyw+9bm/G33D5UjkPafXWm+Eh6EIE72LokRUDBo1/lbZ7Oxt5wC7+Nrdoq3SK9lGqWzAvM5ygdCpU46TiC+uRRgWHBq8trR3RScV/pEPPhG//eOfj/5W2gBvZ5eKuouBiww31reozw5KBEWCgeS2GAo1aVAaUohoqdnO/rYeYiqFp4U4n58y8t6fMriYbCiRSp8GaaH8TkxnqO+zbTQerI7fgvvm1o5YQa69i2XrwG9J9+hbQ/76nmd/W8jSSJ/5SAwZvOdN5oPiSBpTeJbucOttFFbrL08VPPiZfAd48kHmRB39Ew/wgbxgmQpEp8Lbziqko57xDrSgjPJ78xW2Kk/KLM1iMJRvGkqcIE8pb+rvLNv3fOe14sq8TKOF7v5uClrHch3/Q4sBW3MMDY1Q13LKoIeFqXxGj43F/QcPoKyDNJwc4x3DoHr33et8055GV1dXT9Jtb3tzXDwxEu9efTOWFtfTMHnvzoNYwlBBSzTwoAdQ4Be+rBPw7WCEDQwO5kLaXQyi7OojTco33iuvlY1H6yIe/FjaLN6JgbypQ37Hs04MdI10Jw70uLEr/DOHHHxv8n4soQz7B8aiD8fgcG8ze1WUAsLT2dlDPm14JL/+K6/6RKGlkjDQXqn5ZQwbKw+Vp/HSEsCSdP8qmT4bkvS69SoATxZ7MDmZfeD+FsEqI70JLWJNDhVDTkfltwrL73MgCWJKpgDIeiBVIQgtdcpLYmxKjyMRI6r5OPdWAu6slgg/aI7btxFo88v5rjKxjWEQuZVwKlGJTBugxiQzMpeItxVspBXGLRruyuvfjsfPPRatwDWFQHS7ePcTsq++CwHahMK5ggL5+mt/FfsI8w+99GISpXmWchtKEqUKC+Rv+yC1sk2THgl4yUFl7jeprwuiNnKlu4xTBGONWW+eqTSc8tsNEXdh0bm/FxWkboUQXaTm7qaLyxuRA+zC4rcZCdIa+eWpfeVnEnIG6u8tOZFlseRyJpwR6yvlAPemcafeOygOfzsYeX92Nu7NTMe92Zm4PTMVb9++E2/fuR/TwNEzfCJe+fQPxdiJ87GNwnQ8REunCJASpbFi3RbDRoEgrlKAq1RQ8o7D7aBMymLEQzzg9VQyKhG7xTQkSlehr8GbIyXUSbq8eOlirm1y2/anjg/Hv/z5n4jHh9pIgneD4HHR4CG439nSwNiJNRUJvzco13ZMuvIfSFCYGtwzCxMnYU2vJ4UwsaFEasxnGW2LyuC+y5cZ6iyv9z2zPSjDnaidiJFHxRJ3m1pRJFOxjpGjJVoUAOmtf+PbbNj6LK/lcX3+KPKF39cPsw6GxtV3tjnGnnnkOhD4yFD5yvITVmBJy5f3fl2FmS2hSPJPiS41e+y02OjFo9ZoTKuf4HelC1OPvdGlTUwl0kigEil0WGSGtS5/BJ6lAUb+/jZm2gaMFWav8qDlZhc9bdqDR7EwP4vMwjBaW02DWmHugLu0ODDQD791R09fT9y4cStGR8YyjbLEbYOm70/iYeXZ5nHp/OmYGOqO6Xt3MLhX0oB67TtXYx4DD8EJDkSmPT42QgNGYDeIco8zkOb7R4dzvMSp9G6xY3q9YXFstBfH4JR2Jw6Q0aO8+CdW8p5qO97joXdtwLqL0dSDR9Lc0RpL25uxAU7nl1ZjdWUrLp49FWPDfQlIjvkhz7t7BjDCOq+0/Mqv/tKrSQRUUoJQaOoJ2CWUFj0PZeQM3NuIDgIDRo722//rt+bx2l/9VSqHk6dPw+gNgU8FK0HVxs+s+O0qTYWfFcx+cRmzEiTPJBER4jM3d6PoJIRMw3NhkFy0RCRLlc4qXsQbb1zF7dsFuaQBkRJgEjFl2rgi0Fjh0oJNKxZXUQJygMxZDAODnkfej9XVSn5bsba5E9fevp6bC968ezu++8613Ol3/NhEwrJB3bpGcF/f+E7cnJyKD7/8sXynAJRZvObCNeC1b9dWpHhgFA6VXBnEciBNF9LBug2s30UUibClRZuCkJj04EcwB/cOXtu90Ieb3cO9MEsYOduIMlshbAcFN7bMA6bOb8G3OJHA+N3CvVH4krkNMiRlwFUoS8escG2x9B34PtQaOoDRFZzA5YaTCqjl9dV47/YtPKnFnOJ47dateO/+PRTKbCxgxR229cQzH3g5PvHpH4zR8ZN8C5HbTnhl6Wk8VCAKS9u1KNoUGuRfujr0mt3iez1n1ahM3SXBPDpQ4HZxJa6yjuQh3WVeGgbmo+AvuyPswTDPnRuPf/4PfzQ+8fiZ3Gl3v0XjBVx4OBrKZDsVidN8t3Pdi2uNtAZ5S1ZgzyhOYczccpyYRgL4TFFpIzXoTsvYUIycfOuvfFZDqTff+l0j+LsKT2eh5TeH8AZ34sNtcO7PrcTkQjmh0FYVpJKulFBj/q7xyPNH7ynbImr4XkViIuiGgkwKDsAntFaF1VEBaCi44Rn86zfUjuYRPzzWEiGptOMX7nTRh2ftSw1ax2blEestTRTe4W0DH0bLyrNDEjdFcRkSTPL3+zR8uPedwtPf8rrplTNa8jW60NpZWnpbGhxLi/MoN6x20mlMe6RFT09X9lzkbFLyU6EcYmRPT05HX3dv0udQP1e793l+ArnY10GFsepPnj4XW83d8a3vXIuZhZU4aOmktuKvdDUl7I06GLzN9qTuO8iCTuRmz9BArlNRvqkeVSTi3Xaock6ZIp78Ng1F/8zWNuNGxZ1dfMgLPS/5T3mgTHf2oemUB240u0U9Hr90KTrhL/lNB8N97jBorrT83u/901cd2Mpl93zsXjIqDi06Cb5YABK14yAKZ/uAi+sk0AIp4t98800a9CA+8MIL+U2HXolKgD+nCbvLatk1VssExAsMjboHk2ZXGZXS9XPsxco7KKtLWLvYJAnz62gvK9Adm3HqsfmnMgMZIk8v5J13bmQXhPLPfG0Xr4k40lRkV/jrbwlWApIFpyCGq3gWV15/Pb5D3d66ejXu4Om46GxyeQHrejJml+axSrbj/NnzMbewGFffuxF3sL49dvP8pSfiueeeT7hyWiI1kBFqTLgoV8VVFCE0wlUlIkPoVntwv97IsudwQJQ2XsYMYNJG4eosETePc7qie2u1UwcH5Jz2a1lOgNCLXFhag4HLpAO3YnBfnS7a3n2xJB4nWTgelAwKwybzKoRt/10sfgX93nbxHNyOxO44FEveE1Ng52A9gpd3KpGpxYVYXPeM+mJJYmvFpSeej0988vPR2TNEWkjcrgpn5DS6ihQW6ZmlkLBrRMUiHZRBdeskjnJ679Y69dvECymLIbfwTFR46Q2r6ISJ6LfC5fkT9se3oFgVftvA5smOX/r8S/Gzn30pOsnT9bOoJhTmbrRh3esNb2GYbKKEXY2/AQwqEhksA21pyG5CqMc2KopERVBel0hd4R+FhW1vfBRKHoZKq40f5fo9QUWieFD45LoYhLDbq8+u7cS7k/MP8675PMzvf3GQvhq3hr+mSIAR+kmZQbnyj3xZ+ctQxkoRZon/RjcLwWfiRnyZLZgwcbaH4yAKZo8Z9pRRZYD5GNOwAOeSkcrb/MzXkHl7zzuVQ5Ejdg/B28QKl2V7lbaVHUCRV4MwyY/GelSFxrKybAe60CNxfyq9C/nebq1+FMXU1KQ1iBbKO37seMxNz8eKM61QLrBgDryvbaPs4K/+LlJieK1HZ/z3f/gncf0e33b0wDd6EPAl8DnQnfjg3uA1acd7ytDDcNyv/9hoehzCK1Ky3sTsDaK+pAYH0n1mk3Wu3WUpE/nP9Nl2fqO8ILHp/b2PEdtO2/lgB5iXVpw52RSnT5yIdkDU0NB4T0XyO7/1G7myvSC9NLBM7LQ3G6FC4XsFrYPhAmg6lYqN9J3vfBdkTscrr3ycCpe0xmwoPld7FyusKIMy5uLalEeIUhmpGESAA+M5pRM4zEDLIS0RBI4CUaSqYESIgsYTFh3wlSAdKFKRLC+vZ5m1buYroVeCL41TLBHLNSwtLcXdO3fi+rvX4+69u1igLigCfgSzK0BHBoYQ2m2xbt87sCvSZ+fm4xZu6mtvfYf4drxz70HuuvvyR17KhYUOFtsXKQwKySRfMi1Wtla3wrKMSXnvls6uiJ5bWMoV0npYuTBRq4s8ko+JsoC4Ma9uvCY9p4HhYRTKUM5lV9nbpeZ2/G6vvrKMMN/cj4G+4ZgYHYvhgcEciFd5uNZES8vjjZ2z7kQDrSm9SqccKwiaDxHACOFUZBCn560rmPFXy7O8p21ImwRPHgkqMMoC4jEtztb2eOqZj8SJk+d5QPthSDgDZQ/hbFdQdlk1cFLoaL/AwdUZW7noEGXr7CzHQzx2V0bSA1GBqFzzG+hBKaU3JQzFq0LI8J/emQd8dWGU9DbtxctPnI3f+7kvxngXSSh7J78nPTB4ct42QmBrew+rEm+RdtpESeZuwdTPkILJelqebUIZtpetJL1JZynEZOAG41b6yyCiRFDjt2nzPn8XPHqtv42WIWadok6pWe4+99vg9N0Hsyg7vUPKd5ZY5kGemVPJ7dG15PYoZ+H3XYPWanioSAjCqvXb4OOyGy2/ofMUUtRPoZZJgcForqXepinvLO3hbDDScJMySGVhaRoz7sArj2p1Jw8hE1IBkY8gmcZPrV3iswFmxYnPqiLzvsgMaFUcE6Q175UP8l/lU5cZOGNydn6BqtpmLmfYihG8gAG3H0IOKqM64Z3tbTxjeLUXetKqHxkajlkMSutrF1dfj+flNMXa5hKKiTp39cUffv21+LPX34pDu7NAtV1o4kFvRHjKzKqCu4zAmljhfVEOB9Hptiy9KDUMRXdGsLyiME0NrefGXdSxGjxHQtIi7WCb+U1nJx4ZV/lYXOdmulvKVHBGvk4Lduxtem6WNLtxdmIimsFTK3jZ29u50vKbv/nrOUYiqCK4MC8gU7aeiFakyO9CCzsYU4Atc6i1/udENAXY12x/oErCgRunEevpOOXThvC5AIGhRJCVSIuXMnUhzUPN73422b/Ncy3hzI98RI2C0bEVFUqxdhqWBfnlFDbKbGvrzO6nhYVlvjBNaYiCYF24oq0lMoN1dQHS9PR0HjxlcBfb4ycm4uSp43Hy5Ik4f+5snD55Mk6dPpkriaem58AV31IXBc7M4nQsAfduG/Xo7I3HHnsML+UEpdso4JWyHMR3kDAJGjhklqJIigJJAqbezr93EdfC0kpGu9S0vskop/olPyeD2OYo967OGJ4YjxGUQ1//ADhXGeuOa8mRBvx0d/XG4sJq9PcMxNnTZ2MIZeOAmkxbpljvgtv23DjSs9dtfNdgpOBWoNt1xVWcpcXSIGR/15lPJVT4zIMb4eR1bkFOWX7T0t4dZy88F+MTJ5MBbf9d6pFbqiOghUUllmMafC9NqozdbTXHRnIx4ibMs5rbtzsVXaYvRkdhGK1MdycQfmEtYswX+9HroCKer5twdrc3xcWhjvgvfuHH47mzx9LqtL/ZKcVoJf45mH8Q2zuHKJAdhDMCgzy3UVKqiVZoWH5Ig4syUwgAQ2nPQpdHhWfOoKHt8xuuD4PAJT0LKd+RTwpC/mj1RKUNnt0U4pj7rFU+ozwjv+Hc5Ld3H8zhDeJTQec5Q813blXbVHBRQr3CJbYPV70ac8k04r8xVTkblbJK4CrselYITRfYlpmVZXwoXyGcSv6PapFNI7002kgFIg58lyLSSmZx8iacQ12lR9NowFpP76UHaboam8oIn2cNLJKQdEkUT/U7o8Zqvc9veK/1bvsoa629HlabBgYCuruvTFxREVluG234iZc/mkbXADzU1z9Ivbuit6cP2oFGtxCsrc1x/ORE1tO1Rh2dGHieN9Trwj9aCH69en8x/ucvfyMWN+EtaQF8Je5td6pxkO1PAD7hzCD+ee7aD4F1Onp7f090DvVnt7e8bH2MZVzU5qee4knUit/MhheE/E290xNBPrsljbtyZLvzgd2LDuYfcrUrUQO+LFbcj7m5qTg/PhGjnT2J942drSt86UKr3RTyqXkQLBJ7RgHLipABiHTlo2drrOPe96MNr759NWcuPPnk5dw5cxNXyEq5QaNT08rUP4TE1m5sYllvr6M5BQhryUOABKITwb+Pxbe9gSWO8N/ZcFEZEQHh1hPOnLJ7x8VgjqNsrruN2QFa3m2QUTIgQBcSeklicJVvH9a5XUHy9x6CWmJKK8T6EEWiv7VkVSKOj7hb8bFjxzL2O2juLCdgcDPGO3fuxptvXo2vf/0b8Z1vv5EDUuaRXRTgLDf6azBTHwR44vh4WmqOF4lPB4PL+Mt2KgvLVesLm78tXzyurqzGMvj1DBTx7BiJaSXkRvPTFFQSopOJJMChocEY7O/PrgDAAabgHo9EogBPrnNYWlzhXUucOXMmPUrJVAZ2ZpfzxnNPLhRJsXQkOCwjGMrugUp4nrWwj2dzwDWP+0SAYJICS/uj6JhUvnMKo+/EjUJTwiUfhFkP1tjo6HjipbQBOMnoOgE9kQJDVa75m6v1dfzDBYaOH9ldaDfg5uY6eXgwkwKJAH6ymye7fIpxlNOB97dok30USCdt3RH9OKHD7bvx0z/2+XjphUvQqNv7SK8qTOEFe2Tp6mP7iu2LVplIV7m7LgnEjYxu+wizgj6f0xCFmYsgM2b3IOnK71I3vykxW/ZvDI/SlPgwJfi0e9dnlpn58tvzX46PDCKOaY4G1eQ3qfD/lwdLSW9B2hO3KFCFDJQALSFo2looCyGP4eHJjZKbBrDdiXZ9Oi3co2L1AD1G2OOEXZPVjgWbxwgTfd+mkqWtSBb13HzL1TDQsLN+4tGBbetYvZmkCaN1h/ELnxR8mL62TUZlW7bTYXq3mYbfKvTMi9/WmE/gS/NV9uj5YPWjxCZGjwXmcJwcGYsNFPTA0BgKopu0Cn6w3I7MGT4Wu6TxGOg15MPxM6eT1la3VmNtZz2auW/tH47bsyvxP/zhf4g7GIsw4CMYiRVuWy0VA9f6zOAT06lEhbfyhu81jquBLF6ULTmuSB18XntjsizSe09zkCMGENlLr36bPEDdj44ru4TDMtZpA8/WWVxZj6mZBYC0e7gjevqGo+V3f+/3Xs2tj6m82Zb54BAIwkWXNQUKV61qXuScaQWtYwY3bt6KD33oxexKyZMNEUw2llrcBsndTamsXVMKstbWMmhGk2VlzdtuKaOeRpllRQXxQPhBpblveDK5gy2/S3cKio2KauXDjkn0egftKBGtie9892rcuzeZSsXyLMugRWKQ6IwK8EKcpetMYS/StrR6ebe8vBLzeFyTuZp9Ll3dVQS+gsT6pBVBHZ1P7cQB+3PPnDodl598kkamMcjTWWbpjlOOjVIbJ4WoSgQ4JG6vq3g18ygQFy7lIkTSJYkn7kujG5LBIQIH945NjObiKQ8BcyfR4ZHhOIUX1Zd7bbXhfQyjtPXYsLCwIAD2IaHktuv8pvoJbwpp4HDKs+2moPaaY1RZX63ahnKQmKmL9/aV8wDIjGSWV4JSodQgGc7zKR5/8gW812cRDEWRpMKgTXO9B7+rsK04Kvde9UYQ5iqOrQ3gdJFm8ZT0YLIchGX9Xnc+88NW7+tpzzg42Atz92KAgJeug/jCy8/Ez/7o90fH7joEJDylXIW05/1LX3ZpecCW28JvaBDRnho1Cm2ZSxhTMfOdwrEIAUCxulyFx2vFA1A9vE/p6ZP8VrwVI8d8Ew4Dz61P3paMHv7OuqpQSJozuJJCsK7t3r39ILfAKW1gWr/1Nxfh8mHjPj3G+ru8acAh/RX4NTS67GlAINqD0IVlrfGiAZY9EQiijg55QMGnYrG7WoGnsHMcVHKxy0srmMjV7i93vXZMROg1zFSyguC93ZN2KRejFGsfOZSKAICK0rb+tBl/Hk6Whg/fFaNYb8e/klcZ5Oefski6JY9U+JSdyoiY43GWn+/kCYxQnrnI2DVjE0N4IRquh/DI4lz0tOzHGDTVDT15nskANHawuwlNuiCxM/r5bf2dvbmL7PnWW1fjv/2Dfxc3phbjoL3MqgQELrZ9CalQiMKdMDaiwSZMutJ7B7YOT3Ic6Ev5onKQZEraBj1m5lkA9ee9tOBrnqURbDuBl27atc22EgfILNsg18OAJ7c0sqvPMSF53Py74f0+TYS1bZT9Rlx778aVpm/8+dcPU3CQWM01ODBQBCZewADCyF0uc8AYYBWyWrHvXn8n/uOf/mmcO3s+fuAHfpDv2nKMRGDs07RBHV+w4R28tt85FQZ5OAfZ8xrcMmVxaTEeTD5IolRj2o2ViOCfXTZuV5Cr6UUsDcpLKlmQZjoHhtNCxHOxoq6h0N3++te/Ga+99p1Ycev6tc0c7zF93RdMRizCpljAuT8TUUWSlg8ItSGyv973PJfA7CrBkULI74GjZeqkh1VmMLVSRl9vf7zy8sfi7NkzeBa814JFEMnw1kH8VkWigBYfVaG5tccaSmoGxTUzP59pknjKJemhdC8BO+W546gLnEbHRnLqodOlVeBujWK3gF2RtlsHBPvg3hLu9xA4cBYbdbJ8BTi4VHnInKk0gFe82D4qOZk0FQpCe4eK23ZUI9tCxs/N3LRSU9CDGInQZykMdoGaiIB2wVw0OxNmIH747/5D2naEuoNL6qFFReLEhdu0WG/zkh7rvR6FA+kOrm+s4UFurSfu9Uz0cNM6zbEcvZailBQKeipdnS0xNjqAwIMxgH13rzkGu1riqdMD8U9+9sfi9ACCDE9H5SoMKZCzKnjgeNAr8MYy+FiVlmh3FYm4cMo5lFTg94MU4Y124r7Slu0lLKCu0BU30kAK1QY9FKGoIJD5i1Cx3kn3KO7ELcH35ll+l/R5C7/VnYuFYnrjIP6rf/e1mNuhPI0cvwVaYS0Cp+C5hpbsLyGk0iGaL/i0XRX6g4N4vURnwymEVVjOCjS18MuH8peCVzwo8CzLd9bByTV6kGWJgIYcRhoGk0LLGYYKcxfvyQcuJHZbHflNgzZ5lvd9vb1x7BieLHySs0az7uJC44wySINUsBZZplGZksqCfBIO0mQ3EmnKgLQGj+1h/avQzurzTBzQbnjRnmPeDR76UZgT3S3xmZc/ECN9XSgYt8jZiMkFN1il7kl78DzerxNd2vFUtOBvTi/GX739TvzVW9didZd8W/HYm4DFP8or5RbYM3jf+H20nWg1hxWjOQ2cneg5cyz6Th9PXtlGRtV626VlVB4rD50MUdtHfKWypG56Io6TaiA42UbDK7uI+bavv5/6R+6TZlkajO5I4l6JYyj/vvWNaFlBwQPT5sHB7zf99M/8o0MRrtC2IT0/3VWdCv8BMlMRLCwsZIVkiP7+npienYyTJ07GSy9+JN588y0qDfFOTaXQ1+qfnZ1NApD47KJpQYhocTuTxn5lK6WAunv/Dp5Pe5w7dy6RYTeTzGWjqrCESzRKcDKQsCgkk5GAR8IRKcK9R8yZXnohUPIaVoTHnHpqXCuNJtEc7SMtAsp+970U5lWReDKh4x6+sw3roK8EaR5NwOSmfbduOxi/AvGU/ny9thMTx+MHP/u5FMzutZPTQ7FeZd4kZBjLume55FnLrJ7Q2toaQl5WbMq1DcJWCSovCAUFkwyuF9Ld45gGbqsDZeBeGMSBHpPTjB0gXFtF6XQei+MT57I+e3tFUYp/icntHLYRuCp+cSzDawECcBoC7nKcW3aDx+z6Evd5LULS+8yYe9/l1ik+dxA+pytvw4y+a40nn3oxPvzRzyKMiyCzC8H2U6GRUOMt8WS9xblpcgAeBbKF8nCHhE1w7gLE3V0HGBGSCP4cw6EM4ctxFhTJLpah42ZpNXd1RG9vVyqerfXtODHYHr/7c1/EI3k6Dqk3LEf6bejMOkpvWmYYDO5JRtmzlOt+WtsIi730REq/eksq0IoL2plaKBgMCqGqTIziRrqSJqyj595Ij4XBqau0zPtKI0brr+KRnutv0xTcWJCGFfWmZLLItLbHyk5T/Dd/8lq8u4inldQkfAhN0uj5ZL7EGjx4LkMqkoJ3rwPw+gAC067iHBdtlC0sGk7yhgJZAa13YVtyyaDAVjAJo4J6z0WwwCy+ciPXRncv4iD68ax34Cm7cuGU5AXHOJVp5fuW7HIeGxtLXGk0yvM+rzgzildh82rIK3WRjjVuhUl+8bmypaY7+o1YzZ4QDXT/wI3w2yXX39UeFwd74u9/+hPRGTsx9eBOHhO9Iq3so/Cprlu9r0AzMxjJN+9Px73JmXgwPRdLGCX7bfa02Oa2g56shkKRR1m2Lwhi/1HrHH3OXzPGBorUrrfesxPRNjaUdL6+uvYQD/K97dfSSgm2D5WxDtKsQeObnxgATn8vk6o8c0k5a3Cxo56ieHbs0i56FUk3uOhHXntERDv84JlGe5S31976+00/+Q9+KmFWuFi8jang68Gi1VoVMAWfiJfBi7u7Hx//2Mdp7KW4f/9+jiP4XkGvULZxk9hoNO+tjKJFIjA/sWQ6d15VkZw+eSqFrwc6OWB5ACPrcmmhp1CBKdP1B0D3uFGrOvDvvGmJPgWeFjaEbdec+zjNzS/FxPETaF1cMBAvfKZzcMmGU/BYrxqdkbGeaxK2Enn+FpEKgGxHys99nqiDZwk4CJ7rHtIjAbHd3fHcU5fjpQ++iLDbyOmujukUwVrwWwkmXUXq71iTR+zKOJ7AJk4sZ2RkNF3Lu3duw2wwl9+JAwVXbsXvNg3u7qtixFJAkWgVummcZbko0XwWFxbxpg5jeOAUAnU0cbV3gCKxBVPZQJDWE8J3koNKxDnyOymMET6FfpMA05omfW4nTVvpiQlTI0G5kIYERNKqRFQmKAmft7R2x2e/8OPRP3QihYYhrfVUIgoZ6ARhV6xz21LFoGdi24Cn1UUs1TWEudGNFBEg5qFQVZjyTSoT4NvYXAM/LdS7P2WjXXLOrnFWyi4ezedefib+2S/83ejZX8UAoQ0RC24Mmd1beDhuW7+/35yDpyvwwwx0YZfmNt4lIgBacnII9IACluaKsbGXHlVamPy5VsXneqUKWOlmfWM75uGZQeCyC9KuUHGncJVfRJ80nuTmb+qVkpYnprENbF/fpwdDGg0G/iV/ZZcP+FrdOoh//c1rcXV6Nb1PT97zO5vrb1Mk4jS7pbCm3eLm2OgQ/FPKzfYnSsPykspD+OTnIuiKgeR+T/7KAhuhlFeeGnJWFLSuMkiPoY2olZ4w+p98vhOzM2X/KjMcGrLL9lSWt6bHQh4Gf0urGq7V+DgqmL2vCttg+uoJ+szr0fQ1ONtNPlEq5oQfhGtnR3McR75cPjYSfdwvzU3HEgpxZm0rZj1g7N5UzDSmuy9DV1sHyE7q0062RQainVRSTXvQrra8Kr4oEsuu5Yu5ir2jMAmNULm3lvKyZ2IUxPRED0blMrLToMJXSUiHekWlntanKFGD+FL5qEjcIzFnjBJzEgNpHNuxKzDX9iU/kgHXUepwrK83jeeD5ZVoRU6TCYbL1u+3PPPsM69qTRhtDBvIezW4DaBws7tKC8pgQ1nwwMBg3Lp1KxvP+dRjYwg/EK5HU5EiglQurnRXQdgYDkbrSjl9bqh/IBncmTce+UgNU9AnGvleoSIS6rRj+2Mtq/TXdlIWSMQqt492oH8YBnCtCmWiTV1heogwcNdMYZYRShdDU3bbWK89LXwaxg3Suns6cOd6om+glFH7gTvS2nelvg1exkE83dH9q3QnFVwKDl3EF1EiegYSiANiMkt2vyjgxBu48jxylWGZ2ruOi4+1izWh++isLq1pjyK2oY+BU7f5cOuPJCMsb6f0OausDSJw6xNnyOWKVokRtOm4K9A8/rWpuRNiaKZu/cn42Q1I/u7YK0ySpc/0jNxNwN1VVSoK70PSHWj1233nWErSEjWlTZo1vVLwVmVCVIEIgMGrXVs5ZVjmbsKiPBPnLz2djIN6QMAV3Cdr2DYSLLCX3whzPAT7yB2v2sILcVDdiRYqFTeQlAVNbUeLfb0KazdrtD6t7eKItgRX/c5i6+iPPYRlKwx8frA1fu2nfhSvpCu211aSfq1BDrJqjPBDryONCfCgQeDqdj0f6dt1THbv2B65voo/75PhFUjUxSN4eYn1yLfUIcfzQM/9yaW4dQdPE+9sM0+L3KLtXSS6F54QKQ5swdK9Rn7cU82ER2VhNxfZ5ztnunleh1h0IagzbHJLFxJu7B7mQUrLGBGeUdJE3e1eTNyCK0tRgBv8JT5tlY7OlhiC/k+dOhbj44PgtQw2lzFOhC5XeVgjT0+kGpjyptekxeTfgis9D2N6LQ0ZU7yD4p3nMwWXbYS8kWzq4r48eRBvyGnhdmN63LW7HGsoFsX0SGFUAVmDz83btvXq75q2flcFtGlq8N1eQ0HZFhppjoWqfK2PY7xy4s25uZhe3opvvXUj/ugvXo+vvP5GvP7ejbg9uxBLGh+07R7fIQWSRw8cnwDf7uXWjKyx7OyyJF8FnBDYJqqjXDoAAEVcSURBVKmsuabs9EoU714LNdAGJNjjpbMLW7l3B4u9DifAaOjKg+TXaGu/cOymE9lVOiThFzJyclI7MqMVOnLqvccn+IW7CjvO7RTm3FiWLLI3Bb7opx3HkNVqAWFQhtKYCTt8c6Xlgx/6YK4jMdggKgwFtgJTxKpMJJIaq0AX4RXxPrfBtFz9fdQjMVrBRE6jMTOfHhQKSkbCS4LKiNtJHrpidrnYyJZvLFsMuEAStwykqTwsvxLCrtPveJdWbgp3XeStzN9+P9EqDKYXRq8psECkbvbCwlxqdS10MAHc7dHfj+U4PJIu9djYsRwvctGfXX7uBKqi8FwSm7kfBfrcc8+lMnbWlWtSdN1FbZnB5RqRTawpFIiz2rBa9LicrSVDCrNRy5NKlG4ufvehxMVfDi4jLPRGenqc4iuMelfF4qh1E8dppYuU5rZYWl4jPcqdv1SeKgj/qLsKwwV8KhKvllHaD5zy3pgKh6hlm+NUyWASD5aiysOSGmnzXtLyPj0S0xcWePzy8zE0OoFwtvup1Ncg3LZjRvLWileZmsb2tNvNAXZnvglj6UIyfz6muKQo7k1bzinZgq40VNqjBwZTEOzsW3ussIPN+NLnXo5PfPByHGytQDR6IwppPS7uwLPGi0Ja5ZFtAi6laze1G6CNNYI0inKdDXBaVxkUwPJ5Gg0oj329GwS01fRcldXVnZicmoP2MZx46II3D95aXFqI+fn5WJEGsfJc2LqAd+puBisb0AtMvo5y2ALp2+AqF9of6vHojVhv2hHa37friCj57B62xdTSekyvrMc+fBUo0GwLsCUm9DpcFPfQMMEgOz4xhsWPApkYAX8aTFjyGDOug7CNjNK29OVEHGnPZ1UuSI9FBpS08qzPqtC2fQsuy/uj39TvfObVcvzeweEU4txrMWvgOTs0yYxgnioeQ5IDv6uM8Tvzqnn7jhuaqygXo898Z5B36u9HzwtPGWo6u+d3aVdly+27d2MTuDrxMAEesOA9vnH8KCegWIYKBJgsr+LCHoa8NmIqi6PR9I17w8PvvOcqXmRFDdmh0ZHYAQWefup0db+jAqQDVrRGB7CUGZzWqeTlQLu8XNfr5HPhQ64qe5tQfraVebSQpo/n/XyHexj7W3YBwyf5fRlT2d/bvdLy9DNPv1qRqkBT2CjETGCD1jncKg8HcLXSBao+lwmspF6LTChx6JVICKYxb/dxUQGZn+V4LULtAF7eTYFrXuaT35CH2tngb/PMDR1pLLGpAqqNLFMWhKNNIX6RJ3zOAHMaskJxAys7XXH+HJvQoxJROeiM4FLAz8zMQBh3cE8fxD1c1AcPpvKIWNfJLCOMFSwqMq0u62c9zGPywQPbDQaciEuPP55bTuupedSqdU6LARjdYqB6H7ndygbXjbIFuTBkfYDPbiCFkcFuRgWoDGbjq2QGh1wr0pjOl0pYZi0MIy6OEisgxwxW0mD/EN9G8TYQgDnu0Ghru7QcH7GbwWfitHS1UCnvEdw+S0LkUa454CYVjHDntFLbiijq671Kxg/419M7Eo89/jSudlfisSinwqzC631GlIdlF0Xj2JULD8XBSnpY7j5qU1dFkjgBHhWAmzeKwUEUbb/z//FK3K1V0LX+upr348JoV/zSj30uevEUDvW2sm5FkWT5CIjiuUoXekYUQzllfE1L2rJ4J+1iKdt3bOBxMrjuQ05m2He2G3Ugrd0ZaxsHtMMS77G09XS7FZRY4ljdThm3rfQuVGCO7bkppBNFVrif29yNuyiXSehpgd/za5uxBP2sozTWKH9r7yBP59zDC+KSk0Hc9Ht+fSvuTs+lpaoisa4teiaAabdNf39XjB8bjtOnxmMCJTI02Iu3IZ3Jh0WIFA++CEDx41VaSBojSoOGyrtH700vPR797Xc1D2kv82l853ufS8dexbOvVOJ222rU2eXWjnFg21BV8Ev+3Old1a1X5FHhrjOU/N7Utmud1VX4rQFrfmf5kmppcNOmx5YAkJCrNKuVrvGgPLNurtvqGxyMbhTJ4MhwyscVj8gmvVs65caofJ8iqRGsb61zva+/Dd5XL8Qgjt4XgC33X+PvwKEHymnr70n56EQEadQZc7l7OXXLGXXCYgUbIfFrPuYCvh8qNt75zI1KvW/nqgnaz7tO6u5OGBrxKm+vtScLL+tKy+NPPP6qSLGhjBaggJNIxkZHU3grZBT2XguDN/rQSZuD6VmAmr9oXgEVAQomg4D6Tc3DvGVO3UUt6kwDsFU55fcAqjIyv0pweZKiSob3NeR7K8VzBUmyLvcSnzNvXJmqQBAzEoizk9yI0ZlIwmuDK8yF0SmtwqyisR9Wj8G9dOYXFnJ22d27t3NMyMkH1kdF4TqN9dWVOH32bOb/+rdfzxkpJ06eiLFjx3LrDndDXlpazRkQTqdTQdjoKpjKQNms1JEfAFsa3XemESZx4CwMu/Nac4qlDVk8kkpsXsVHUTwIJ7yBxSXbp5XybAvLUKEUD8TDn1QktT0pnDLNu5QP+xTCFSaVC+8fEbnPYEgjD8yXhP6XURc+Q1NbnLnwRJw+/zj1eCRYhNNQ29KrtKUAzgOM9ERQfO5CKk60fhybUTmpOORz21Wce9iV+3/14qmpSESH8JTZYoUe23fW4md/+PvihfMTKJEy087v7ebVuEhvizqlYiHWqxnZNhSTA5y2XQ5CQjP7qSzFh3XymwLjLkpNIZeeyNoeBski9XKrbs+JKRZ8GgPQqXyQQqsZsxI6dhPEPJzKLhFgX0P5zEqLKIzVrZ1Ytlt0YydmUP4P8GgeLC7FAvAsUP+ZtfW4OzsfU/NLMbmwnNu5UCNwhSGIQBkaGMTzOBYnJkbxsIcwMDAOO+Ubhb50X/aZy4kueOSipMzuQ1nBt7XdUgglaoqCqPQmDSk79lLhSxB+X3ou6rdG8zP6ne8MNS/z8Yk0J1WrAM3KbiHbxy5mN2Ytixal2SIDkp780LTwhoI1A7+r92Q7movJajkVFluxwCJ9mY6U/iOqmEr3VumRUS6tra7zzl0lerOXwXsNXAW7XdbizTILHkr+j36XcPQ+4WnU37rUN6Z5iCMj96VNgXR7P43+kVMnsntTGnRiix5IztoC3k6UHhlkHWsZ5pnds1yd/KEssu0SRv6yC5NrP/R3jPp2U3xnKiaMVuqXRhW0Kr2nImlpvdLykZdfflUFMj4+nt1aBr0Pu3Is1JlUFqIwswtEC1HtrDB1bYWL3FQAAm2DeS+g/k6Lm++8KhzMzyhx1VYvyqkQRCoDvtXSz4FxYvVIklAI9s1VQhUxRhlSAWflHLy1cloHW5s7cfv23SSEhAdFpjJbhwldPLmOhSd89gO7SePx48fjLAphdGw0Bgf7ohdG0wLy0KZc+LZdlKE4se4OlEtYS0vLpO2Lm7duQlRrubL9zNkzKJD53Fp6cXElB9eRBSlMJbIUutRTNBTCLYRCFTLY8LXRDeLIgd2ubr28QiRpSdhdUZIkjvym3ruOwPUaDm7r+ek1Nrc2xSqKz1i7sySI6gUZslyjTOVf3u8mfJhbmVaLT5K2yygP1vK+8Y0xK0b5bV298eSzH4qeviHao9DAw3n8R+qWChwcPeyiQjms4Yko4Ny6pd9NKWHg9BqSfmQnBBU4sR7O1lKRuEDOHYyTGVFmzopxU8cXLpyIn/7Cx6MHT0XFsYPZlWMPwKhiEmbxoAIpz8kc+FSsWvkujnX6r+dyO26iB6Eisd56X3ZjebU/3/q4WG19XSWylErEo4+dWJLbdSPUEz7yd/dkZ9eIr9TfSIiCPXIG9jXy2baNYeKyXbgCsiW2gVPL0eNbMTNIwz0w3XzgXm83YoH29YyeQehyYnQ4zp8+hWEzBC4tH2GA9152cAUGyqpjG0ZJwen6KVaAwSAPJh8Cg8qbf9mWVRArG6x3TVeFVn1vXW3jqliO8rD3xvqNkVfU6oisALdgvAjGaNeuEYDk9QJ16UpX4Bv8rVzQAHFqq0Hl5HO/M8usX+O5z+SmpMtMXZ97Izx4MtCA7xxL0wgWthwDQuCur6xm/R2T1djV2JCWwHDWR+/ZYD41fO99qfcjGMRHfXf0uTSStdYThX9bkQmdgz28B0PwgV85Vdveo9z2hEpklf2PIJwaRG7HZNvwYdKBuOtErnSTfgSZOCytWgfg4NL4lvbzWYWFMnu6u6+0fOazn31VoatgUUg6iJ2bLAKAQsbG9wsHxUWOQPX0eAhKafynnnoKpBYlUisL2AiNQlipAKh4OZCqeA5G+zq7u7CuuT9KbIayO2vRjMXtEjW4vSLF5+Tpd/mO6G+RoCDQtVP5dCHAFALTM7MIAHfr7EnvSS/DemT30toGFvsSgn4hlcEKOFDJWJyzojzAxqmJIzBiWdNi/zYeGcpPotKad1zF423t5rDbanxiPFf6371/L27fvE2ZWCc0oCScdaPxJTC3rqjCuzZwBpKZsj7La33PN46R5EC7uKB+1jtde/FOOhs535GJZ1R0dHShyLXu3WQOnCAhV50phmLUoksYlGCkz++zOBlIAsqH+dtty8tLngk2F5vLaYw5/ZW/bL4aCbLm+PHT8fQLL+agssqsMnpNY7tLR7nmBnrLiMeQSg6jRRpSyLlvmeMUKm6lSHZ/8e0uSlLFo4Jxmm+bUx4pIkEEfj0HKCx+4jOfiJefPJWGyy7WbHoi4KIoUcddaBtw91CRpDLZzzGdjR2nSePFpifrwKS0Ztqi0Cg8Y46bZMSr31SJOG2+NU+K7IDZc6ZMdjVoGIGA1Bzgjf9TUJIH2Wa0e0SaWtyknpSnNyTSslxw4irwtuZ2hJgzkrQKVU7tMTAyrNRXCsXZM2fj1PGJGOnrz0320ulJpSV2SkF5vhBt4lqL7PqhLMWUXqyMIG9LF/KUQX5Lfidqmdt+8l+RAa35zOjvqix97r1taV52bcvbGhQqpQ140nSm8X3xtjEKqb/5l5lItqv0DgxNnTm7UFiqsDXUsrxWmZLw8cyyjf42+F29L3QvBTeuxArrUWGe76CHsuaieNBiU5np9FmXDpAox5XsEfGI6eyOpa39/iisBp/VUPP3Km5sm1q+z0par1x4rlV6iFEq7Td30e7jo7yGdqETu0tzmyrazOQuNpf3lFl6IDlrzvqRmfnT0ultuF7GxbojeKl90EILdXWyjGnlA2nUWY563WWSUeH5vf2dKy1j4xOvzszOlowhIq3oeQ/sdyAYT8JpjxLvsYnjiXiZ3gbVy5C4zp8/T2VKf6d9d0Ku2HT0v60DIodwtbocpHL2k/2LBTGFYWwwu6Z0RdNVBYfOzCh7xJCOCmWmEJf4ayadRCzTV0L0ucFr7ibb5NRE5z/vxsz0bBKk1tfS4hIC1TECiUrRrgZ3RXtZR+H72Zn5mJmaifv3JmPq/lQszC3GyrKD4ghCvnPMQ+/Dti7EuUP92oDDvtx2vJHHUUqLcfPmHYThjqgujEYaBUU5uElrrBCKQXxUwgXJeS2EU97xXzYiNlEqOAmXRDANjMQ755anMpHReHbQJHNLIFzBm4dL2a0mchUQKk6nDxoqDCWgPCxbqC2Se/9Ef9nNVuLzHZF3lM5vydBuBeB2jICrvVo+90TGD7z0EX4054JVd1J1EoNto7WnkaK3oJfrGSK5m6+KxC5QoswpwbolTa47II2b4/lcAlcAKvbEWTvt64aTWrFNzdTb7r/2nmhBIVwe741/+IWPRX9XUSxZU+C0HVKZ5u+iSDR0VTRO2/RUR2dTbbppIzTut34nHnLfKnGQCoCIJyxczkHY2G6Juw8WyK8ZJTIAUztT0d2sFb4aARAPOLTtvOZ4HYrBqccC4vYzWyiHZZh3izRNOY2zCJQcU7FtEVQeHSCfFYFaaEzaODZ2LOl9/NhYWo6IU9oDNFG3ogBt0sRU0mbZYJM01h/aSdxgOCRPC4/IES8Nj8KQwonf0q1XZYDywbQ+q/fG7FVQmFoK+HaWnWV4nwPECjPrx/tc7wF63OtJ3pRO3FcqlRzwOV21o8MTB80fQKCBNAYcq7OOtJlwWy9hqHwk3FVR1Xr5/iHfEUxb4a7X+qzGesaSHqo4dSGwuGwC36vQaILEc5Wf9VbQZzeXvGnFGuVk5N4nXmuUJvKd8snyG2kAhgTApQfrU5UCxtYu7dSFJz48NoKIACa+c0JIHgwGz66vu9DY7l9o07YXQnBGQXhPbXksdj9yeaK/N04NYjRDVwPIsf6ursxHB0DHwdm2OhNOePAsFnfOsBdneGjYyTxXmn78J378UAvJFyLOWUQKdrGUXUbcy2zOqLIutGx2O+jKanmcO3s2BbrBb7X6VQo5+g9Csg+Ydwpug91IOaOBzKhXIpkf2chJpCRzYZ1TIDM0LjKJcMj2PrKrLF8KFFGhkoKd/BzElLm8f+/GHYTYXO5+61Gvir+EhG9sSr+x3Eo8RtorfycRE622Ckv8+1IhJuHngjq+bW3vpK5tceHixazHvXv3Sj58UDauLN19MpsWseWlG9og4veXLXSW2IChRq3fwy0s/PFc6CkjaqXlVgbgxnKN4iQVJ22QAr25I+5NLcbMwio41KrvifmFeXAgAxQmqSEJ98jv95VP2VpjhrqlhvUDCqAVNhSV030p0+gmgSfOXYynn/tAvPXmOzRqRypZ8USh/ENIbnkCZen2dEFgCiqFO8qWSiAUiuCWcRVyKotcS0Na922SqdET4BP3vnk/+/2pNrRAGup30NyFm74fX3zxUvziFz8Ve1tO980aPGz3pBmi7aMicYKCh2wpKFQinrjpliimoYIJT54Tz+8W8ABHk48WHwYCDLu1dRB3HmB8wMCDg0N4UL3ZxVD4ASEKnCLP+ls/FadKanPbNT0q0v3YhEY3ULgtAyPRhNCUT9Iax3sATMrGokS4qjykKfeksi7ypMJKq9xrva9tbB31FEoQ9jIrMxuMe+nHtHYvZn1EbtYx0hMs9EVyect3vKr04Tvzt51sx0f0WCbM2G9v3uabFjFp9N6kpCo/DKUd5GPSwCuWYd38Ni113re09WMYub6IdnNfN9q4tYPyhZV4VFGYn7/Nw1BhNfjcdqy4Mn8xcTSIv1rH6ll5dThA3JuvODXOzExlr06lJz6iXZ04gQFEWnsyfJ7vGqHemX+FtRhpsIzwUQfroSzeod2bNSqo4w6G7ebmauwc7MTwqYk4fvnx2IH/pKtujE0nyTjjMc/TgVaUVebrOh89wm7afay7PyYwOkapSxdldcs8yGmlrIqm0E6pu1E4FIKJp8Yz6Qe4f7/pn/3eb/PbBXg7fIgVYOJGJaqQt9FL5XW3JQSnZtLQIMfnTzzxRLz33ntoQy2zQmBHuzBMo0VhI4goAVLzlq3ki6VVGrIQsh6Dysb+T91SB6xVaI7dVOKoBKAw0ZYpXkYRDiJA4vX3+sZefPMv34g7d+8LiOyCkClIkGpUFmmVNhAl4vjxEFGG8txyfQZ+uOfDck90a/TB4bGEz2m/fmX9urt70hoVc9VqMxYcCyv4tZz8wjpB7MDMQ6KvHsHhuo629qa49PhFynHWmgzR6GbQ+qc8oyGZE0IQJ64juDu5gDJZQNiWMael5cW0Qv0z1Hr+bYoEaixjE+AqJVu2MWn0/lQkCNdoct2I6WHAtq546WOfinsPpmNycgYl+2ScPHkGmtHKVInuZRebisSjjW0DGY1WSMvKgfK0NBMeW1iadA58Mx4Lxo4KhYL0cO0m6tW9H0DYpVAExqxfSwwguP+zn/liPHtqAGBVAJZt2wF1Q0AZncG36/RZvBHdeLdG2dyizZIJCw1k+5N3KgEfAqfKQDy7FY5dWlNTszG7uIkSGQOe/sR3ds1oeJBWrxI5QL3Mo9CEXa8KHIWQuyZsOW17H2WCkERCUh+ZGsMAftCr6UQxOV1ZGKQrjROViApFGpAOrZ+0IQ8kjcATtcvJ4NXvk//Aq7xpuzhYnMIQ3JSxxTIWoPBxMNl85Ul7CrxPHuS3cOT2NLSv3n1RHjxv4Ni9sJJmSM9n+czuS799aIU3ot2w0oTjTelBSm58qzErrhFVKHePcXaxor0B1MOxMSqiwWkeTpgR7/KztGMd9AoMaQCBf3Fg2nzHM+/lG+8N2YUIXnwuEFV+lUlCzohy9laRR3qK0rKzWJWP1tFcXENkF5KL+xYXFjLfvymUMkrwzm+FpbZxCmz/SOcRDi6PWEORHOJ9n3rucnSMDICKIuTlk+Qd5RO4dOC8k+9VHkPQZD8exlj/SIx09GU5m1vrOe7jeIoUvgude5SFbW650pdwVDzUe9u4DHMc/H7T/+W//N9TTwG2YMvdTgLIZzzwUxFdBkF3Yx0iEzlV64rQ4eHhHHzettsBxOaUtAbxGsuGkIdp1TjiXwaiDrh3eb7WgY3klNZCkBKGG0EazGe5IZwdDDc/iVzY0jrQKgUJKh3TSJSrTl+mMR3TWF7Zjj/4t/8hZuc8V8A1LdSIBpIJhMHgvcHf+YyfNkI+JrkMVnBRhBcPcqqqQs5ujZY2NHzfYMJuEC7HVtxe2oO7fC5D5NiKsPsdeVUYjOIy4eB9EkAj+CzTYXUPDvbEhUsX07qTiAVU4mrVUi3JM9T8Urki6Kfn1+I+XonnkiiIXLuQXWGkeVguoSqS+ttQ89JWU/g72wnTu1C76bP9gDfXKgi7z5vi7IXL0T84Glffvk4bduCZvIBgHc4Bd4lWL2RlZYnfWFbbzvRRqLqGhwC+9XWEAyrM/Lx3OmMnFtkuhG/3V1OL52P3omBhdiwuGcg02fXmYDJfP3dyJP7L3/jp6GvaoO2pA/BJu+Z3tJ6eje8+Wi4adRxkHSWyYfdNdjf5z7R27RZa9j5nf/F6a9txlUCJOLliCmv1WAzi8jvV111ykbkpFGTanCzgR9BNLg6l3i5S1WJ11+s1YFhDmd1Z2YyFLfBJm9nG8lReoS3XVOlupuWusFN48Fw6kz/kGZXB0cXBhio4izB8tA6r3qvU/L4KTMvTgFMmWM7DYH4IW7+p5fudoRV6SE9eGrZs/py6DZHm2KuYsx/fMuR/6Ul+rqHmqSyv8kDcWR9hTQsZ5bGBR7K6plFGQspx4oN5KuQTv4Ssg7zONyWfYsSKA/kw8cFfTpoQLw0FYjCvVFB8o4Fbg+lUqHZVKntKD45tY3mRiqR6JRUOYdZ4dD8xcWxQTkHWfy2Yf80rjXJC4oTvHSc8xNCg1WLd83j2d6JtoCvGLpyJ6GyNrl6MVsptIwO3vHfRdDf3I3ZNAXMv3xsPwIUKv1m0U8Ta1gawgCvaOnfuWF0vXgsGiV2lrhuyp8ltilQc4s2hDdtFY/nwsOn3W06dPvmq+wi5SM7BYj0NB/bmF5doKKxF56yDGMcIHF+QsZx5ZH9uzmjhfmVljcoralQ+AcGUPa9SyyPkPEjI7pd0x7GyHBgE3owKIq0+d8n1WFlPIHS7BBneQeKcLku5anSn1W0Ah/3sKiety5yKCQxW3ml4ZYtvu772ELZdCLL34u1r17NRdMl9l5YJjZNUnddyb5qMtqQN7XNDJldocl+/ydp6K7Fp+ZhIApDQumN4cKhMONBKo3FVIlo4D/NslFmu5d78FFAl3yLoJKwS7GtWQJRtVZw5pvfjVONVFKfTkHMCAYS9Sjtq7cssdpm4ctqtJuwasSynP5ttEu3D/Ev5KhNDhbNeTWd7k4AIjCkoqHvCLcyKWnHsjq49cfzU+bh/fzrWabP+gcE4cepkMpbKyLwUTrlGZBPLE4Fs95TvS3nm71UcexUycVG689BEOVtlYMhNRft5gxLhcc5o46pQkwk6gPVzH3k2PnD2GM4SBhDwp8dpbuRfhaNCQ7rZ2vHsEWltP/J8FJ0v/vzf8nMsxJgwIXzwKPSw9vZaYwEv5Pbdyejutd94DCOiN+FQIKRiI6YXTlREZ57gMD1i4NA400iBlGMD4egK6cP2boyHgayXBpjrKDSY7LZwG6BsX3jTYH2cTGFdavDZUaHmtSoFBZrC1XvHCHMCCp7/wsIivC6NOUYKvxH91rLqtu7pnWAUVqWTO01A81qo6S2BH0/tdCxTBehhcOLTmWeWo8chLbWRXk9KT83D4xRQ5ilMKstOFSbY8hu3Y1IeKItyfA/EFhlUFIlw1TGzYpUriTEQkBuVrzVyxTzJuZY/8Z8kzV8ZQIYe+DbpnXfZTLzPsRvyTyMImMWH6bM9gMMB6DTA+VtZtgsVvkeWWqY9D0bHL6ybGSbfWdiRYB2MCQP/p9IkujhcGL1XsbmqfQ2vfOL86Th/+cmYXZiPgcG+stIdOLvBQjtlH4KvVq790E2fXey82xd2ZIVyy3N1VuG/NugrjxOHp1poq7UVPUonFinrHV92enehK9tUetCpUP42aPBKy4VLj7+qFsqVvCBNIe69De+2BG4TvJgrbpdiCQGl0lheWsVNW0aIrSIosBTAjfsQLSvo7Q5wsRREmcopCRIhAeH4zj1n7HN2CubaOkQEIeReLlq2RMu3ud2C3nQOero1vFNOst8aosoKUOYMXsbS8moqPa3J+aWV3MtIBWjZk9Oz8cYbb6Zg1WoAzzTgI8JLApNKCEevDig3REd+k5H/fJeemwTGfQo5hQHw58QA8nVsYnhoKDW2jCojVCZOQem3ElHmWvKsZRtKnu9/ZlBBuWWE3Ra1q0ThYoN39fakktSiUMyp0zxxTaZydpIK3G4Ap46Wvm+QJ8qBIwm6EbyriqSGCkcRf/XeuisuChMqVPMeGH0zPn4CPHTHg3tTmX5oeCSOHRtLfGQXDyhQQK2uLUOQMmURaMUTM4o1M27gmFBQJu4xEKi3isxB9c4uZwOpnKATaMtBZoWXQqYTLfcTn3klTvXy8d5W7ICYknsNpf62sjTv7gMaLHmVRrPupS2qElHYJ5zEg30V4CF8sBU3bk7SDgMxODwaPb39WI9Yh4la4AS2qkjEov9qfSttODAqXmyvdf5bxVrcxRuhSnhZ0pWLcu2f11vILHhXtjBSABtUGkYNDBncvBXMjX7svNoroMDPrie+S8EEX5XunrJexKttpZBXSaSCQHlI036jpa7SsWmSPvingWPZq1x3ee/My00MFvlYwVeoRrSVrjGFlApCerA7MvFAtMz03Hm/guxxir5GrBTRbDcqfNbeUYT6zg7f8dt8S09BgafSbNI5wd/Zzo3n9WqZ9Z1pvdbo8+rByLNGcepzcZpeSUP5iRc+AWelqz/r0PA8/F64VChZR2mV39JChnqxXK5CZrlONjCkR8S97xsPYgsD5hAPz+ndFy4+Bq52cEhQYrRZFzJ0e2k5dpGLrcjEVui5DZx7fK+r3NNooq7uV5c7atsLQKF6hT1dPen17GJQiY9sa2AWMifxKIMEo9CIXCP4iasrLZeefPpVmatM95Ng21EgWLdYJSJPcbGNNes4RVlQRgYAq6CCk1NAuz5Da8Nz2TtAruMbEkKZzQQjSMhoNPPSopCIcjM5vrFsK2Yfcc6E4LcNUvqTYRbysuGsgJVyIZeusYNGeiC5PgPGz/NAOjty9oRE5b17Jd25N4n2BqEwnZnkn2UTRYOEUYkpicbn/uat9o33CVSm4bdf8TLJN4WLNbDLoS1Onz5FYzmwXnYwrdZhZerM248zmKnZlmshXgms3JueGje+4Z7Y29+d9VJZuXW8CkQco1cTj+ZUV6rWdGUb8hZwhUeiJwe+FIjCXyARF3yXt9y8D55yX3CSd6UM74TTXEynkESZKFzbOrrj5JlLMY2SX8eClT4GUazHxp31V+hMZZZeFQJPIVZwQ378J1wpcP1tGVwTJ1m8BE4mPGtzBhiWlrOg8huaJscP7PID/0L6+Hh//OBLz0Zfq52SKljbr2DKOvmNllYKTQwh5FJsNZSIhpS0q9A8PCzdmIknhGLuZiwNIyu2tg/i9p0pLLqOGBgZjd4BPAhoM4cErATeUp5SyDel27BBM+RjvTVM0mI1P5TfNohdATZEU3YFHRzYC1DG1vR+cnt/APN8HnEms1d6qR6D/OLvKhylvxqlS2fAGRV4RfkUC1Uh53vLUnk480fFYz7mK57KuCU4Rsll+cDhFjxOOLELs5mKy4MpT6hDKl6uGjneJz4bBOciw1Tt/HT2Uwpf254y0uIFHxZi20sTSdfkX9hKPteIAMMpk2zTkpd1LwrSsYrieYon78VHrY9pKu78Lb/67GgwrXg7+o15efV3Vbw1X9vGKF5VevmtHrTvaHuJWYwUWKiF5XHPR4Xu+e1MNifzaCjSKvA3VgX1E4e0fno/Ti7p97As6KOLNL0YVa2u8dtYixbeD3Z3RZ+7Xne51VNPDA8PoqDLJCmNN2WsQePL3h331+qCd9zHbUNjnTp4lIcwAl0qzVK/0oVYZHIThlwXbbd3peXjH33lVV0yB2OclugAl40LzDn4IsHrHupeoRsLYVAp+wedGuYgGvhKa8cCPM8kN3qDSHK6I+nMX4vKLb3TRee3BOl+Wy6Sy3MOQHDZfsWuMQQC6V034AmAVsXBSWFzwNd8bExXPltTK+PgsXLfTf5keq1S10rcn5wFKVRaaQSgWoTWT1pWCNYgUh4G3mnxmDKvvMv3fC8RZAIbX6ZIoXCYe3K5/5b93FtODkCA50w3UldCLcRDHn6bb8ymXA3eFuu1wFKUFN8SBbi3vxfAIGYbEYJT+PAiGVsCLONMWp8yQylH7+3gsBVFgvUHzjbBmbkXi/97A8+OPD4K2/uCDW4ujW6FgkwVySFK41j0Dk7Evfv3AF1LV0Uykl5Jgst3WkMuaNWqTcOEz8W1+EylkPUX9+Air35X0hklcqQNNAjdWLY44oXJctq4M+PxFj719Ln4yKVToAyGB2Zsymyrkn3FTeCB7OZU3w2USc6ggt4VApZlvdxxuUDEtzy0LI8H2NtriweTczDeToyOjaUn4theO21kN5xrb3KxY1a81M06Zj3NMOlCQbiH4rK7+BBrsymWSbsKTE5ccAbbNopEPIhLKdjyiwJ+RFPyg8GrTC8/qgykixqrYVPp2d9ej773W7vI8vjrxnvL8F5BIu/qUWigaBxWhSFJqJTFm3+ODZauJNLYpcp78/FPL8RGLXDbBebMKykSWIA/p+9nLiUIW36bcMCP4MzucX4hGBHUPDe/pBvbjGDewlvhN+w1lGnNL4P50g6p5Lw2eLVeDeZh/SuefFdnnwmlslAFbHuYzquK0LJUZh4T7XhWGTfiH7AmJhI/Dh8VeORa66CH7tgU6EzasMLZ3UbMCkJXw309cenMyRjsQk62NUU3afram1N5jAz0YQS4FU87crcZGevaM2Fcp11UfNIa8DRgEXd6inqd0pX7uKVBKjxcnUmpM1CUCAoOupIOrKP01t7RfoV2a0Ewu6eWTGn/ctH6riB1VbeZu3eRV7d3cK5+b49nFJRdeHsgPI967eAb3W43IxQRDtKk5Ss0WmEAIZJULs46cittlRfQJXClj9RNI90wsgzWu/oyN7RbWSnWCsGZMFq49sVKACKkNALIkNC5U7tqDLbTEl2U4bkKli0s4Ij/IIZEUyESieNo8LfPa/Db96d4f1CguYbEtRISDq2TjFwa/v+3IO0eJeAKR3pQ1FfnxLUhMpMCyhIkRJ+5qEjJWHb0hFBS2ND4JHKbDGNltP/VQgPWZAMEwMix8VhcmE+rSoQX5iuWmXWRAN32JGeKpKWloqQNaZH3BfIVD6X+j9rCICNLD7nOaQMLSx1Guj3i9i40wftWaO7k+FgaMmVWnoKhlGV+jhf5jWOCW3yzg1LJ89p177JsMxUmFZuf+G2JekWQXXbtOjY3ODCYffpOSW4mD79PD0Rg+SLLNK8GrgzW7T/VFHooCmHLUfgoRJImBYR/1Tr2WoP3VXkYKg2L79IGhRarcqjv6zujaeVzjTsViqG2QY2WkzTOc3lUi3xtfTU8OiGnMm9uxbZd2dDfIYrRMYW9bYSqYz78bsGLaMZDbjFi4Di2qBLV2m7BoNS7yAW81lNsi0Thox19b9e4fOV+Ul1uytlQ2uJXWIWtKgTrmjPMgNvnWQe+q1fpRE/BdvBbces7/iv4pS1VMJaXeTcUkW2iYNUQ9hsnjjiGIu4tt+JS619Pqyp8g+8NFYacak2eps9xMt6rxMkCmJGZSLSWww7Ij3rDLs24wUM9nfH0E4/FyFAfss4ZWcUTV4YOID89NNCuLGWgkwKEue5QkvWljKQlgso/J2/w07GyqjBdzGjPj4sshX1laTlcgJ2LsMnLcSJli96s67yg+2I16S6pJ3PHSABLDwPFoKIp2zqUTea8V8nIKOicVCBGGda+zrQiYcJthIU2RlkohhLifcnbdDYcDULZptFi3MXt8nCq7DrIChZCt/K1zzEr2aioCkTLWxdSN92pdVZaRaW71tvdQ+yNUVw6QKChRJuCAAKx/EZMKUE8en/0mTHPlqBe38v4+U0SVZnmqEIRbznnnkKFP4mUWETSkdjI+30RfNZSCj3zn/c8S9x3eBY7jMEzxUIOLpJmj4a00R38s68TzCWxZH8071shttZWGMs8Kci//7WCcKjU7Gro6HLNRG8szi+UZ0QJ1vawSAWPs55W11YQQK5at8+5MFYmPhLEQ2U+w0NccK10oRBzta4GTJmSaQX5R55D0Nz4yCCCDEZw8SCA+p0L2hQ+Mjf/sjvLbqwtmHZ7D0uTfM1EnJduFwQDaXIbdmhW4eN4yjqCcXpmHpp0/6WeIrQoG7sdnDQMKL7PLe/51ljrWAVdCqtk7Ef18jMZ1K4HDTLT1PS2r8J6T2HG7xq891mNfnM0Tb0XXwrUo3kabJcqQISh5uHz+szvhFU+NJbuNse3CpxOmHDKrpa5fJiKEB7dRYnIvw6w27NhPm41ZF6WL72moqQMDUp7KsS96bSExYWz26TnpArbAyRpFHW0O+7DMz06YDK/Q97Jr3K60YH55F+i6zBsPyeb2EVY3/lNfsc70yjc/dbWEoaMwKEC8Wpd7P53YsumdGye4MFn/jYvlZ78nKeAgkujQXzWoIJS0WnAuPefs6OspQuKdeJUTk0oW8/pyc1SyasP2/vyhVPR1wGlba2hkKEvvRbhoz7SR8pS4BEvTrF26MFdErINuAJElm27VlpTbmnE5zhP4nkfvsUQR9Yru3U2lONu7Fk2xkX+c00HgSq1fPxjH3tVotBqVbCbMbnkVUEkEkWBwsCCJTizsTElAJnYBvaZV4khZzOABO/TmiexBOAshrQKQbyNXgSQzFQI13IlCIHzlc9EvISblgGFqHXTygIOEeRMLhGUg0Vo3yRekCkxax0VBmlKr8auoHRhLQuI08rPgrJoEFCf+38JRSibwH889SV1MCocCrm5l1JfjI6OUj4IBlfCLoElcRv5bZ5ZpN9mbjzhd5ZlNllOYe5CeIUAFYKe3zKAZ6jy8OyT9Lr4sAvlIgHKmHomekbiTHJV0WafNnFP4cDTjQ2sBxGZJFuCZdRYRNmjkHAYy68S83e5ajTkPdkdP3UGxgkUyVLSgBLYjSVHR8fy6E770xfwVuZmHiSBJx4alc8uPctu/PZfdg/5dwQk4Unhm3DtR1+3Hq4rpzEWSJfMR12fPDEan3nxqehpcXcBkoIQs0mBTobutLu9c5C75+5wv+Viwh3pvzCRddNvLd60NIMQwhoUj8jGPHRpbmYhFx2K8xzkJ1/bxDYUx4eklS5VSFrQybiCTd5JF1zNz+mnVodHsUXRy/DDOnCRWwrsFITAWNJYG/Ig5lijeG4E88o60v7mbbv7vlrj8o2h4tBnBmGpAs5rfe93Rn+b1vtKS1bU71zoljKDoCelQEsYgFB8OMvOe+uf3oO4sSjqLH5tN/f90v/QCE0ZhMD0mAJ/6+X5Ow3OBu95LwbyZEzykP89DC+blr8ioygVuFOe8KLwcOO7h/elTczONLZZwq6BJh5sIxvF914JD4/tVb5xLw42HU/me/FjMM9OaH1tdTXbH4Bpk4Lr5E2i3/nEXgSNQw1Bu8JLG1kRC5WPQZCwHW7HYF9bfOSDl+PU+CgCvhXvoxtjuTOjPUR6k3omekYOITgxx6EGV6Arq50O7rIEJwPZhnZRaSwor0yr0teDkmeTplEg4kn5rBzRwVC+KYOEVbxY1/3d/Sstn/rkK6+qDLR4vaZVgBdiLSUQXZ9ENhUzAzO3kCKwJJQirHwusiXAchBUmS1if2s2UEansikAUzxDCKWha6NVgkxrnmcG29viRbbdZTnNrlH53HhMVxoEOHZSXLEygOhkAYWZyHLGkAORTm+2+cosMdn0rwfhlAANCRf39beiLrEnxTaiBGS7Ow1RAnWPnUoo6SH4bSOWvLw1P2O9L6E+t5TyvryTBl2R7piV+E7lCJyWYShbj+jC+w4lyzt/ZxeYjExFVbzbSKnNDQUD30mojVDgKuUWVnoUEqaE68jz/LQ8h4zy2oxyO3HmXCwu4gKj3BMplK2XNoIi6R8YSlqam5uNpSWPEa4CquTlfVF/j+CopWZsFG86maCk34shTDQ3amxtdptrFCl00UbdXrx0Pj76zIVohwFt7sK2/G+7kLHeh91ZDqzntF9+y0SJGyItSHKtvIa152r2Ay1ZJ4bsx53bU+DXVcIerAb+aRfxrvCsA+ourFQgCrvt5o00L+xG209+SVrht91qmyiHBQTjBs89L9x2En5eA5bfkZftT5RWvTfW/OQb277m7Tv5pS5STP6EL42Fb4sXnQJBeiUaCr/KA2XcxN8W7p5zTstNvgbfCi+7YhRe9l7Y4+Cxxsa+fvdG81A6FzPKv3YHdYIn5EB7kTW72+tEeBU8beCpeoiai29bMCI8yjivpO8kvWuEWlFGaUhhGbsdv/A7S9PNNMvKf+EsNFPxLKknrzR+V3xV/vbqd95nV7l4FAngWzpMfDfaN9PxXFmj4kg+473Bd8KT7WBa/nKRqAycGSYIWW/fKx/MS/wnTBIm/zTAVJCUnDCoRLq7DuOJSydibKA71y/p+eodrK0u5yD50PBQGs4euasydrDesWp3wXC9jjJRGe9Yd3qN0JhFAUjWYwiDaGh4GKO9wZe8tY5bpNWwd8hD2fJwD0XwIR+W7ZqarjT9X//P/yfovSyMEny1T26LQiluNufHVnzT6aMgTRc2iRjqNiOJqIn6ejqdolnBbYNqLTkzp7Org4YvLrINIRBa0AJkH7OD0tknyDuFjt1U6TGA+DJTrAg+EeC3zkRykE+mFzlOD9RNbSd/FaGNWJRfo02A1X5XpwL/6Z99necoowOtI4mCFInNEkSgD3KQkAyM1tE8fWfTppBouJJQf96rRNrau3K9hELF2SsqFeGt/Z5Gf/u8KEwI2/8beT+KRTBXgeZvqhYnjk9gkXTj8sKA1hVcJakmkQIneUuI1WIVfw5yKlgoHeOmDSG+Effuz2feKhfrKtNYM78VHdb5aKjwSdCml8DyN1dxAHaTIXqGxmIcj2TywWRsLq/6JS5CC/TQHY8/8WScOXc+p26/8/bVmJm+n/kmI1tII9BqebWMNDWA025PHxe4YD7aw92YpdPuzqY4M9YLfZG6rSjWvR28FHDzj77/w/ETn3kpmnYWYTnaAnrNMkGvB0N5INEmzbjmOhsMEWcMSlPi3FXzWsxIlRQs4vTwwPULCLvdpjzp8N696RjqGUqPcHBoMJlZK832cHaObZaGBHzlvR6LSLcI6SBpgbKSRrhatgptDvjfXVqOBRM6aaCB66QW4Ja3cl+qNBKc0NGYAGM6/mm4SNt6ANmrQN6JUbPhm5pOXsl76VwaIk1VdtkKvBI++dL6i38Xf44gbHr78C7h4cojmdi2oTy30De7zo4yWO95Ok68cWKOPQu2uWWLKz2YpcV50ixnWt/b8yFcCmQtZDeTLQqom2IO8XYXc0mAp6AqpzZQ6vOLmzE9twYsxUq2nRXwBvFrfjUKr8pPuWI6gRWmDFbDdKRJw4Boeq9HvY2at6EqGUPik+Dv+uzu3btJNwWpBaemS+WdsEorDT4QPto0jQc9ND0S0vf3tMeTF09GXy+ymPqIX+vuOI1wabi3ORYiTWNIF8+G9iXLMgGnbDZrOcpnlZvlppELTViHznbHyVH4nS52VVb7vNTbmZ7pAEB7dgdaTq2r65yQl7/f9E9++9cPbTSx6Evndqd34cDp2LHs30wLX83E+xQ6VlhrKfPSwoFQQZYE5tYYm1i+upvuyTUyOhTry2jNLvd56k3AtF7caXdpYYnK7Kf7NT4+wbsylddvLbduKZB9pQh3FUR7d092ldgQzpf3G5WW+/LobkqMnlY4QAVFtIN0SyBudWU9vvKVr8XCHMqruT27OvabZNZGaDS0wZ1VbdRkci3SRsjaiwPK8xS83A5EMYXWPXZsIjw90Q0S7eBMAQ6hptXBN3lP9L4Qd+laqL8f3vM8hTsEBGumBS3hnD59PFe2Swy2l1GClqAMqUAULggbxX2OFUEUCqlcuUud33rr3XjwAEWSs3+sMOVk/cCDdbE9gaOGClNG2qXk7G+FExGCl9AVthOnz0VHb3/cvXMrDmiTDC2eI98TTzz+VFy8eD4mp+7Hu9ffiZXFRXIp+RtrAPxy5SU1KffUP1uJentkrMJ9Byt2b28zRka64/zx0TiEVvaxhvdgHplvFIT95g+/GB//0FOxs76EcOIz4CQriKk9vY81GMLuo/UdmA8rLFdfi0NxApOVyQ32l4sjrOJd90s6iMWdlrh6804cosyGu5OJ0kp3U7uc+k0ZSa/iJ3EH9FTIcTSZk6xT6ed0UCxP203GdGO9lb3DmEK73VpaySnAu9QDkaBuo/oFV+nNJy5si/LM36kE+O34n3V15tjYUH8ZGFUIQpOu2Uojiz/zk1f81mAbS08qJjIV9KS7nFnE1TEox/7sg/dBTt/n6nOFVA3ULPlOr0E6tjQFkvkpvKyvv4UjhRnt4FoGexgMWUdg0sDUQFPJtLbsx8BAD8qpMzdhVVFbX2exeWzx4tpe3JlewnOxoYuQUziaV1Uk9T7xRTSksEfJydMFrxWfRIlOoAk1vVfzkve8+r3PVEziMhVTI11952mpy8tlJwmDaYTD957kKe58poGY5Jdt47f84N0AHtwTl87F8ADKG68A9k58FbnitNzO5MrctYG2sufGLnXpI6eKc81TLilfnFTcC7+0mNcG3LavHoYGg+1kvZTDytnqleZCZ+jVe4NeDsX+fsunPvWJV3NmA8Br5Tp9klR4H+3h8n9PDnSqpvciqyw82qCBXSi0jtcgUzvYu5OWmavYZ2bmiqZ0wEmWovYu9HJ1tXP5nS6Zgo+yWkjf2dUTqyiqBRjIFe6uSpf43eG0A0HUgUDswJ12xXSZbmh/bCGYzIfQThqnBNoP75z2Fgg583EGE4hqa8W9w3uZpj45fdE/G6sRsvElJq7+pTUp4dEA9TnF5XfepCLIWwV+xLnz532ZAoKWyrQlr3IVVqOhXAtx198P782kUQaVS2akeLzDbuqeSQpsPBfHKl238th0sJi6asgqKF3RnqveUaI+d7v1hcWV2FhHyNMepbxSRikvs862r6HCZEAuFcGiVMvAg4evWzAYMDqAZw3Blda87xBe7nAwMjIWQyODuand7OxM4tVg/kfLqLdeCuYI4i0fiEPxAcMcqKjwgrDUhhGWhj2A21dgQdXHujvjBz78FEzYnsxovsVbI4/95lQOGzDDFjTkWInegON3SuwU/NKU98Aprp0A4nWTb6fWd+Pu9HwqandOtTyFmoaN/d16CulRg59HVVNQafEr3Mp7/3xdacGt6536u0g7rnK/pzCR8RGOmTd8ogCTds1Y8f+QXhtRgZDrt8CDY1cj8KNGmwOsLeSRi46ph8ZHCiuiwsV8FRQ+ExrzSkub/AvdStLNhR94J+/loG2mLcLR56Z1Lz4H08usHj1EvYpybLTfGe0+kXadJWRPSJkqC77JT8WsMZlTvBM1tNXmGsqk1HV1eYVCEXIoFbfNd9PG2/dmY3l1I72Z3PmgEYSnCOUinGuoSia9AytAECe2iTALq9eirEq9jl4NBS+P0vtcRWy9Kj4sU2XprhNWxt+msXxDgUlKF8/KGXsbNNCdMLMLbffFmdMT4bHR28jZHEgHf8nP0Kv3dQmAsIhPlUfCJXy+AQ7hqdGyC3zUTSD4X5gq/LaPysM01kUZb/28r7HWu+TN/f7BlZbnnn/+VZ5nY8tQKotFXGvP51i1m6lRuJlZcWchOK7hnPccINIKRMpokWmZ2Ve5uLSa+TgH2nUL5JDMq4BzTEOmQQeXKwh0C5TsoiLPJHYql+/BUQ6K8gywM4+0LBNDCgQFp0xIQgjKlfN5fgSKag4XeBaPZ3l5KWFxUN4GW1zEi3G+qAzwiOYajVqCwtupf6YBW42rpFCIh//4V4Qhufgijo2No8TakilMklYOeQqq33gVl/VdWZQFAfjch437zN876lmiFlBrTnsGVdQVhgQBKlrL2kmL2oFjZ6QgN4kursutbdY8yrcobYrOlcLOu8+MrJPl+CLL8zfB+jaChFJDqUmpQ1pLBl9jNbrzQN/QSB4nvJNMQ55+i2Jv5934+PGcEXL//r3cwj4VsJ+T5mgZ9dbLUUWSWozfCm1x4gKvpuZ9rKfW6O91zURXbMAAB/CgOwNfOn4svu/5i9HZCuOr8ClNa9wW28dkTxpRgInHbWgLQnOaaipJntn+cEcqj7o1twsVF/Zb4r3Z9Zhf3sgT4zqhQVcgZ1eSRpGClz9hty5GaUCBZT1TkfCX7W9sVNH22abIDaq5QJtu8Btu4xs9jfKN+RjNJ5WSAomoJWv3rTHzM10q1L3o7/eM+c6cJq2BpiVqHiqO2i/v1ehzg8LE+7zK9+LCMhv3wp7PCH5vuhoyj0adfGc718kfNZQ2d2prFUglpmdEeulLalOh2A4+3tvdpC4eBdwRC/MLaQXblXzY1B4rGEbX8RA9DdTub/vyhc92EBbbNFWU5apkLJyYk4iyLoWPk+/8x7XSZE4bb3zr1XyrwjHvMpZrvkUWZbuaF39ZH8vnz+nRByAju6N5Li69Nigl0yV9cLUrt7XlICbGB+P8uVO0P6ky3wZ9EgRPeexvFbGz5Vy/phPAq6xDVQ5mLv69F7dGv7Hnyexsh6o4Df62B8oxlHqtCkQ5mjjLssvV56S5Qtn2p7mCEkK2C0sXHwK2skcJTTfH3/ZNukljdlX19qbFI2EWYIvVYvr6rBAkZdDIZaFTD9/iPUDUEpCusXXowivJMoSHZw5i6n2Yp31zDhg5ZpOuNJVw/r8NwctsQPf0oqDG1b7TnRSmgBNbju80l2MyR0aGeY2Qp9VEbhIQoSLS397X5zX8Tc8MNhUZ5awwLQKTJKMCp/lXJnqYv1BnA78/mLdWc14fRl6Ylqu3ycTc5HgI15Sr4MeQXQF87zbkzqzIMQ++zXn6Wt8QmrjIAUnwZP4KOEMtr/bfGiqMj+rwCGaT1G/AJN5gXyr7PNiHkN0ujXyEQ0Er4XpssWVke5Hv9+LhYZ7vixX3xeoDSh64/4+WnVaVQs5uEbxMdGQb6U8fG4lutxMhtXtbmYn5ODbmwsNtEIHNkoaTVp0020BwwiuiXIejoZSzAMHn6l5T3FvZSY/Erd0pNcsvVitCgQJSONnOFFnotrSNhoCxwG8b8B1CSH4y+kyaFrYtyzZP39kxxMuKK8sw+L3rLmj0vKpA0jbgXsViOpWgQkCal6/8Xn6SN+XJTAOse436e2++CRtlG3zW5viEa7s67abswDZQgRUvxnSVrr2K6ipADZapdWswbcKdcJQ1F17zNzRZd4SgUn6Z+DXrOvib3TE88N5vNR48p/7dW/dQktLeDmUVwSdCa1kNlOW9Ctir723nnAlnezdCFZCGLNP0/Hlfvgc/XP2dvQLQhlW1Hq7XSPkl/oimEV7fOdFBxVjzt2uoKkrPUXHmW6sr0zGO2lsO4/TEWFw4cyraUYrOftVwqotnjeJJA968i8IodCZMtqfRcgp+S10M/jYod1PBUr7fG31X01lX8xCHPvO3ab0v7VxwUN+RYzS7r5CHV+lK8jhj9nHSWCKmFvJQOWRD259WBL9p1bQJPMjx3n7WSqwlrbM2XAPhmhRnDlh5gaIx8HAUEiKzMBsVUaD5Ds2ZU4F5Z9eZZdgNVrcFaafxtMi1xjfX1yS9cCahs3eGsGDGPdnQw/l7yi6oDjQ5RdcjT+VQUVAJ7n0BXPC0MPGR+L3BZ1bR+mq9OFNMoZnvGlcbt/Rn8+xoPJLv+yLvSuDOH3xrnmkJQTC2k16c9ZeFCzOAP8eKiI5VeW+3jJMacjU0xKgQScvvSAl/LZBnJRAJpkYJPtuF/96HK9KrvDtoE7dgdzWz8DqukSxYPkocO+hauzuqwvL+/3uwEGnT7+xPtkvF/tuOXHTV0wEDOxaDR+oC1CEMnREYtxM6TDiyPioRXfW92AEvO9zrxer92qXyUPFalN8Is3XlN2IOb6E5lnYO487Seqzh9igsPXGwzIorFn4ypEIWWkiBQ5tZR38XoVsUSRVmXhU44kYc2eW7TdkqEQ9vyxMP+cv31thKEPJbnlluWrXm17hCFtzbJOW7HPchyMt+V3FeFYfB50ej3xmzNH5nW9nkPMtFg9RRo64qpCqczFMDxzz4MPNXEVejodbDbwzCIo+4ASuZi3bawBcYPvCzG0fahe4YgrhTIZpP4he8yKFzS6uxsLzO50WY7qBMHvKQ8ow2TtDlF9rebrZ8TmHiX4iSHhuxwN4IwkdepvUbY6aX34jZrchju/F2MJKk7eXFpTSmXC9TukoLjTgV2GgeSWPknd4FSsQ1Tq16zk0eKd0eTz91IU5MjMQ+1v+BPSck24P27JrvaHfLdg0Ep3MXQ9x6a5iLH3FT61DrVL1QQ22HQpNFnifdEn2ud7GHjPU7g/d+4+9U0IT6zlDz9VGzI/Luc6VFlP2FZiih8bsAUgr2WhuyMEjxNrQMFaTJOGApB+sIEloRXghY++k3PeFuFYG/Ghtu1re1gbYFEbz3jAk3LtpzNs4uVr3KxfMtiCoHt5rw6nO9Jrt1tLzcjdgdRN3jK1fk88wZHnZndLQ5MwTBm5q1dM2JYqfDyWyGivR6rSGJ/Hue/W2hEnpaHo1nj5CsAJR6/v8Ijc9U1jZ8Kmmv1peowADQ8FRDFWgHXlYbxAnWEXTAj7aRYezDy/7uI0TwN4dSYBVaNfirWj3fi5fc2RmYPFNDBkmmy8CVf3V2kLPx8pyGBjN9bxl/WyhFFuYTn564afeGzzDkskwHua3rmLOKeCcVOhmCArM8BYCehZ5sHokADemNCEYO4jfAEa7s5hJXPNOdX9vai9tTc7GwAZ8gtFRKrUUiFB6h3DSyUmGraARYXgHn5IeIzvukiYq/xjUZs4GLXYTmvknAmfvQpbJIqi1w1WAb+BSOyLK8Vk9PQ8NynCVl13IaAaS1OyNpkVjzqtfapgoOBYa8Yp1S6HN1g1UeJDzeKzMUOlUh+X2ld9uoVLPkWa+mLTgq6fI5xRcYFFbyjELNgWw8GcdZiMKQ5WTbF3htS2d9zszOIQt4prEknNTxqMAzb6Oeonn4dcVBhcNQ0x2NtFb5hnuDuKGQvH8osMvPTKe8s8fFsSbfGwsMpKcOprdM88t7+AlyQUbZXgcxPNwXZ88cR4kMJy+rLI0KFJUG6KZtzUNZVjyOrANXy6ndjbXeBuFqgJz31qEqB71K7/UYvfre/IzCbqjPvRqKTC91T76Ap323vb0T/x/69Da0TGRcUgAAAABJRU5ErkJggg=="/>
          <p:cNvSpPr>
            <a:spLocks noChangeAspect="1" noChangeArrowheads="1"/>
          </p:cNvSpPr>
          <p:nvPr/>
        </p:nvSpPr>
        <p:spPr bwMode="auto">
          <a:xfrm>
            <a:off x="2041525"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8" descr="data:image/png;base64,%20iVBORw0KGgoAAAANSUhEUgAAAZIAAAEuCAYAAACkipT0AAAAAXNSR0IArs4c6QAAAARnQU1BAACxjwv8YQUAAAAJcEhZcwAADsMAAA7DAcdvqGQAAP+lSURBVHhe7P1nj6XZlt+JrTg+ThwT3ruMSF++btX1bchukmrOaEgOiWaTGpqBNJDmhb5DfgbphUBAEiBAgxGgFxoNZ4bNJqfdbV5TVVm3bFalC+/N8d7q/1tPnMzIrMy6Vd23CUHQjnzynPOY/Wyz9n+ZvfbaQ3/2h//3fxUNRSwajVq72bahvlm317F2u2sWDvv5qLWs0e1Zcvm2Tc2tW7I3ZP/mT/7MTnJly45PWSabMd1sO3vH1q6VLJsw+5vfe8t+8ZM/sn67ZlevLFokGrJOr2ehSMhCQ0PWbrWs0+54/qRuTy/umYVC/Ghbu6OyxNPWbdQsGtYz8VH7bDdnw5Mzui1iDze3LK48b15btES4a5OpEdvZ2LR//0d/aItzk/Y3fvMHenfTeqGukeWQ3h2Jxu08X7bTXMmuXr9t3VbFGvWaxeLDuha2nu4Jqy36esNQOKrnVPeIzltQnn5fV1TmcFj36F7+dLOe0396SciGdCaoB21ICqlCnW7Xup2O9bp9i8ajNhyL2daXj+zBow1bXF+36cUlG5+et4/vfW5nO3v22s3rlkypEXl+KKS+aFqo37XOUNhCqSWbXL5pjUbHfvYXf2TpmFn5dMeSaotrauehUD8oB22mPuu2y9bxsif1GbZut6b8WhTQ2r22NVWPRq1llZru0fvq6q9yw6wWStgb3/8btnjtppdxeGzcqJKqpjpzZ5D6eteTRDs8SRfnda7X96eCpK96pb9rcJ46cjclH6RnnvmaJIq6+KYcLj1yuSSXk1rk4tuziTINHnr+1d7P3ypFdDyt/8vS03xVh35wf//5+3XpRW/vvqRMF299YRJFXHx7Lmk8vii95G5PQ9DAUFtVDZuJruLc3D2z//6//T/Z+dmB/W/++b+w6clx++i9n9nHH921T7/cUkW6dn1tygrFok1Oztl9jdfhVM9ef2XdUqmMHR6e2IcffGzf++6PNV7aVqsWLT06Yflq24qVpo6K7WzveYPMzc3YWDarl/Ztb2tLzax+7dTse++8bqnshH364KHt7ufVTkmNwbju09geUr/0O5bQ0Fq/MmvbOw/1jpotLs/Y6pWsZcfiPs5jkZQwZ9QKuZZ99tmXNhxN2NUb69bqFO3xg02bHJ+xZFK4oLHUbFeFYUM2OZayuMbc2JiujUzaeblm1VrNtvZ2hIn0VsfGRoc1rsM2MzcHxNnhXtH2D/csM2qWzmRtZvKqvf+LT6xSObcf/9YbNjaZ8va9dvMdGx9dt7aafP/kl7b3WLibnLFU8swWV/tWqx9arXVujea0rS//geWLkxYKt+z+9p/b6dlf2NWVlDUKNbuucVwu9WxrJ2e5XM3eefs166nsDx9uW7lqdvPW9+3m7d+0cjNlHfoz1LFQO2phjftoVDjcytnh1mNdz9krb9+0vb0je7S5PxSJjfzZ0E/+3f+jH4GQRMBD+nMQEvBB10MCzJAqEuo0rB+O259+vmsrV27b7dVVG0oMW7XVUQFqVleDNRot+/LBloZQx0aiffu9v/lD+8Wf/3tr18u2vjqnig0JgEOOQUN6H+DW7QDyOh+JOC13BW6AtaDXgbobTtiQ7hHGW0ed++HDI+unxmxyes62dg/Eurq2sjBp+dye9atVW19ZFrj+mTpo0/7gH/0DMQHeBXB45ipD2PKFih2dFe36zdtiLk1rNpte74jK0Ncf3/shHWqAugCWsiaTcTWPGlXXehoM3MM/EuXlR1/o09U7uB9ghHmQqBf3cLRaYo46NzIyYsWzU9vY2LIujEvH+My8BlXKzg+PbDyTsexoRm3Uslgs4sDf13stHLOqZazSG7HFxRVrVXN2uvfIj1ioZ1dXF5R/V4wxbl06UMzLrKFytazVCCsvEVSzbH39Dokp1ZrqNzH0ekODtt4RE9K5ltojOWqv/OC37ZV3f2zDo2PW0sAV3TtNMF69yhfpZd8RSEice/4egPryedooaKfgN+ny95clbvnKMxe/Jeu8ML0sW8o0wPDn3/1NyvKy9HXPPnNN3/n9lXerHi+qi9978f1yekm1PdHGL0rf+rxePAQf07jsC3BEeny1amHP/vzf/Df25Wcf2Zuvviph7sf20d2f2d7Ohm3v5S0aG7K1lQk7PTm10bFZ+/z+PVtYGrOxTNymJCCenhbs/Lxo87PLdrC/L8BOWzg+YmelhpjOvjWFNxGNlZoYyvj4uGUyIzaaSerePRsejlmk37TXbl+3Ur1un325IUG3ZuFoVm0VEXBDwSbhM6znYmIaMVtemrONR49tZnbU1q/NSraqWWI4Zc1az85OxAQ2D+34+FTnEnbtqjBPiLq/f2CVfF3PTNjszKhls3GNq5CNDEfEcKK6N22P9RzCarVR1/uFn2qdkBosLuYzPj7mwsKZ6gqjCkX6NjkVs1ExzNPjmsqza9NzI/bud69aQrizubtnb779A3v19R9YqVRUY1ft8f1TOz06s1u3MjYx2bRS8dia3Ybun9c7rosZTgrkD2xn90sbTXfFOIuWGklY/rRnCzNvSHgu2Xlh14qlqtp/WfWK2QcfPrDf+M3/zK6svWWNTsr6Evjp/rDablh43qpvWzrSsqbavlg/Fz8w2zs8t/GJJbVv9P8S/md/8PfuwDg6AmykZsAdEERa7YpakdKR5nv9uH25XbR8uWn74rLvffCR1dVhs1Pjtjo/ZZOjI1avli1/fqhOq3rD7x/uWk0axeR4RkDWECCKQVzk6QMBZnEBuJxvq7N9cGhUA8xI4OI/en9H3yPi8g2rdSOWTI+rsQD4ERFQQppU0x7cu2fT09NiOkNWLRft6tU1gZ7q0JUmoPf4C9U0DWldxUpNhDyuzgXgeSEgEnzh3q6OZhOiOZb0VNIAiKpN2sobraWvtqIe3BvUxfO/SF4/HdSL7zBH11iUOEfbwjijMQG7tJOQmFapoAF0fCTgb9uEBgiEGzBdnlVfqA7Ug+E6FM3YkbSqw8NjdW7FFuam7OxoX9pC27KZlN83pMHW0SubaEEi4Lbar1Zv29bWro2kE2KaImxnnCoj4h0Uo/uHdL4l5Lr51rv227/398W8h62u8neEZF0dfWlU+un1C+rOAXOlLQbtEXzvPzl/+d6LQ/kM2o2DdtI/fb98PPfMS4/B/ZfLobb+Sn6DI+iPFx56iEGONsTn4PAyfqvDSdgP2upyXpePIF++QzdqY5j04Lc/e3Fc/L58UN7LeX2jQ3k9n48feveLz7/g3MWBXMPI5R4XGtR2wwLUsKT2o709e/jgkbWadYH8tuhH41Y40GrVpZGHLB4bloSbsJOzI5tfmJYGEFN9QhrLaQ2Bnp3nhDPneUuKOYQiCeFI3g50dKX5jKYnL9pKdC0hCG2gL6xaXpm32elJgWNBEnlJgJrUtWFrKT/audmo6lNCkgTCdqtiK8vzltD4m56eEJBPWK1WF8D2rVLq273PduzRowMBtFRzjTneU66UnLFWK2IOoZjybUvDyDq4g4MjybSUh7hwo287+0diegh0MT3Tl+AYt5HUsAurlUrbDvdzdnxQVHuELBaNOwbMzCzY/S82LSLB8fr1eWFTVdgXFgPI6pmiBPVTtcu2sFD5RiRAr45YPFEWZkqr2Tm0/YOCmHrPTvMPrFr/0ppVAX+sb2/efF2Mc8yaNmzjk99Tm96yXWliD+5/IDw4Vf3nRWMa9+0hMfN5tU9Umk7EEhEJ+2qTcLtp7Yq0kLNfCCaOxRxPVLdzMSox6tMTW11atfm52Q/C/+t/+ft3MDWBJRAnn54EQKIXdVjbpY1eP2FnFQFgMmOZ9LAdn+SsUq1b8fxM4mrN8lJnr11bs1deuWEz0wLDRNQODvZUqZpNS7qOST2gQ5HYSYBHSBJwNBL17ySuOaCLUocwCQEOksphDpHhYSsK3EtNs0x2XHeHBcri8sq3qY6s1spUSATesfPTY7uyumgRdWJY4I8m4qq4UluEVaxUJZGMe76kAMhUd72fu0KSLCoimLIaMjmSsgkRGqPF20n3wWi434Hg4rlBPiTP57nvg3s5IiqzlD0NqpjaJSppJuFMCiPf440NEW1Fqv+4CEVqpSSDDhqJVAEYRDesATIyKiIv28MvP7flhRnLnR17vScnpSPTh9gHRYT0Jio1jGgoPKzPIdvY2vT2SKVTuk/10a3xWNzL1NczDQ3SpRuv2sTydeky6DcqP/XzKtI+1Jfvqh+fuv/i4jMpoKiXpKBpniTaKGjD4JlB2/2qxN3U8Wm6eP7i65OiXTr6oN6Lzuv0k+cuPp9ce+73tzlorxed53j2GraE596l5HV4QaJ9nzz63PGyNKDT59PLz198eS5xmtJiRuXHkArZk9ASF8CFO3nb392W4Ni2ne0djeGmhKaQxmzaSuW86DksDRiQHbExaRzdXksAnND4berasO3uHlquUHKtfWZqRjhTsOOzkp5tagxpzLfVauK48URMgNYQ+JcllY8KMprCE7T9tISmhug7YzXwqVQRPjR0rS/gT4lZoR10bX1t1XZ2tqVRpDXWa2J4Asj6kMB818rFnpgDghvPKG+NvZGRYVtcXBYQp12Dn5mdVdnOrFyu6F1ZK+RLGldx29jcU34NaSIau9JGwCXM3MPCryGL2e72ieoRFxORAKmytTr1C2tN0nJioI1m1dLZqE1OTKoNh4RvKeFsWcwuaYXCkT28/1BM5USC8ph9/PFP7fDgUHWsK5+2BMeGhPxdmxrL2nhWWs5wxxJiJmdnLY39eRsZvWpxMecvPvvQjsTsXn39u3Yqhn10dKw+AK9PVb5tCbYHdizNa1JMeyIVtfL5fQt1D+zw5KEV6qdiIHvS1A6cwcbjEZW/fzf8L/+Lf3gHwuBAAn5CO1CRA42gRA3Zk4pzXgtZudlSx2UEdi0xi5QaNilOlrU//8mf2Kf3vhC327E5ATqSWbGYl6p6psIknfsPGMkAKDABwY05NwBaUph79HpADKwPi9O2dK1tEYunsgLfmCohVVXliorhlQqn6tCyTU9NqUNMEvqhVOhFN23RSSTKAyNotbtWkEqXzYwKQLFlU9Xg/SQ0gZ7K1ZZIj/QxkkpLdQ00kiG1T0QvQHMa3E8alJ35EPIafA7S4BwSCd/9mv4h1aEZJEeSTmijknAgwIw+UYHJQSxIZdYg0Q8INRTPWFVE2JCGhw35jVdv2tHBrgZYU/0wrrz1kN5F2/k4F3D2JXG0pVEm0rOWyIyrX0p2cnzsjCyYowqJkSE9ifno9+zqNRtfXLOW8oCJkKUn1TEAbs7pmpiWV8SPZ9Olpzw9aQ/v46fXLrfT4Dxt+ez5p+lZJkNbXgCwnw6e8f/5T4d/17WnT+lbcJs/9PT84OTlb0Ea9JkfF+e+NvWlTV58DXJ72UEKvnvOPPT8O5758TQ5kL/gj+c9jxccl9PLzl9Oly8N+oRzvY402U5NY6WtcjBjKWEk3LVifseOdz+13MmRTUu6TSSS0pwPbH5xToAsiV0DMhZPaVz1BOKHouGyDYsh1GptgW1YQHbsoN6RdjMtJlIpVqTohGz/KCeGFJQDcy9CakwaPSCdTSclcac0/kuWB8xFw2gkaMRj45PSYkLSbnK2urJsb735miToeZubnbZyqWwFAXdVwuKJhOKaNIViXgJxrqo6hh1HstkRN2uXpRGMjo5ZsVC2Bw82hIXM8XZcE0mLYZ2dFVyoPj+XNlSoqhtDzsTW1lclXF/V96by79jO1rEzkNRIxvGo020IS1M2PjFujZoE4LO8TUykbHVt2apV/T4vSRCXFqe6wnARvGGwPVO7pYbs8OhcbTGhek6pjSdscX5JmsaJzUys2eLsjKghb3Ux9r2DqrTEVjBf2ttV2bvCm0VpeYcSPsdUn440ohlbml9UG70igaBqy/q+NLsk5randtr2Nn8kxrt3dCT8oyfCYoQlMbgx5TFyN4Q5q4OpRn+XiYtCc87NH0NNHW1XS6u1ij7jOquObPSsqkyHxFCkN1hNat3m9r5AKidwO0SI9wnfjiRiVMEBMfLJwGfcXAZkwNY1CD5BTiXmBzodSSsaOT01ZrdVtMnxYbuyMmNZqWBSylTxIN+OOjjKxDlMS6AfVh04YFjkizTKfZ6vOPjg3U/rrGGhc8cnpzpO7CyXUzmHJPnQcmExgqg0tMAUx72XD+rEtQFT4TWc96Tfg/sAbi9Dj+EXUduYtQTIIdo0GrLJmWlnKO5s4ExWbSWOM3gvprGFxQUxmglnaF1UXWkUOCt4dZS33u73DuneMDYevadnIxYZmbZ+YsqGR+csmRq3jz+976o4ZoW+jkQ8IUlGmorupq1g5kAiE/30pWsmnOTwdwyO/+9L1PpJ6fSD8vvBuYvvl8+/7Pvzx9ddGxy0D1L6tzv0rB4Nnn8uvxel5+65fPx1JrKPhPvWqp5bp5ETZVUl8VWl/TdtqFcRkzgVwBZsT1rJwf6x09cXX2xYpVwT00gKvM5te/fMcvmGMgurzlgqwhqvIdcemJdNJlOSes+lddf8mJiYEH1D63UdNVWyo+fPrNWsaWy2BPgTGpvDYiYNz7/Z7AkAS7b5eFe3CriTWXv8aNM+/OBD296iXEe28XDLquWWHR0WpYE07fgo7xrCSArtXBrEiMZDcshGhTVXr62KwVV0T051SAUaiJhcJJIQvgxbUzjYbJo0qbokf+pRd4sHjjsff/SRGGLHjg/KYiYamf2o6lSwRqtsr71+xW7dXlE9qmJgeccaTNM7O3uWK1ctJm2g3svb+MywzYsBIrgznGcXFiyWyIqJrdjjjbx9cu+hhr3wWNrR3MyUNJoRK9VqVq737OC0ZA0xk7dfi9tMeseONt+zKWHM5ILqVG/a51/es0NpF7t7G96+H3zwZxI0vxDObNuDrf9glsjZiLShw3zHQtFlCQSvSONLKm8Js8Lmx1v3lMcHFv4X/+Qf3IE7BiQiUr6gRqR3wB4gi+AJJGm43I7Y7vGJXbmyKC4nzqRKDw9Lgp2bscePH4v7Bwzi+vXrko4nrFosWklgPJ5NSvqP6g0AqrQMB15kZogSbuvWVgdYB2FKooYZEvdgkorfqoU6qmx//rNf2Lwa8vj4UNDetyury05ke4fHNj42YZnhhCSiA5sez0rtEmPAoKsyhaWZIEFj4y/SSQkxHGx2Xqrg/4hAHgJpS/zJnZ1LRd8Xp55yz62oNIce8ySSqnrKxM2A4hNeNj1LewHiwRnAHKZEA4pnqE589TbVVUxymJ+QpkU7fk0XxQhhQoJxMQCcEZgfoT2DfAQ2Uj8xAfz5n/6F3bp5QwNs3EZUj0I+JwlG0sFYRrepXZUvA9In6MUgunqHOy4kpq0zFFW9HtnK/JxtbW1I8pu0YTEQJ2K9P6R+SoxO2eTyuuFeQBrS+6kPZXmS9D1oOer7knTp/gEDJ9Elg3T5/Nfm9cJ0cT8FoyEvv8PPBQenueJXn97yXHruJv0bFJ9WeHLp4nPw/UVpoCV9u3SRo8abf/Nx+PQtg3cOjpe+4eKR5+9/8cHf8+cuxp/+AsuV/mPscBJ6V5lCtGunajubn1nM6mb1op0e3JdUvW/N6q57QhaKDdFwRNpG07UMhEAEkcPjvIC37wJVYjjiJhxM2FUxgUKhIon9gubbmJMyliuWpWkUbTg5bK/cvmnZTFLCIt2KBGtiEkm3UFTEBGAk0VhSYEzfRVQO5kclqEngiuMtGcci0JF2suSMTaKmT95HEwlbXF2xrDBjTEerVRMGtMRUUmJYeWlOTY3RYE42GotJmykiailvxrG0fUmDYAbX4mKWzLfQTpj2y8Kafi9mOWkX4NzU1LgYrcbqdMZmpBlhhtva2lfdy9LWItJiFvy9G1t7lp2IiXn07EhCLdpOOBxzhnh+lpMWVRbjw+pTt1KlbFMT0/bZ519aqZqXgC9NRO9gkj+bmbZwVFpc/NT63YK0oTkbikzY3v6htZuBZYKujcfDlkolbXf3sdo1r3e1rdbK2/G5hADlOT05ZzNzK2I+Db37TIrCka2sLlqldiQ8K90N//M/+Pt3vOMAMTUPbnQ0InaXsMAbezqqbEjfy1LL8uLMC+KODx/ck3ZQFpCp8gLz7Y0tn8+A+BcXlwRq41Yq5Cx/JoCfGBHRxB1InUj1QpgXjT044MQcmNccTCWhYFIbClEufVejtCVpfHDvkV1Zu+odvLO3a3115OLquo2NTdpUdszCeiZ3vG9jmWG9E3ONF8nf2xU7h8jyRTGSWELSBRqG3ouXmIAcNbpUrmvcRKQiPrDzU2klJ8eWFhEnRKyHR4eSArJqk4BBYfukvCAjAzvExIcYYLMtCaXFdTWj36NrYhzOTFRemIhrLvrz+vsY1f8qn7eRysJ1HCACTQZm6w9roEqyEwN8eO+eEzAebKVC3mrlnDo7ref1UhiU2qsTUX92pQGZtMG4ACCx4BJcrXxiU+PjtrezZTOTk252VNW9LaXOiZFIYlm6Ym1JjPTFkC5SB8qpjP0z+M4P//a1iToOEo+QB+ny+SAFv58/70zhhYn7Lu6lnP53cUbPDECRvrl056UvlxLvHByD354C6uPX4Mzg++VSPS0zZ/WEfn+1fl+X9BxMxB8JPhHintbr2b+XJa58oyN4nR/PtI/aLagvZuWL8nADzETX8PD00ajfucOH9t6f/Gurn+/awe6XOl+1RKwnoMlbudK1usZrvVq3pMZZREJdQpqG9ZnTbGqseC19nDC5fn4moO2I1i3qk+9tDdSWjkYLByDGlyRgSdlYJmLKa3J63DotCVsaZJigq5VGMOYgZDERxjnutwhx6fSItVtieP2G3by+6sIh858rV9Y0pJCsmzacGbEm+KWxnBRjyYl5tTvilzoA8Ki0/oY0ICbdmaPpM85UJspZ0XuwWoyIqTUbLb07ZEdH52ISLQH3qJvc84UzW1icE2MQc22ULZPJiNHkhSnMofSlVSWlnaxJuO3ao0db7pK/sIDWkbG9raId7hft7EzaXrWpaybhUdqZ6jiSGlHdW3Z6XlVZos4cs8p7WNw2pnbAwjA+IZwbKltTWNTtSePS3/ajL6SZ7dvI8KilUxmdb4ph7UsTS9qksGF3d1Nl6fjEeyxKvzRsZ/+RffLpe9KgyiKHqJjbqc3Npyw7Gr4rjeQ/v0OXIgUHnkJwWjUUUrcaCkqKiWgiasx+LG1jU9O2rAbZfPxAxCPpo1q2a2sr4rhnVhfn5v6Z6SlbELc9Pznyyfh0Oi7NJU5u3lG8y+lTwOjkq38u8+rZJ5I696HOCujxcoK7YgL6d3/xnl27dl33hnxiLa1Gq4tLvveL9yw9PGzjklhOj/YE/pJ4RMDkDPHpQ3nS8X0xkooTBi5xMAQYA0RNx7eaXXV6yTJiGFevXvPO23i84Z9j4xOSTupu03RphFHGofypD0wECYUJLCYMk2JAaD0DQOGT9nXznd4Z1P/p+cEnifwHySVcldPnjkTZB7t7trQ47/10dLingVlRfzWlkaV1r25VOfSU6iRG1GXEtq2td6XHr0gSDNvJ/mObnhizve0NW5if8Ql9d3LQMyG1Syw7bhOLYiRqc9rFx8xFuiieJy8rL/wWyZ+/lMez6dvlFdx/8QyA+1xZ+Pn8ucEjg7MXP/35QV1cu/QEaD69l0R+g+NyNZ59z/NPfbv0zDso118hr2+SLhfd68E/ASwHF737ESwFRFGN3bjwIBpifrJpP//JH0uQKVoudyowrdv5McsBwnZ8WhHwNnyS+MZNScHKCoYBI0H6RlMZkqCSKxZdypWY7LSGSRXJvd6sC6BwqtG41L3QWqlc0jv0nMZOqVTVWGzb+OiEC35VMSzaPeweYH3DrR9NqCGm1dGYwdowLaFpbGxM4H1qjzf2bHf/xI6PzgAilSnwvioXCz5/whwL4w6T1szMrM9JMqGOVQOHgcE4qFUbGpN94QVMUu2j9zfqbfe2Yt4xnyvZzo40tWbHrl+/aTsau2UJq32Ny729YzHKhgTeIVtamlQZ1UZneKfxDrOxiaQ0JzEI9+4akaDes9HRlDPGhJhdXm0HfdTVPmcnJddOmA8NhWLCbF1Xe+fOc84kYhIk9w72fT6o3alZKp2UFnPFbly/KkaYE1M4keZRtY60N+p/cnwunL3mJrdCoaDyt9xbt91pqCx4eXXtRJg4MhoTT8jeFZYJ/NRgvhDPGydowJBuxnW0JbbM+oeWOrBWKdgnv7xrhbMzW1mYs9/+zR/ab/7o+9JKxLFFXE01NglVELv9ADHw/ALURI1u1gIXgwT7AJABUb5zf6AZuWaiT7A2uNbzCjDIuypTQxJFIh63jNRAvJqYfK+JEGA6EBLeFJiHkOqR3F0DUAWRYpoicCbnWXQpmlWeTK5FRQBSjcXJz0Qwn37xwBcAvfv9H0qSGlEHnErKOFI+kgbUQVFpKCxMREXH4yEkAoKJNNTgDRExmlyMlU8qL4zDByi1UwYQOcRNeZiAd8aiinIM7uM8v7lncITUJgmB/rAIbm/zvlXO9i0eaolpSvIYzUh0EkPQMzAFbz8K602KSNC3rc3H6oum1Ocrrj5j/nIPLyVnbHqnet+JiTbkUWXl7w76Sp+u8Vw6/K5fV/q2eQXt4ilotieJdhwcl5NI6akkrkGI+cYPXRt892vK0AWb55+/nK/+gfMcUGvwPQBDJFaXWpXh4Ps3PZ4WygvytMCe7+B4+u5f56FKB0xE34WlWEa9rl1psu1K0YrHW9apnlmvXXMh6eYrr7gW8Mprbwv4JwVCNTVLQO+Ms1QqLZCSNH2a1wsk1wojAuuDBLo8AhDzlyFnHNjcG6K9BibkYTy5aoFZTAVjDQnjC32JOYjzM43fZt9O8R7FJVdjGO3k7Oxc7zoXFgHmaQFoXJgQtUx2VIxM0n8nKibU1jPB0dH7q5LyGSNRlRkcwUSFCz4ONhlJ9I1G1U4Fmq6ZRIbdxDU5OWHDyluQpHboC2OqtrI6abdvr+iZsE1PpyU845hT1wGOJaRp7Ki8JTGBMZWxIoBmDYjaoy2tqN6VhpBTm0XUZjPCz6zlzrrWaTKn2rb4cE/gL9AeHXWPsWqVtpEGmBixubkFm51etEqpa9tbOR0F2z+oSMOo2edf7Nnnn+/bp5/uiREwv520pbVpW12fFvPSsZK2VEaMuy6mpD4Bn1m4nJfGUygIYxNpfwcT8xPjo/barWtiZkm1TdNGx8ckBAh3m8LPf/qP/t4dQIOOB5gBYl8AB/C7/qmOBpREVDVxyrsff2pzCwv2b//wD+3xo0cO6otz83br1m1lPKkCNX1O4ea1q3Z6vK/K5W00O6xOHRHxBJoO9AqxggFI1aiurHJ3KZ/RqvN8wd7POQdVla8hbeG9T+/rXa+4HbKshsQThGfPxHmzIymblaR9eritx1lJmnZiCPzoAb0hPVO3U3FZ/Lyb0i7wAvFFlwJVJIlkKusr6nf29h1cV5eXLR6PuUZSKpZseWVFRMOaDQG3ykS7KXsncl+/oc6gXOnsmJhcWsQdSFOXmQJ1GjA2Pi8nztFOMJfBgfrNfa5nkJfeiTsifvFVfMyrFf8dk9YX0SAYcsblxZMUiYAgxiCKr3WStrP9WHm2LKH7Dva2bGpyTO2L0IAUJDFIdYioDWZWr1n7QrMBw+iSoE/oIR0iCCTIAOmCFFwL6qCn/PvzSZcuMvtqCqTvb5uCZ4L3fbPnB3cGR/DnBB78e/a4qBOfg++D5Frcs6cu0pOn/Rg8G9z6gvPPHbTPoInckDS4FpzQ9yCHv0oit6f5Xv7uFz15d1y8KyIaxGUjf7Jv25sPJUydClz37FgA0+tqbIpBnJzuayxXbF5CZkOAfHZessJ52Y72z62kcVcTNrhDimrXlsDFPOi1G6s2OTEsyfnUzc1EvkDrYB6RodF0h5JgjHVZAwKjkXSP5D8Y1wiSLCPALI/plvlX5kTAGDRw5lCzzB+qHjtbey6VVxtijMIzBL6OpOxms6TrbbecMFfJ2rF4LOwuysPJmGMUa1JggGgD0WjIJ8m7ku6HJe1/73uv2fLqtLvF8s5wuCeGd2bXrq/a+BSLLc+kQeQdZxBAz4RBTHpjUUGY3d87kaDecu3q5Pg0YHItlVg01u6XbX19Qe1lEmal+TUl2Ksd4sJrBFfeF43Efb6F9VS03fjEqE1Nj9v5ac6+9/3v2+zcsrQnFl6PWVvXWT4wms6IYZf0m7kSaULSfEbFqIg8gLv2jRtXHVf4jZdauVRRWyRsVFpdTYyPtWmCC7XnMaatf3QnoBjsgVJrJKk7uCENqcKQUQjVUJ1S1/lf3nsgQlnxFZ5bW9tuVhoRgPuk0faOXb123eZmZ1TIEWci+dMTcbmueyK5dwr5iYDcfAV16DdgGZBrwFxIuO3CZEAxgFN9q3Mxm1u56ZPt5VLJ302nMOpy+YLembK5qQk7O96zyFBHjcmqVogl6BCfI1EZcP8dUoeh4fAwE2LBhJk0hFjSRmcXNQjytjA/rzo+tls3rrsbY0VaDtINdks0LoiNBZz0MJI9mtj+4ZEYSU0EMupuvSERPwRwmWF43VUezjEwgnPUPWAil9NAS4FBwahoi4jqnHSmIW1IBB1VX52qnWNJMWwRAoNKo8fBKCwVutcTgWmAdoeykvI0YPpNaZFJJ3rCWGDa0pB0zWpIzw4Np21ajIRFoPQJjITPwcFf8J3WCz6fT8E9X03evxd9/NX04me+Pg2e4fNXPz+46/nj8v/Pnn95or9Izz/j4P+CP+p9+ffL/p69T9/9N0mtPfjuYyn4/k0P17Ce/F26pv9e/B3Nh2+iI6wWGreZTNKl7Ea1JAn7nps9QqKTRw8filYJgbLmDivVestKZWktAri08AGNAoBLSJ2enhrVOGQuQUyiU7DF+XTgwitwwzU1sI7ovcIHgJGxyXhDy2YdBPSNAIkA1BbTKZUKuq8tQSom8JwUMxDQ+8K+datLm2BtRkfvw6mkKoZW0jhuijEwv0GDhiM9i4Xb9sor1+zWq7fs8ORY2FIRPgzZ0uqs5XLH0mZy0j5Y/0FZEnpvQ0BftvHxuP3Wb7xht25ekSZw5B6rpULNqqo7zjBjY1nbE7NF48pkR3ysNdtNZwALy2kbn0xYs85ckhikyjqS6dnK1UlpJQLwAgIii5OFC9IStjfOxcT3JJiPe0d5W8RCEnKPVL4TZ6SjEgyJihGJwgx79oMfvGFTUxmN9XNhaMqKha493tiUxjSpPjm3yZmW+qUknEqr/en0vg2PxNVPEeFizo5PgzUmc/OLtrd/bMfS+NAQh6Wp4OmZSScRZO+G/9k//od3oJqAXgKJGQm4IwBUW1scE45fMTGSkN1/vK0GmfC5hv3DY8uqUkuS2nHRe/h4yx6KoEpiRm+8/qrlJWVgOw1JIs5k0q7pdDDpUF4dgDIvHkhDvJcDgkH9jajRWZQHSDMnwkKgWHrK1teuerya6ekp5+gA/KE6azybsVkB4/npgYZyR2ViMZEkecw2eiPMyNVrSUuAOWYxrkGAdWk42CP7uh5Jjdni0qo0lJrPA2FbxR15b3df180WFxeUj4haQE67DbSr3b1D13QePdpQ501qAEkLE8FxEyqjM0aloJ5oGrSs2w5cMuITRkLbDBgNn7QN5jKX81Vud1bQny9oxIlB51PptI2pnOThvaVBiLbY7+i9krSIEtC1EatJckSampqcskNpJJPjWRFKIPFF1Nch9Uk/Ic1OjKSHuME76TAvVZD8FZ6enns+BVD11UQ7OQG8ML08v5enwTN8vuz5p9dedsfXXXlp8so8zX1wPP320op+u/QkY+X3JGs/8a0SdEffPe2/IF3+/cw1dXxgVg7o28eRjgQSd591TGIiusY8QrGQ9zUhlWJLv7t2eHzmNvfUSMySSY0T3Uk4nriAb35hVmOtKMBL2ux0xtauSPCU4IVUXa81fHU3oYEQ/ABuxoiPBX0DR5gfGR1N29LCtAC2qnPDrgW5dULMKSkgHNY7NzceiSFUnamkdf/YWNqyGvPUJ3DpF9ZFqHDNfgTgSoJn7B6dYBprSCAet2QCgbZjS4vL0gRwgEHwLEmwbuq9IXv3nVvCg0l7LOwrFkO29VhMqNoVI8gYa9WKkuYJrTK7MGNLSytujmo2CPEybHMLSVuRFhPqi3GKyU7NJO3t76xYZrQnwbyk4mGmDwnbzsRECtaqxz00y49/9F2d2/PvGbVhTfkxb0I0D7yvqrW8PoeEjcN636k93rxnp6pTvTFkn39+35m5DYkhRrvSjHZsbHTcRuIL0tbO9L62ReLSBiVsNjE3Cndwi97dPVC/DFs0MeyhnVjd/+qrr4ph5u30+PBu+Pd//x/cEUo70UAtvopaYBaSZI7Nsa/MEOgtKs7Tk+Tx6JEaMWTj04uWK0sVHMkIlATg4nCbO3tuVhkWgL766m0V4FwVOHKNZlIgx3oSAvMAjOpCQb1eC6iKOAF8iDai7xF1LitRkcZ1hzBb6qRAkwmrT77Yss+++EKN81gNP6UOXrK15VUxhaS1GjWbFYDnz09Uj7oknzFVS9yD8SeipJqYwfRVgyKs6xMWS7Batq63qM667vNB0YwaO+2Sz8bGhgYIiwVHfdVtFa81DQR4IOVEwqB9kKZos3Kt7Ry/xipeMWOkJp5hAMBIgoPzDC4kr5CYMoOxrg5MqKwBIxmkgUmMeQvaiLZisrGrSgXqLd5pwy6xRTCvqc/ctK427rUYfGJIQ1L7wwm3YVfKzM+EbGJ80va2H7lzAqtTO3ppV0yK50LxtM2vXtdzASMBXbwngq9Be178JvGpU8F3v5/f+tMF8O7Joet+3+D5rxzAUvB3+R5eAM1wfDVd5Oo383nx/cnTT591Kdfz+OpBLi9KXH15eTle8KcL/hr6i+/KwN+g7z3Koc/nD/17kgblDcr8tGSXzwOul39/kwP6eZoPn8ExSAy3y+cpO1/4E8l500J5iUjHzg4fult/XRpupZizVrMh0GnbWb5q27tHujmIPVWp5BzU1q4s2IgA7PhA0r1AjdXl01PY9ycFaCOStPctKVrGI+vqjUWrNAScbY1ZjVNwiAl4lgpgSShXWxrINYta0d5+fdm+887rgqek7R2c+n3hSF8gKvwSKKaShBKRAFXHy6mgcdJxk3NcY60jXEpJ8n79tRW7sj7rE/CffborzSBuKytLNiWwH+oKUyZnpPUHbsUNMaZ4uCUmE7Hf+K3XNI77qk/NdncK9tmXm9YSo2FOFfPXef5U5dVYj7V8vO1s51wYnhiNSXNL2zKWlULHHt2/rzpW7H/xt39kPTFGogI8erCvc4STSVml0BaGBELl8pVRgbw0lURIIJ6z0YmsBMUhGx2bFg717erqpPqnZbMz0jgawlPh9uz0gt37fEO/O7a+fkV1W1THdn3xeO6sZ9X8sH15b8eKuYKYYEmCZseuXFnx+a5KpenTAZjMW/AGYQQBY4uFkspUdqa6snrlbuhAksMxKzLLDauK+xOcsStu00AyFofHNdaksobEVXHtIz7V8XHe5ufX7Or112xl7YaNpCd9EgcQxmzl8bp0EG0X0xPSbiANBVRLiBGoFNMQEjajiGtI46zidqn84n6IaJBcskinHIiPpX5+9Mkn9stf/tL+4i9+og6NSI37gaSKKd1JeBVJ5G5OEjzpHUhT/n7Pl9x67jqX0jEn7WZ2ZkYSxIhrOfPzK1IVS1IzRy0kKf34/NyGxMgiUmmZXCpIqhC9WFjXnCGKwLABD6ndPv7sc3vjjTd8fcf7v/i5e5OhoWGGg3m4KU6JOkLIMBJWmuPXXSoFroDPJ8oN4yPMjGDH2yuI1wUzgqFF1flRVY0hHzBLJg1xT2bVqjNvMahWrWBvvnLdpqRyo6c4s1E5sPW7Cc2ZrgBH7YbW4830DRL3BSATfHd2ADpeTlRrcPy1pMsv+Gt90TPJ6/7C45uXh/tfluj7wXE58XNw/HUlmF4PbuLvgNKb1qqe2snBQ2nnD+ynP/0zOzo6EN2WBNRNOzsr2vHpuQSWUYHz6z7RzdwpDKDVRgOJ2ne//5qk7tt248aKm1xwg93fOxfI7trHH9+VpJ4R/fbt9KhkbQEq7sbExmLhcTIhbaBwIE2/ahNjffvNH75jMWkxWzv79t4HH7inZFgCU0WMBq+jlgQp6lCQRI0mztCbX5iwZruk9yZseXHcFuckNM2MqwzHwrWqhEzWu3UF/EwyB6Y8FuruS4hkMWMs2rOZ6bS99darYp6EZYnb/iET/ginw4YDD33Fwu2iGCwawq0bt8TAonZ6uitB7tQmJjI+QV4td+zBl1se0ZgV8Ewt4PDTkuYzNTlt3/nOW2qPtPCV9Skak5G6nZ0ea9yG7fvf/5HavGNHB3mVj5hfJStVc8Kiqr319m330trc3nCMqVQb9sMf/dhee/22ff8H73qbhyNde+2tRYsPd+zzex/Z3t6u40gilpFwOSnIj1ij1LNITxpPScK3tBnrCQNDI+qTEauW2n7vu+/8yLXQ8B/8039yhxWlZ/mCnZzlVJi61cVQWhLbATXiMHEIyhys8LJrdodt7dorvoo98JzK2PTMtD16+MjNUIDejevXRAh1SSD7NiTmMD4+6tI7ZhUfFAKawLwDSAI9KqekiWBSfPAd1ToAUQ7mN/LVvlUbUrcE5nGBNWrZydGxffrZZ+q4grvhnZ6w2KbqwSJhSJiVeA8vwb4XRLtt6vqEGCTlUHE0zoeHkxaTJtIMjaqeeJwMS7sScXQIZTBhXz7csPPznC2vLklNHnXvDezDmPkqtZaVxan/+//hf3K77e/9rd/x+aGj4xP38IAYYVyueaE5qF6hUMSZLQuMCMWfFiPDxZe4WQxcAtNBCAMzl5u1dN3bTwmm5AxXfzACjgGDIkAm2o17AklFYcJ9Y+OxmxSW5mctGu7bzsZ9G8um3CTg5kOVC/u0SbOaRSMJM6iCdwX/vySp7YBJikUzX5zy//g5OEgwnODii9LgrufSS06/PD3/1iANzIR/7eniFc+/DxrjGmcuH6TB5/OJxwdH0HgXSScCWhj8fslxOel5f+b5Cxf3PsnrIvX0W8PFz4ck3Ye7ZXt87z376Z/+D6KxwLV0Z+fAWL1+ehaszKZv/+D3f1/jfdw2H284EO7tb2vcNUXjKd2/Y/lCUUIYHo51+/KLDYEj3lR1e+PN2zY1MyetYMtOTut6p8ZCp2Wj6YQtzI9Zr122mcm0/egHt+w3fvw9y59V7OGjI/vy0Z6VNKYxPRHSvlqTUIx7scYmIFqUgIZTzbWrC9IGUhYTjePGz6K7t964agSl3djAK7PmTGd2PmWry1lpIS0xv7R7Vu3unroJmMjB3/nOLUumYp73wUHOarWQbWweiZl0NH6ilsudSXjMSfKftzffel0MJG9b29sC+YotLxHgNivtQJpArWf7Byc+f/zbv/0j29p8qDrgpWY2M7Ooa/t2cLindpUgLwaGuY7QSblczrZ39iwxzAr7hjCpYnPzc/bdd94SJsbtk8/u2b0vHtrkxJwtLcyL6W/5AuZRYdbn9z63xw8fqg+ObGYuZdeu3xC+hdVvOBSVhQ8VKxVOXMBs1sUHWh2NaeG26o4XHUsuspmsz1ETTPLwYMdq1fLd8Pe+++admEA6OZwwAvnhL8wCm6q4erlY80kgXN6GE9jSE/bG2z+07/74b6pCk27yYZ6AtRjjKuQ9gTlcDfPL9avrLvWeHB5av1Vz+6RLx6I0ZyAOigNNARpnkEDo+l+VIDEQBwcDoC/COK903SuqKgkDRjI1OSkOTnTOiseLeeX2bV9o12yW3WuLMri0rHxJKDjMYzDZNTEx5lK7hoyDcCDF64l4xhuN6KVELGXxFX7o9798oHzrNjs76ZPdbTEj9hYB0FmDksyMSa0/cCaT0P3E93m8ueHvnZyc8nfEdL9L/xf1x6e8LBWRwU0gOrcNX5qA597Bd9qBNGgTrvl1nR600eV5FdxEfaGpmDKeHXVpRqcHB1Jnj5zRplQHzFruF6981Rt6UUg0lbS5KzesK+10ACR+w0Xit9vOOacbXBPh3OAeffKdMgwOLqEB+Y3PXRsc/rKLFLTRRZ2fnv5Keub5y8l/P3suuOXFmT3VmL96fZD/oF0HaXD+8jlPFz8H570OJO71v+CWywd99cILzx3eRDr4GLgC09iDT38l/13cN7g/OC7K+sw5P03nf+X8gJHgihE1Sba5fdv84n0rnu2IVsMC2IqEuIJAWWMsHLO6JPSZ6WkBbM0+/fgT1bsjoDvXeMh4TD7WbzBJi4klEmFF+ogvRGy1GtLib9va2qrd/eAT29w6lTYw5oInwRhXlqft6tq8TWSTvmaNBX6/+NmHdrBfst29gh2dFjSCWaUecomeuRXm+ogczIJGvLyoUCLeFUOa8sW4hwLphKT2K8sLKteZ1VpsMUF0uY5NT0ZtdmrEFhamHWs++1QCci9saWkG74iJ1OpF29rakTDbFGM8U/3mxTjw/GL+t6Ox1hcWjdn6+rIY0K4VNe5Y0f7Wm7d8zyDaDTfkL+8/tFz+1P7u3/1dlbmh8zkxB429uSV3mQbTWNV/TUI5QSiJAoAzAp6xMd3HHDZMRIqMFQtVCdI1++zeAzs4wlN23uLRUTGxczdTrS6v2un5ie3sbjqz4ZlyqS9NS88VOvodMpx3RseTtriQdW/VuvppaYnIIS0J1jmbW5hxTJwYI4xSS4L3kDSfNhra3fDieOJOSRw0f35sjZqk/FjYxsUhsyOStgVCAHChWFJjn7gU34UJSJ1Ear6+fkUvXFLFp5TpxYR1lXDNhC5ZsWQ8ZjmpYt063g1ZNTLaBgTPoAQkJZnTxRoAcECdfDKgmVu4PEiDARGxM6lZFRYO6T1JlXE0K0lF3IGVqJNTM7au9x6JSxIVlMU77D/gUCyABTB5DYwEYgfwIdaLV/hL8IxqqIiHB5Ki2nURfd1Xua8uX/GVoKVSzuZnpWGIATarZR1Va0hNAyskj9jU7IIkh4y9/8GH9s4770grOfVJ+pXVVdcUMiIIXggTgQEWpI5vbG6qQ2I2htamtqDNuRft4gkIKQ3a4yuA5q1IFXEsCNrNNRPdh7UKIMC0NcIcjPLtaOCenx45cyH0BIszAW48c9S5NhQfsfn1m9YLxYJ2Jz0txkW66EP/Fhyky9/5NvjtOMcpfV6q0rPpyct070X9fhUjeXnSQxfg+vTQ6UvvuJwuNedL0/Pt/tL03C08EzwnWvPj2T9/QOX6dn9BCnJ9egw8Iy9yfVLt5w9o7EXfnzn0H8+HNJ7Dou6NBx/bv/83/y8r5g8tI+366BBpXCCtcUlkCNxkiW2H1p4cHvZ1B7VaSSA4LEFqXNgSEc0Hji7lYlWSb100n7FXXluzWTGgo8Mz++KLTQlxAmPRak1CXCjS1Zg7tvRI3BlATprPR58+tgcPd43ZxFKlIO3GbG11Ue+M+ApycKVvESsLr7AW9HCB1zjIZqI2Iw2pLDzrtlt2ZUWALa3mTMBuIfYcEjCG2ra2NGav3FgTA/nEtY7x8TlJ62f26qurdvv2qq8nq9bawjuT0K1RHydMEYv26gJpE/Av2o2b62KaUdW/ahkJtO1W1cZSKSvmkOKPPa5YrnhiN2+vCcdC7hmGoEWI/Waj6x5btOv4+LS0gFFvG8mDErJDNj0za0bQSgqgxFRCsVgWI6paQRoFAndFjA1HGxQBvOVqdV0To2JaIHBYYO8TMfb4hFUJWKnyEBwyGjPHzcmpeT0jZlNuWkk4F4kJ7yQoFAsF1aUlDJxSe4lpd2oaF9274f/kx6/fGY6HraUKFwvnUhcFfNsb7q1A3HsymJgeV2Ph3121fVzZ1EGog9VySVwtL2l96MJr4LrdfuVVcXKBqYAxIcI52N22dqOsTkypyviGY3LRN3UwBOVErP8Iow4ToZCYhgZBFRm8gVSOm17M2n1pR+oQVsRiIkICIvDkydm5m5+url2RlHTgk92j2RGVQZKJnsa85futaFC01SFoHKwFYU8QyuWgLWIDHJtS48/P1LF651hWnbh/ZOtr19XZJ1bKH/vK/tmJrIhuyNdwdCmvtJmGRITs9LzKOGQff/K5uyEuzc1I/X5oy+LwDMyRkaTXhT8ihDK/8ujxYxGsGJ8YG9oI9cdHnIlDNLeg/gxsGGywUFG//DcDnu+kwPwlqLq4D+3KAUoVw+ssqudw+w3mWtjpETMAg5kAc7xH90qytNiIza1ek0YS1eNB3iruV9LXYXxw+4uv/kdjJC9Kl95xOQ2q+XXpL8NIvI8uDqA+APrglsFBelmTvCyR3YsO/X9xfH2ChJ4+8+Lk40ZHT6CLO/3S7LhonrAZcWkhNY19PADTArSmbtT4jA3Z2cmZh0DBRF2tlHyOICphbX5hTIAZ1iGkhfpFk6wmZyc/rm1u7Nij+zuSwls2JsmbxYm8vN9vCVvi9sqrN6yQy7nk/YXum1tasHe+d9vmFlN27dqcpVPsTpiyGIujheY53YeVoMlgH4paXNiBi+/UeMqSsYStSUpnUfGnn0tj0Bg41thmLcsP333T3rq9bjtbm1Zr6N3ZCQEoAlnbbt1YsL29TeEAkY+T0h4yQo6oHZ+e2dHxoQrbsLfeuqVnEu5VVRaDmp6eFYaClUWrFmpW0QHW1JpVW1mfEy5MitkU3IzuDjvK7/SsKKwlxta5a27bW4ce4p0FnDCsfKkggV5jOiqEkoBYF3azJ5NF6APRmNqtUik7llfVR21CW+VzErZPPOR+u9N0cza7TG5ubzn+gl9YVggGy+LRx4+P1E9ZW1t/zR0ImGxvElpfmlmnpd+hqBieFAsB2FAodDf8L3//d+6MZlPqiGHfF4NwKMxtXLt2RR2YtPd+/nOPN9VUYVOJhKV1FM9O7HD3sTjgmThy2QniPJ8XQVUdsJLqTFGfmEVbhRcX9BDnY8ZOYkzWwzSQfjFnMdEL0AVMBUMU5yD0IddfaHRW1WOeAeyYh5hZXLOxqQVfN7I0N2dFaQUsIETDuHr1irSgI3XYmY1LEmLCDCwKqQGarZoqzRxCXxy7rjqnBap4hcC0YHCBRN9TTzC3URCHx+2PfQtYdFmrVexUbbG2suAhRnBPTqjdPAqAXhIZydj/+9/8kc3OLao8O2rktr322qv22Wef6fkFNx+iAbCtb02dwKIjPFNwVzyWFrXzeFMSQMVG1O6szQG4vJ0uAQQSH20FIwoAiuuBljLQSAagxHmYCteYb8GjjhD5cfVhXBIjE/acY66HZ5DkoMJeJGEzS+saf8Nu3vD0AqSjXTn9zMF/T9LXoNSLMqTHB9rDpVwDSgju9zrzeXFcTpfPB8fg3uBZkh6/OMs5Pi+nwX1P7w9ScH/ASIIzQXr++SD52RdcCsrx4mNgmnr+UK/p+tP05NdFO3wlqX89yyfp6Y/AgcUffeGz8Fjns3ovVgJ/h+ocH2pY4fiBZeJtjasTSecndnqak0DZNraIZfEfHd/ROGXesS7h6uaNq5aVcLm8PGct4UmpdOoSdXgIT6+aHR7t2piEy1duv6L8CrpesdGJcbt+87rGLOHndy0i4J+fHbM3XrslgRAvJYIJ4pXVs/X1JceEM4E4k88sFmYb6+XVKxoHUdvdPZLAKMFVAhMT61NTIxbu1W16LGOL83MupO0fS3AuMmYSAtyizc6M29tvviYQfeRrP1LZjM9t1hsVge6kb3+9vXNixXJPmg9YEpWwOuoMl7iCU9Ojum9WDKkkfBHzjabEIMYF4ke2NL9gI8mMBlnYRjJsMjVit6W14LtaLZXVfsQSlIBbatvGljSWOl6ZhHPSNfpFNWHvkr7aZEIMfVhtizMRcxi4TA8LL3BuGE7EvV3oPhZtEjuQHVirjaqExqpFExFf03KWO5fmMemb94VUf5wEeAcCAGt3+p2kXV1/3SbYF0W4OTUxpbrvqK2GLZOeU149F3aTmRjeaXfD/7v/8h/cwUSEbY7l9wA4kvvE5KRPohOMMSXQaYprH+7uWUWawHBCgN+V3jPUkhp7KBXpvnPcnjjdvrQZYl0NiZFgfz89kRSvRmbBUUKVDFz4wvqMeUFY6OhuxuIewfa77K0uiVlMg0r5okW1ikvU0i4298TEzsp296N7vuKeHc6yU1Me+TclTWVuekqc/dyK58eWGY4KkGMObiGpumRL3JlGU4SQK7t2wMZScHVAjHehkaRGp2wGr4pa01KZUduQxjAnzQeGtre7YyuL89KERFiSrgBkVvIT9TOaGrWP7t03YgStXrliXUkJzMNsiDCnJyZcfWe+BRtls92RWt6y7d19dVzb3nzzFbX1ji+EXFxhj3tW1sacEajquofBDckGEADTGHi0DTS3gLEEjIOD9oQEOeer1vWsb8qlb/x2MxjDAOzhw/MXI5IUNL0sIpeazb3BG7+aaFeOQXrm+3NPUYYgUZ6Lr5775XT5N98H9wa5PT3EPC/+uO3p+ct/T89TsCe/AVM/NXiX36EUvC9Ig88gUYZBOZ5Ng2e5rnwvDv/9ssNBmk9+BeUi0f5fvVmH/nOtkH+XzgMUT348c1z6qiN41+CgfMH3y/cMUqCsXbSV/qOVcbfoNc7tw5/+W/vio5/Z5sMv7SFOJzlCf/Tt5Jhw7gQCrQooR2xtdV7AVvAN7vqS0FtNYljlpGnkbGJsWmMzWJ9wcrJvS0tLGtdRN8uwgJc1acSi2tnZlAA3KyazKkwaETAfKx/Wi6TcVPbmm7c17mcEvGIG+2fSjrAmsA9JWc8e6hwr6YMwRbgBj40L3+Kqh/J4VQwOO//R2Zlt7BwIn8ScRBMEO2VjvuOjfWkE577mZX5hyU1abNp1BUuHJPXjk4p1ujH3EPNF0dLM6FN2S2TtGIJvEMW446vXmYthJ9OVpRWf08gJwJk3Yp8TQrgcH+l3AWcD5nhG1FZ9K1Y60nJKGr/B+MZqwpo4TGWL0mAWluaEH2rzesPiEvYyqazVKxWBf0t9JqERq06zI6Ydd6chfaEX3XTFIka0wbaE59PjvNqzLQE/4Rhy9eq63X71pnt95qV1oYGUK+di+pvq5xPhdUKaSdwWF1bt1q1XLZkmSGRN+H5+N/xf/bN/cIc4UwBXSlyNGDN48Ixm0j5hjDbCwj0W1+FRhJsZYQxQORdnpyw61LXc0YG1ywWrA+CnUvE6DWV+ZnuS5As0nA6YxrAIjWBfHREodjyq91TaRGoOXOdYGAdoYoZyIEUKVxOhip7maxZKZG3/MGBQo5Iw8uLouwJkFtlNS6qpSaXOnx7YsCT/lKR93uLuqNI6OgJt4uuURWi4EhMhmBWhjEzezb176lxWqN+8/aovIsLcRLBE7tlVnVaW5t1sBgECTDBHOqPeHRKjOxSRYBNtBUytlLPtzQ2372b1PnaVG0kl3XSn8WdlMSu2IcVEF4+y2vzEEtJaWHfjQRrVwc7kaCl9HwAVTOByCkAiuEYKGEkQdmZgGuMcv2EmA02FfvdIxt72cJOIh5yfWblqoXjSe+dlycE4QJ//SIl3DY6/ZLp4HI3uafr6/Abt+pT5DNLT5wbtz/HV+4J0+Z7L6fIvvj97BGzTe1D5Ds5/0xS8j8+LEy9IMCou8w7WIHkSLUB7sbC099KZHe9v2d7WtsZW3WNThcJJ7/u+xhQSsAdXFWBlxoZ9rYVO2oP7nwvI8ra2Pi8glnAUiWucHmjspO0HP/yeBKph25bgOczchsb144f7dqRxh/vqzFxajCWh8RnxYIFMWgNk7FiKe/HW9p7l8hWBqfBHQiGmIHY1xN5fE2PhXQh5hGbHckDw2IzG+is3V+3zzz8TICrvZMq1DTawWpbwls/lhFUs5pNms3LFA0FS3kxmXBpYyTWNZnNIjKYkHGMSn6UKADHmcbqHyBNYQFj6wCZ6VTG8MXv37bc07vrSso7cE2tSgi/jrtkassebB9I0TBrKnITIqh0cnolJEwa+rHJIX5Fw3qiJSah9Wes2NcGmWB1pRUUxctaW9d3RKdyRRiehmcCtLA73zbrUHoRkaUvVWRTzYdIcsxZWGNa5YPWYm8VRAHfolITLsD14eN/OxUibYtKERpHOI8xs2Ljy3D84UpnEuLJZj05QLB6JYbJlcONu+B///b8tRiJp1aVR4tKzPF4d4GIw9tCkeyiNXEjejUbLuX1E90N8cYF8NVewIQHjxOiwu9e1xYG7KnBcHYiJCyDLF/JuAxzEq2nh4ipiw9YWkDAdEDARGEdbxEmnuIur/jgXEsM7EfGEh7N2JOkARrEgNbUgVfro4FQN1vLfuAyeHe5ZMo4f+LAkd6nDbu3tqNPwrgjUxrSYJRF68S5hoHkIFR1Fgfv2/oGkkq59+slnzqCurKyI6Or24It7vr3t9GTgVeIPAvAqZzIzYV8+2lZTRjQgDu3epx/7RjO1sohC6hDRiJnwwk3ZFxdGhqVNzduQiOpEDHt6YtonKgnhsLSw6BoHLoewNwgx0EoAhuAgDRjFZXC6fG2Q+A7R8QkTckai8xzsQ/IE+sTge1JfmSO5zEguZe/5XHzTcenC16SXgevldLkOl9Ozp/nxzd75shQwEeXxTDYvLx/lenn5n2bysvJfTi+7B37Mla8e/AXfSfSaf9d/zsN/DQfjTmSmESI6EDACjsSf64u+2cOfMYK30NLyiu1L0ClWCCOOM0jFZueyFo2L/kOYuZKWklZeLTV9jw3Ij8W7o9mkBNCcgFTP5om5VfW9ONj4CvMvq92bksSJLRXVmI1E2xpPAlDhCPMihGe/eeu2JP4ZO88D5h1f59VsaayW6sIlCT6zc14PJszBiZq0DkKRYEVgLrdaytvf/K3vCY6qPnfDfGZOmsPSynRgDheGYSarVWvCPzAw6fMSxPcbH5vx78UCk9sxMUd2RwzCM+Ek0+5KIlTr4SbcYF5G72b/ldXVRbuyLq1L992//9BOxczYcZUFi10JnV/e31b5zGbmF+zBow29Q8JxuSaMqtnc3Ij9xm+8Kzxm3LIGBg+qabu2tiYBOG3lalmaggT4ZsNd+K8sTIvJEHqmaxti+DBZ1vYlhkfchTmre1jXIiSwUQK8quPpD8pPKBfmtYnezrKB+bl5176yo2P22mu32QpKWp4UBNUR+i2WToTn+2qHMwkB6oPC2d3wP/pPf/fOsDrKARxXXIkkDljifrj20qiDrWBZvMcCOkIsp5IJ9/LCvkegMdZ91Bolge64TxwtLYoDttTJIex4kmDUwQlJAYRxZlAikRPZE+8B4vKgocSHU+IpaAgAXyAtcwS2ewgkYufFmrWlsh2J47LhFiHr8cxAesCeubS4oOp27Wh3y5KxiLgnK1xVnx5g2/VOx7RVkVTFJlU++ScgZXxj2olEYtIs+iLUgk1Mzki1PZek9MjndZg8v//lPZudmfBou3g9kdBMaOSqeOOeVH3mYHDzLebPpZ7fsFL+TGWJSTqZVN0B7Z40lYLVWiHLTC1bXO366NEDW5glhlhZ7875LoiY/YJ9XAAN+kVvUTl8HuSCKfB5+bic+D3QXC5fZyKeEsOA1C0BsKoBfP5FVNOXZjSzum7hBNt6Bon2GWT/9DWBMMG1b5p+Fdhy/UX3PD3nbwy+Kg3uf9EzL0oeXVe1Cu7X4Y9RoV/9PM8828ZPn3n+/d+mTCRMyoEZU4d+86QfGmvsB4NGHVwL/hD8gvmx4O7BH9cG5wfXfuWh29A+cPElfhQu8cRt60J4mEU0HvCIwlvx4HjX7n3+S6sJTOYXBECLYwL4UV9Qx1wbm0lt7xyK9qsa6xPSrLMCtUOXrIcTGYFZwwhFxJg+Oy26hvPGa6/a+tVrYgghMaOEzc5PiHkMSxCNu9mLOZPFpRU3AxNWqVSEGTF32neAx96PVo/FgPlH3OhzGnvsJopVgzmZtIS4124JhFPCNGHXzv6pPjFHSSBUO+XOy6p7z6ZnJn1+mND2W1u7EkRHrSxwJ1x8W+87K5R8TIyNj1ldIO6LntUvmNYw2zF+MQDQ9VPTE/65sy3QrRAdeMVDGREp/PHDHV9iMTU9bSfHR6pTwYibBajfvn3Fbt5csskJMR0xVrQavNLYkOvR4y2f3M+OZlXehq1fWbR1aRs4zbDxX0FCK+H6fd94CYQEnGXHRPYOYUMu8ATcY37Llzqo/OVKRRrXmc4JG2usxyHwJXs1ETSzakfHx+pXAmEm1L59ncMZ4MxmZlI2Oa1ydFp3w//7/+pf3BmEfHfA0h+uvUTMJCAgJ33nL9TKVFIN01Mnh2xsYlidHrPESNxteGExnY4KBQhi1lkRIymcn9jN62v63ZZ6uudL/09PiF5Zd1fBzBgx+EeMLXLP8kU7PD63kiQCJoCJsQWwuQSNNqLegcE0BNJoJFs7xNPqqbHHPXQ66jbBDAk7MKzy7G4+tBGptdhYPQ+GmAgN0xaMhMiVzNkkRVTSQ7z+Did6V70z5Bv7x6X6wjQxbb16+xUxnWH74P33fK+VyYmsOoqOCJwAnJFI20Jjgjniynuws2O3b133eSVcoVdXl9SOrEKnND1J/ikNVjFxlWN/d8emNPAqIsT9Pcx04y7hxTE9aWA7k8ccKMok0mru/FxEMexMgfoNDkxUAwZCm/F5GQAd4C4+ud5R+UnMmWBT9tX6sWGbWlyziOo/YCQD/NQrlDwHvvxHTIP3/VXerUqIBr7yOKP9G+bp7ffkoE+C73+ZNNAk/fmL9iVdzhfB7WVp8AgM5kk+z6VBzb7u4D8Cq7Jdbil/4owFl1YXWiR4hVoVi7RLdrRzzz776E89bEhDwLq8tKhxR+RYlg9UrZyXBtCpS2ItCDhx+U/b9RvzEhCbtigNOxrJWiHfsI7GCXVs1LFIxK0voXLvYEfjKyzwJ9BjyGLS1rc39jV+J30+oiTmg+MO2nOzyhoIgV6j44wFfon9n0n4+cUZ4YTwy/taF4bCNiZmMCkwnZ6UJiBgZGH1eaFhJ2eYdEZcwzk+zKkdw3blypLec+wm+GYHZhWsOWN8sy9Ku9PxeQbM09UqecVV5iGNx6LVK3hbBhGMa2JezFEyH9wTZrGwWbq/48vDBxuWF6Md0fjCCWmo37bRcWkVYhZzs1PCi7yVCwW1TcQIh58eGbVGpWXHxznLl6XtKI/RsZQtSKAdDnUsQZiWUsMKYgIhYXVU4xdvUDb7gkpCUXqZDb7QUOJOJyy+xi2aaQ02MmSHx3gsLXoLe3sQnkUoIoEYl+2Wra3d8j6tVE9V1qi9/c41MT29p0ME5Mbd8H/5z/6Rx9oCC9k6d2DyiKmBnKL8N9f51BVAWaoOoEpoeA+nLrhhm0Y0E+6iCIA2brhMZuMFdXJy7sBLGJCygJU93R89eqjGORSBDXnYDrw8yL+Qz0sTyInL1tSZqhQDS1yUz9TonC2t3VC/SqVU5dk/nol79iumrAtLS2qwYdt9/MBS4uajYzSY7sNEhHakZ6rqnIYIBW6dUj0wbQHWSGVIdA0Rxq7KBxFix0XKWCGcvL4HjGRK6nrKbY26RWVWrwlp46msjU/PSe0UI8mK2T1+7GtteB6X27n5GTHQuIhw2NuHmFaxjDQqZcI8VEhlqEpl3d7a0iBd0CBKSSKRhkbL6x7Mbuo1Daa+5UUk7O0Mk8NuybobdjJDu2KwBSHORUD6pP6kAdhw0MckJCque3RXek+PtIeivqdzfIToycF9kCIHD17+Pshn8DlIg3sGb/LPSzc9K9n/quRve5oGzID6fYP0FGAHYBscT78NfgXJ24jPi+NlafBccM/l+jx96um7v5pedu2Z89TVP587+C/4FxwX30lPzj13PG23Zw/m+TQ0rVkr2ubDT21pYcYi8RFIyTplSbfnu7bxxXv2b//H/9YmRyXRCrCJ1jA9M2P7h8S3Crn7/dHRniRl0bnGR0ESdrtX0e+YtBkJJ10JSwd5SfaBa3tMgMuENOGJWOFOtN1hjQtcbjMaE+yH0Wj0JQ1jPklJCj8VaHX17pjukWYgDYIo21GND2ZdYxrrw8mIVWoFm52Z8pBHeUnZeKAiWMZifTG1ZVW25/MdnR4Lp6O+BgztqVxiu4eQzzvs7R+IGbLJU1daVEzvkZbB+FN7NFowE0xmhIPCOzUsrQmm0bcJaSkw35YEafqQaQAYEYIz2AdTIDDlrjQ2vCtYU3N+duouy9eurkl4PbLt7U2N855Aek7tlrWNzQOdYzvbiG+/SzBdgl6yjuf48MCXJ7SVz5cbm8KtjjBcWCQG5HskqXOZuwKfh4y5EpyWiFCCgC5tTeRAbEWiljOx3u2q7Jj9cRIaHxemDPmyBExxoSFph6WKxYZh2C03udN/5LMwt3g3/M//V//5naY4J5wW0xGSAg0IhWHrpwF4OcEU9Sa3nbKqEkZDOI24CsyeyUzM43qGySubSTuNghX4PZ/mRFSqUKfddJdd5WQdNXIiNiT1VVrMyYEI+L6dHO5J2mlbUvkw4YzE1pS6VcZd8PhETECgKJULr6jbr71mV2+9YuOTU3pvwtpSRVkwObe46PbAg91NG4n2bDQjSUAcX/CozmAiTvkJ6JFYUK+xH0ok8gMGCCyEYtIU9EnkTWylbJSzvLzkq0vvipHMSRKYFMgHe0DTSTpUKSbpP773wL73vR/ajMqVGUn6JPqROpxgdNM4JxDoUfcC3BGp1s1Qwg5PC6Lvng1Lstjf3XM3PSaz3IW6r8EzjNYU1sDWdz3bEqOrdaOWyk5IqquLAM/dT9xNYZJI0NwIrkY7k9BSSJc1FNKTGFv67oDIA7rW7EdsZmnNhjNjnhcYqaz9Pr4H9/Md0SJgPsEJ3ht8Jyue8aT7gq+6358JEt8vgybfOZ5nMoPzQXry9MXn0+e/Lj3Jw8v//N/FPRff/bi4f/DeJ+cvH36dz4u6XJwf/D9Il/O6fFxOl89/tf6007OH/tNb+Ave9k2Ol7kYQ4s0DJO4lTPRX/5c42peQJIQvRH3Cq+dx6J39j+XhqJzY9KWWedg4YTGU8MFpNSImMj0mITCOTdFNdoVafwxmxib0xiqS9IvC4xK3nN4OVIo1jtgxcDkg03/8Cjni/zYqpYIwnhyMf94enrs7v1YTyq1hsbMqVtKmDTm3TAjFkXPL8wbm9c1pC1cu7JqMQmPdYFhdjyje/Iu/JYK4N2QmJcEVYE7G2S1W0FkXwRYYn358oCRjITSIAAjoey5zqQ+E/mAMlpHpVpQffDOzDoTohxR4QLjirFDpA8YGQuRq8qThYLgK2Z48h0dn/Dxya6sCNnM9aytX1M71Xw+CLM9c7Un7JwoRjYU7gpDM8LVojWkIWFKbLQkWJbOJahOSSNbFBMv+dGX0Eyfo3UweS7FQ4Jn07qtmnuA4VTFtiF4acWiw25qjIaHbXJ82rXN/f19Z+KET1lduSbGI/ysnSmvst6PQkAwSZWh0RYj+ad/cAcfYrAGCQTzCROuBE/0TaHU2Q42OvDuQG2LiAHoqwMPjIeYUUxycQ4TCRwWwmC9AuYSJnRYgwIXy0q9QpL3KJN6PiONgIl75hBiQtjied5d8M7PjlzFC2lQsRNZQp1HALdWvWpsC8n+IHBTbKlj0mYW55fcJTCbzTgn3d9+JI4e1vWYxorqp3vxiUdaGGwAg7pK7H5U4SeDW8ylr8FB5NtkKm2rq2tOMKPSvDKZrH304V2bGs/a5FjapRUeYUAw9qV92r/+wz/2hvn4o080oMZ8L5N7n38moomog0alPuLZgZYwZB0xkV4EDy59F1EXLjzk8hrITKCxHofNcGpEVpVkhRcXDgydUNxECrYjdZw4QkgfMGy2PJ2fn/eyIPF4ddAkdYKDfhykwTnqfJm56Cafg5peFCPRIHZGojS47Hl7Cp6n8hdNwKkn3y9u/0oKHn969cl7lQbfg3yfpsv3PJs4/7Jr3zZ9+7wGbfh8eX99Zfq69G3LS+eov/Xt+UOdrqtDAhGz4vG+u/heu3FbYz0iIW/XPr7751YtHAj8ED5Yu3HuEmzgZtsSaFVFt6PS2lc0PjtiLIQxatiVtWUJThpzNdaUDdnB0anTIOMImjs5OfFV4mDItevXnc5zbDrXxP205JoAG01Bw9jx0Z4BXzapYq0Vms2oNH9an3mRxcVlQM3YNTF3duYYdvvWLb0vbScHhzY1lrKZiWk73M9JuDt3SRzTNlG0MV9hAWFOBnM2fQqGgQHMs2Ba4xM33X5Pmgh6UK9qE1MJW78+Zysrcz6XwkJNXP6x2ODFBnPDUWlqalrjuiBNKueYyO/VK8sSVKPSOLb92urquhhl0u7du287uwdivAW9h/dJDJag785AKgPtwzwTCx6ZHGc7XNylWdB8LvwkAGwoFBUOxoxtNvrCtJYEaPZGGhEmEnMM0/t5oWzsYIk3LJoTDHJ+dsHNeve/fKg2HbGZqQWfk7p+7bb91o9fsdlJE4PFbI5JHUUjbrdvv343/Ld/92/eqYnD+85iLkeKmtTZbIjP5vsQGWCC3A2aDGEi0i2ow/xGi6EgSAceNwuw0v00FpPz2PCHY1G9POmcOREL++KidrMmUBxygB6SpI00rawtJo0nw9wA9wjw8dqAKHKnOTs/PXG1mvkFomBWSgWX9lmRigtuOpkUSPfU2TWpfbtutmICyxc+YjQUS2eugfISuLHbZ6N8YoBRT8gR6TpsjU7INrZ31blF39Dl+OjYFiXpJBLD9ulHv7RxaTEEhEygkThQ4zkVsaYa9svHOxpA1+zBl/d9Xui733nbHj64H0glmRERvzQ4tVlXzKMnwO6LmaBih1SGgtRc1PLHjx96+AYm9AVT6rCeCLShtgl5bK+mnitLI7E4k2hiNMQZm5ryhV+UE8LzgI8SBHDtBYjpByQm8mKQXAZtvjPA6dKw8ido49jssiVHJ54wEu9uvnD/xeegzYK/IPE5+P5VgB0ktdng20U5SHx/+TMvyu/y2/6q6ded1193+ku84zlGEvQh33Ve/Y/5d2w4Yn/67/4nnyednZvRmGzb7sanorEjnWO7hSHb3TlwybVa74lpYI5tCYBLut7TeJW0WmzYsWj5TNpNsy6wI5yIgIowRkzIs26NfTkIPogQxKJGImSztIDtbHFbZQ0G3qLr165KYzl3uvW5XJVzdmFaOMA+6wQOrIoZHUtgZK3IiO3tSQAVyCbFcAjUCI3ido+Z6ztvvu5M7eSobCeSvsMIdRoXrF2jZTjY4z0sQKV9aB6YA2FS6pipJIzWGlWNiYY+874Pye/8zm+LIZ5K8C36mg5cgZmD6Ul6x/sNRkWeTT0Pk8K1l/V6BLmtqW1Y7IzwPTExpetVe3B/Q8LthKqJNyuAHVV7pcUsCoZDVHIk6+ZBJsDdk1V4RRy/KysLLoCeSqOqNdvCSOY6Wm7q8nBT+hyJh+zN12/YxGTaTXR7h2c+z4O3K5oHa/GIcFwq520kJVwSlOMkcX4mJjyRtpWFhDD4gR1L2BhJjgo7Z2xqZgaT5N3w3/o7v3OHrRvh+ExmEfSsKkBi4xfUKoCVlZHY3ehkoZ5XEFPL0BBh4GEmqhBMBFCAIUSDEOdoIlyDkbC4Dk0Ev244NVGAWU0P2CNxwITwJgjcXaH5nogFf+dgRzT8qGs1qVNSJXluqNPw0Cu9Li53ZctJmmdDq3olp2tNj6QJF2fvATyofODof/gJcytstdnqSTrKpvV+TGZCX5KYi0UTvjYFF8Op6Vn78MMPVc6k+1w/evClM8IJaQwQM04JAzBs9sL2aGvfZsXV8fYakQj33XffsYcP7/u9BJGkLZBmIN6u2i8SH3ZJg8Wcxwd7NgMjefRQGtaM3jfpa10IpoYLISFOkB1Z59GNjqgt6nAMZ5KEpBmSxME+BAzobhf/bybNAvdg1GcInANpkIHpmqbKznc+Oc+Co5ZFbXRmyUbGlJdrqQHwuMMTSQPsCftAZQ2qP/jwdBn0yXvQRn724vvL0uDeX52475ve+6vSN8vr6xjd0/Tty/SyfAdt99U2+WbvuJytQ6Ue40m0W/W+rqvvezUJcsyT9S0qkNy4/6kANO9Czc2rKxLaHtrGw1+KviRsigYINMo+GfVmT6DDxm2BRsskO67CSLQEdVyYn7C1lRWbl1RLAEWQif2DiDDLQuVsdtTW1q9KE2iIlivKJoiFd3qGe7zZ2tUrGqttMSa8jZJu08dFFcZSF5jWG10BNBPugdMLQJ0/L7kFYXl5UYxFAlep6MsOVpcWdG9dQmnJ9g+L1maOQs9gqsKEn5HQxkJhX6irA09P5mSYK2EuoI0Apr90RsA9zRxPz773/XfVFg378vN9MdCmY1mtzgLFkGtOxB5kWoBJerSLID5gyiq6h3Ug58JbmNeNm6/ofWLQu8zLUhciI3dd2GVegv3ZsQZRHrytaF/6EC9SJv1nZ6eVd8nvZYuLGTEpLBvtWkW4ExHDPfeJ+TdfvSXGW7JCrWg70tAq0iZRIHxhtjByZmZW+bMvkvJOsSGZhONWQd2GB96QmNeW+iHhVpBuL6r+m1A7EKb/+G74v/hn/+ROEzddgXwAOCyUa1pRqilhmVndjXsuHhLYCLuS1tm5i9l94mVRI8GgEyTP8wuAQUNxc5j+4JzuFcT8CsxF7/IAYfodVAJXMzaA0XU9hwsfwAlDcsYEk4lhVlNjisKuSmVOSSUcHYlbIjpkJ9I+iK2VHpYmVVGHFZgvgBhCvoKcPEQzAaEiravTGm1J+ZKSMIV5sXUDmgGDojcUrFxlS15851kMxX2zaui93W2fFJ+UmgxzgAH5nh4itFY/ag829yw9OuamJtMgePON1+xgb1cDsO1mOPcS0/M+yc1gFpNMSnPD0aCkDp+anJBU8qXNsmLf45OpU9VGuGDDMHjWNCjj6XGfFDMxIFwdeZ4tdOfFfAgZD+p7VAAlmEcwT9L3AdwRg2VeiasOUvojZIS+ehu1Vf/s9JKlxqfUs0EKB12tLOjw4Bn+Bim4Fnw+PfvVFJTo6+74NulXve3bpF93Xr+e9FUGMkiD8n794f07OC7OunZ5kS+RtpuVfV+NjqR8crBtn3/yvuUlkN2XJj07NWbF8y0B8qHoiJhMjMeES74NgXBTmADIsU5seXnexsdZdNyw0fG0LSxMWFIa+PZDVovnbX55wTqs+D47c+1jbnZOdNm3g8MTnzRnAj5fKDvmsDke85oEPQSYmWtAI2G199lJTgDelECXEnhn3FyN5xG1A8jBorHsmBNbWWOYBXrMo+DIkivU7LwoTBMulHVvpaTnhAdgS38IxpHXY33D7ReBGTDvielgrsfzanwiYzdvrNuVK6sqQ9kO9tG8iHWF1aCutg1JgwkC1/p8TqUmQZctzKvCwLDNzM6IYUVVx6rKw/1Rv4bJii28OQ4Oj1Qf4AMBL7DyIOSxpwoYjKUnO8q+TG21Ge8rWU7MMpkec+bsDE0YuLY4bxPjGZ9G+J3f/JHwoW07+zvWEIayPggnHZyrIAq8zVgwCZOou+UCeum7C/K1q7PCwTFhQ9LCiVEPtU/8MvZuWlzMiFHt3g3/wT/+h3fg6GgCcBvAXqVXI0YENklXPelEJOiSOtm5XrHiXBZ3X78XLUUVRs1ifoXJHcxHBFkEYH0yz9FaSR8wLfYjQEthHoX4U3QADAcTDEwIQmIdC40P08ENDcbS6gwJLNmxTBpAo2YLc/NS+3A/PNGgaKnrxdDUAG7KEiHxWqR6OsK9E0TIuBuz85czkrGsih7AG3XFvAeTxCc7ly95mISjvX1LSVqZnWPS8FjqcdnGMiPSApjvoNwwJ+URGbZ0dlISwrwdiuPjrfXmG2/qmVPXONh/2T3T1JGuDahumzu7kqSK7us+MTnu9uNPPv7YFsQQxqQt0byuMeh+Jtvxi+uIsNmtMpnMujmPBUYdDV4WW80oD19gKbTgHR7Wn08xY/aYyde6IrqqMzo0PaQapDkS3l7IBmhKo9OLlpK6zW/WANGWHBJaPfEJlfhx8d2v64t/D36+JA3uCL49yfPi2cHVwXc/uOfiPZfvg9wH37nh6ffg/2+enj75dWkAwF+Xvu2bSYO3D45BCr7DCC4+/f+gbV/Wvoy0wX0BE+ETbYQGZFwIKkXj6CQxja1Ir2CP7n9ktWpegFgyYujd++Jz33a2IfCNRohUcSwpOyrBrCutHg0+mATOi5aIpD0IDDojjZgJ9IoAeWQ4ZqwTaRGyXBoEE8DlCqHRCz7By148bFnB3EhNIMyCwpqkeM5Dl7wPczL0CR3DMDDjAO7s3sd8CJP3MK6llTlJzVnf2I7lBpSdlsDkdXbhGYXmU5QGkS/UReNI/awab7vJN3ifhFiNE4RGtqatCOhxKsIiAIQB3MV83k1nrFE5OjpRfarubIRATPmI3uGx69BodA/zz1gFsI4Al+zTcuUKCyAJLdPVO9MC4qIwAEyt+xxKW8yCSXS8vbCWgE9YcTxAouqEoD05OaZ614V9pyp73BYWl70twHFBpS3PT9twLOQmdULBV9Re7BeVmR6zPeFRJDYirIz6tAFCJvmzyHJG2MX6E/Ce+adut6m2D8K07Owf26f3Pre02hnT/OONx2rTU/VziDmSv3EnKw4XFREwP4EEirmFKCrDeFUJvAnmiAQLUeIy21djsx8IUT/PC1UddRECiwyl0fiTejOmLz4vQAgG4aYTMS03YeldwQZPxMAKVrMDbFyD0cC13VNMuSH58/5gdfiwTU+JkcQSUnELNq2KY6MsSYVlO1pW4i+LE58c7dnh/qadnxza0f6BKt6xdCorVTCrRhmWWt6RinvsE3qBNkVZntokexaz/dOS1NhFOz489JX+V9bW1HE5a9ZKNi1Ojw0Xjj7kkj/aT98+/vRzMViz27dfteXVNV+Ne3qo97dq0qJivvEWyRcx6n1MVDLRt7m17e3AlpyfffqxLc7Nilnh183qdlwV0bBa0rQCoC/UQ3Zy3nCJZ3vjC5tSedgfngn9jk/MafCp/XgO7Yc4PP3wiFVi09YaUv3LFTs4kEoubYYQ31j0OgCxmA57SKcnZi0tDUw0bWFJJ09AK+hO/+TgY3DOu/riUGM6vZAw2zwFYIbCU0AMvilxz8UvP6MMn95zce7i8+lxOR8SeQTfg29BCsAUM86TWrwgPb3/V6VBfpeP59OgHN/sePbvct0HCYGF9OQeMYWeM4ZnD4ripDU4vCV0TXTU6dQlmLVFF9yjcSqeggk00i5b6XTH/sOf/0+2s/mF7Wu8sDo9IcEIjTeb0riMCBQFKqytGBsbVz5RYzdEJNO2hLMRjSlJckbsvamxtL1ybc26ktKLlZYJq21z98hC0YTG9rCDJgIK1gKEl7CYGUyhL7zAPEWMvmyW+U5M6LpPgI9mgi0fwGbvcBbgOVCLrheXZyWEZcSU8sKFqIQyQqU03YyExM4KeSaV8QbrS9smmGNXhM26tuFhCanS2Hkv2hHjDVCFVjwQq7SwoSHmO1rSpnBNJpQIu5rWLBFP+XwF68i4vw4mqpzE/KPcTIQTdh0BGBOSB0MU9aO94TGG1cV3VNTzTC+wFi6qNiLEEuVQCS2VifkGWW7xUDvEhKNuplY98dhkbcjq0qIYfU5lKQmzI3b1CjHMuj7XsbS0IPwpSTjdsp6YYjfa0fsr1ijRAcJsGLrqMyLBnZEJBrckcCNg4HFXLhfF3IqqlzByqGE3bi1IgKCeQXyz3OmhmFX8bvi7b712J4ndXAVnsg0PKbg4xIaLGGYn5jbYTxkKx8zEfAj7DQDubFiDKxtzKtgymXQrCqSIbstED+s2mCehsdBccOXrAiWsoNanz3NrkDDhTQc5IxEhsZsgqiRmmeFkwiUKuCKSCfG12NkQmyw7L5Yr7C8gNU/3Ek5hXiB8cnLkEnzfQZUOzXvwRXZoww6YlQqp3lIJOtZuSAoToOIySD5D4tbXXn3bXn3nhz7hXJcKz0JI7Lv5/KmVC2e+mjfB/gtqcDfbhSJiIGG793BLjKFjO3sH9vnn9+zVW7etrvLVK5LQdD/aEQnC4O0FSWzSYFUUQvFnbE7g/enHH9n05Kh7tHlAOdpPbe6mrG5b4M5E+6jKKYagMh8dbLkpLKRrE+NZAYTq1JF6qrrDrMFP3Iu7GkTVoRE3D3z43k/t+tUrenbPlpdEqJRG76Iu+JOnJ+YsM7egga73O2d4cRpcYeBwPDnxXLoMtg6EL0gvAuSvT9z/4meeZySkXxcj+fWnl9djkJ5vm0GXDJ4cHAMm/ZWkuhO08Ox4RwzCLImU3RUYRurWaxTsJ3/2xz6JenxwbCvL6/Y3futv2f7eru0fPBZdRsU8Mra9sy+JdVWSt9nGxo7oSACUCtZOsOYpOTwkAWrG3nr7mo/Dnd1jOzwu295BQWM12DsD7YWDUO8IQUMa82jMMBIkdl/3ICwASOGdgCZ15x0wjpPjUwdx1nxgPkJIYtkB+OKaSllCLYAsnMBDkkWKmKMiGgeAOfMnTOzzTkzrMCk0EsbviBgAUTiQzKsal2ANi5axZOB6jGsuzAzTf0tjHOaO2zBeVDjDdFzrUDurTJSVcjOvQWKxNHMtMAw8u6gn8yh4dxF6icjirvWo7g31E1HLU+mETU4FE+9sHYznm5rFmSj0zXhNCBML+TNj+96r165J0K1IsNzT1b6YUMJOTwlL0xDzlaCpcwdH+9Iiay4otCXAohjEpSgElMOK95a3Nd5kxSIbjDGna94mw7G0NLiuz//CIENDTZuaDIvp293wK9fX7xT0slox52osK6tLAt0WE9kCI18bIm7le1iokoQqRgpnEgfgxvzEAUcjmFdSnYGqx2Yq+HvXxWDg0qzf8LkWdRqutVE3m6kCkjogAoDMTUzwG0xfYWk+F6KVe1qJucCFUTNpfOYA2uKMuNcRuwfbaxrbodRSbL2o16ia8C/CmxDCHWkGaYNFQGgwaDgLc1OW1MhiAywm9KsiMrYCxTUR1Teuuty8fctj0fQklTCPUSicSO0jYrKYoQYCamw0HBeDH7ItqX9VEdawtBo8qm6oc5kEr5bY7Cdq42NjQT1VXxPxHp/mfXtjtrBES5uamrIvpD4Spp6FXM64oTDVAaloqCepKqQ+SI75viedZs3OJRUsz896SJrxbNrzDibag0VHDEbcqInmi9swjXy8vy3AmFd9izY3O+1ECRSxyRVBLdOT85adm38JI0FvDeowgK2LGgVo9oJ0GQj//4zk+fTyegzS820zaOvBk0+PF7euyN6GRauFs33bePCZjY1ELXf40D65+z9buXhoX3z+sZu22OoBQGR8b209VIZNIyRQB7BsdgVMVd8fg0lmQpSzGBFHlFazbHNzYzaisbQvBrK7n7O9vZydnFU07gMNWRDrTASG4ZqvwB3tBpMO8wQxSeMeBl33CXd1PeSmLFaAs/aCMCOEKWG/xmDdBw4krP4WtlQbGi9p0TOAHoA3c4XJpPBCYx9LAh5auMiykyNAzrtpMRgBYwJHI6wCmKEC5hIIYcx9YK6anp5WOcu6j8CHceFO0xkOmgYbUsEYOA/DIi/GLcIhbspBGevej9RAw9knxZm/wWwPI2EZwpgEwRm1N1HL2bEWbe/MQ/bThmAZ2MqcLM4AMLSa3h2yazeuCNcKEpYPBPasdWEPkkPl2xQDXPYRe3xyrDyG9B7VWow4o7L53BC1D6tNJdGy6Z/0FOE41iExarzP1B4wmMJZw02VaGiv3FyzH3z3FVtaTtroePhu+Ptvv3lnYX7a1y3EVTnMJ74wSWoRhcyfn0tqVeGkHjLXgfuq72eBFC7iBJiJDAxTQXuB89K5LMFnnmOEhhRxYNoiYiY7eOGTzapUmAvScSwhzUMSChO9aCwRERSRwph3YH0Ki2pgJqjTSAnkT4IYCDmP9MJeCAAxHJrJKOIFsQCS8uLRhHSCCgfTw1SG+sk8zsLCjBhPxhkSTIN5m4gAmzD0J3vbPvm48/ALa6g9RFcaUFVpL6fSaJKqm7QLlZd4SNgvW/2w7R/nLa+6TUxOOzO6sb6uMoWtrGdi6jTCQUO8tB2dl0iNOlPFrIZ0xDaijx488P5Ii2FSZkQVJjQJcIfxsSNGnJLGkBodF9GUbWfzoZvziL3DMwA9A4AopGgkylzMIPAS6yXG3Atv+/Ej92QhSjMeYuI63s4w9q40q/TknI3OL/l8kkdOdnILEoPBBwSn6B8/+RTcSJdBO7g3+K2v/O/fB2mQ369KX72H3y9+7jIjGaSvf8fXXfvVaVCHb1KPQXqmjS69/3JevypPrrgWwn3P5BKky3lw34iA9cGXn9jOxkOLh5q2t/OpffHFexqHmHbqYgbTGuc9++D9n4s++3b9+joFlUbdEMAO+doRnHCmZ2ckSeMSi/1f0m2rKlqUVN1O2ulRXVJvRwJSx512ugJInDlUCOEFnp449aiH9Mn4Z6O8QCNBCxGeZJIC7oRAOK13tcQE8q69FAsVjVniPcVcS8DsBOaQDxqCcneNgjmSpjQETGSANTsilksVaRwZ3c8CyoqEwGFfJ8L7ccqBIfAdid97xWk+MMnDVDzorLALt3pwA1AfkobPmhMmwFnFzljlfspD+ehfvhNdl+t0N7+5DwsLbypIsseqgrfbvIRB5juJSI5ZGmBnN0U8tRCsPeSKxjSdTMxAlh+kU3H77jtvGlv2woxZSInJDAZKXgRexEvs8eYDMZQFMahxjyaAIOyLJ4Wfs3OzrqnVxXRYsT+SJpBjSkxGArHK4nM+/aivdh8fIxoIu0uOK4+Y7mFB9N7d8Hfeeu3Oq6/cspHhiMARc1XMTUlhSc14GeGDjeQPR9/d2bSHArm9vT1JL2zGokqp5TGDqd4CVIxWfVcHWfVOy9HRmMh8/YRAmmN4mNWiaBVqcKl6rHhlAr9Rh9OKMUjiwLWYmDFP3PHoVDEr5guEhEGH63DvLhrO38OklyQDvctDW6vh2aWROR6YBwALeTDpiMZk0iJGpSGwmAkCgEBjETzBWJOSsExK79cgaFVFiAJcNtvJnR5Ylw36xaUzI6OqR1bvwn445IykIqmNyMQz84u2tbllN6WRZFMaXMfsES2JiAksAB5gV2ux6r8kIr5+/abaSFpTMmkbjx7q/XF3c4ZBw0RhqIRxiQD2KuMvv3xkj7d31KHL9sart8UoJLFJq2T3Ohirrx+hrmIkHgKD2kP4SUlACfWp1OtMig19cPOc0FX1pRLMWnKPjUzMWlaM5KlG8tXDB4Z/D075ALz4+fXpG930DVJQjhelFzGSr0+/rjL9ZdKLWMDXp+CJ4M/n6S7+RNz69/S4nHBDiWo8DEsz3nj4SJrDljRYQgx1RHuiDQnm7PHB4sL0iDT78TGNzaLlTnI+1qKRpGsheBFi6mI1drlGEMaysZlVSuNsdV5arJhEU0Lg8XnB51RwmEG65/3eLxr3mHKpBTZ65ioAMb5jbiLcCZPM7oQiyR6Ad49RSdOApbv1S9AaGWEX0UB7YDU6kjNrRziX1pjD7I5HFnnHpWkT84qID2hElIHNsDCRwYQ8LhXmMg2DwOlGDBrzF4KlyoS5h/fAiJxxSEL3vVgkwZMf1gvGHXWA2fAs48NNc8rLsU/aCtoJcy/gJQzPHQy8jh0B/6hbb2CG5Ed05EqZeZO4wH9W5dMYrwaBF8cmsjo/pH5gH6kR297ZcwG/3a76+pab16/qvRGPXZgvndj4ZNqmpmZV7r5NTY5arnAoQffYF2Q3mtIa9V7MewisuP1Wa3nJlOxOibMDW4+f2Y1bM3bzVlrYdSKmErVKKad+yIgJte6GX3vt1h12BRvqNVRBwqTQyIJyNR7SO/MgzIH41rlqBL6jshGG4OTo0DduyZ2JG6rTmWdoNtnMhmBhQePxTDikhqVVdTjR6ytzMUxqo7Wwu5cHDxMHZpIMCQVbontYAfgqFCAPV44I/H1V5YVEw3cIF4kbbcIHz8V7IEaAmDqgATAZz3U6nLkbka2rlqzWp7cZLG53pRGUL5oSexpgsqOTmXzKSBNJifH0RTBnJ+eSdOq+mBIpg3mUW6+9Za+9+R2PT8MAm5c6DCNh8h9FanQ0qzIoezUCa3QKGpiHx6euum9tbdvC/IK7C4clDfIe+gGiRC2HOeJ6zKRlsak6isDufvC+mNuJLUmaKZyfeogaYm7R3L5oFDlUz7NGoK/2q/aHral2Pjnc93AWxdyxzU6MqUwwNm5nglOMPztlE74Zj97tg17PM7r0lV9Bg118Xnxc/vn16Rvd9A0S+bw4r//fZyTQkP5/cvA7OM/vFzESovnSLtOTkxKWYtI6fuZ7htQqZdHouAderFU6drh37rZ21ooRtsPHWp8JYwGuQC8szZpgjYwhJq3Z74IhtDg/ae98Z8VGp5LC72A3U1x5kdpdE9Ef45V5T8rGzn4ugLUE/gJctn6dmByT9F5xhuDziCI6Fsux3YTTtP5Gx7OSmtG8icjBRLgEQ9G0hojuIdwH5qxhCbvMPQhPdADGeJzBKBBez8XkMLNhLmOdBvMPlBGGAeMjH4RLAJ0tZUlBefAWRbvAZR7X/77wrhUwCgmK3MP8JOtHEAwxTSPUwUBgdoxl1p5BobQFq8nBJTxkT09PVZaq1xGGBVPH7EY+nQ6Rhhs2NT3uJvWGNMBej51sV929l33emX+dnk5LABixx48eGfu8E/MsMxa3+UU21UuIF4m5lPN2erYPLzUitc+r3REOTk7ZF16MvV0R3vakUESdwRXy7K9fs7nFmF2/GrfZKZVb2DU5vqr26bJw/W74xq3bd95984aFWLWqSrOcPibQYf7AA/nBlS+YSjDxS4OHfHX3xFjWJsSRRnQNE0uxmhNj2XUvp3NxOz4rUt0aLRbmsMVr3DuZ/MiDuQJIHcLEU4uOgECwDTLBDIFgP2VlaUmAzWZUSEAAIaYwNBFnDBj91CmYxVhc5AAKVwAaeYEaDO8lTtHBPT2PVNFXZ02KkSCNuQusOL5L87SwDnf70/P8RN0cTScsSRnx1pJ8hYYRDXc9YipueBAlLr9IQotiCDevXXfPq7pU/uPjAxEHQSTTwXvExjDlFaWyF8o1m5kiZH3ON9jBlEj4/aw0Bp+7UZloL0LChDVw+hFpEm2dF2GgQhOef2WJ53b1jJgf5Va1O3oP626oQ0SfXVWkFU6qLWL2y1/81Pedb9dKNqG+pG8Dno1xesiGsxM2tXxNjER9rrJ2cRsVXTgUMaBpcg0meIxuuUgX13UEDf80MYCC9FWAG6QB+AUmgeD7y+59mnhXcHBrcPCc6OvieXJ4cgzOPX/+otwvPKj3Vw49pPbS16AtPI9Bnm5sCv64/g3+Aln9BYcyfNHBnAfXaf8hjR8fmwIx3qcLTxJzX9SVC6yTiAFwvbCdHj2WxPvAXnv9Vdt8vK0xFsTCwkaeUd9jsiKiA+9gchoAZXMjXNSJpIAJG2GPFdyJWM+W5jL23e/ckEbesp+//5ltb59L08DsI9CU8OM0rLGJAMUe44wBtphuCxtmxDxYc4J0nckSUZbFxzAX6hp2MxVATbuHIqqH/ojGAUNg2FJhTN6UFQsIY5zyIvljqqnrPsy1BHplF0Vig2FmR+PypQUCedZ8EFJFsKjnmsIDJv0RPvWB+QptSXmzPAIznOMDWMY55nRhPhd/4A/nfYsKlbms9sIFGKZDGyA0Uj66BXP2AMeY00QD8jkeaUdMqgsi1G9tjUssMixqlqaodhrnkCYS0bhiw62R4YyHTMHRwCT8wZzH1a6EkpmZnbWRZNYePdp0xyTmcJotaUFgCdqT6kfwXdYTYi5ky+LhOOZ29mlny4vA8QCLT7N9bqMpabGtFTs/nLBjYdbnjz68G756/fqdt165Kgm7okYUmKiGcYBE0ngA5tjZYSbB3AdH62JNRFyNp+qLOeAWzCYvwT4lVI7Q0KV8wbWVQqlgmxsbtrW5IXXwSKpcRQQurQTVkxYVkfm2sjAXNSjEH0EFF5ckeKOrl+o0X92pwcvqVrgnfumokYQ+xwuMTxb4OYgoD+oTuN5R3pQIRNKIJCqkhpajZkSdIk3DTXEiUijHD6SIvkskg/IwFwSpoHlANHiBYC5jIo+6I8nAqLB5Ej+IsPCE0UeDKORPfZ0LbcZAhNiYDFPhrFhr23GubOnRKTs5K3q8oqKYUr/Xcq+tlOoPI6PB2LCLyfZQbMTKTbV8KO4Lu8iKkCqnhzt6JiHmFkhG/LlirYpjW0Uj6cezvN32Nh/Z4uykNSpFG82Iuaj+QBeDCqKJpceckQhPxDAkyakMtIwjl3/RJ73PxwvTsxcczC4SwPl1acBI/vIpgGZyeD6Xwblvk/vlZy4f/E8xny/q5XsG14N7vOGepCf3+K8XJ9rh8n1P7ue8joi17Wh30wgflB2bEP5c1Fv/+TG4XwkwCqs/w/2apNhdjc09OxcQsEDQzcMjePQF4Mv6DsKGD4ueWD3daDdEv/ps1HzOgj3WsfMDuFfXlzz0Bo4b73/4wPZ2C6J5Ik6IbkQ7Dk7QnminXmdSPfC8RJtg06k3Xr0lqTllZ9Koz8/PxSSQ2AO3YmJEYZ7FKwpPTsY75UOroWa4z2Iygt5hpoRK8vBAAmOP6qDfWDWYk0WDoDG4Bq4xl5pMBaZ8zGnx4bDGZ1Jlw9ynsVko02r+LvZsAlFwV2ZuqCPJHRxA2wDLgvkuTOacBzcCsxZmqq7Ky8ZgaCDM+cCwPOlZZzrKH28wmCB18/Vu3Mezyo/1LcyhMM9LWfGkigor2d6YvekJxw/zhEHhkcpyAuZxmGdCy6pWW75vCxrl6Oi4PXq8IeFD2pYwmvUiaGQnZyfen3EwJ5V+Uga83+h/HJy4Ly+MGonN2Vu3/hO175RwqKt77W547eq1O2/dXhdAqcOUOeYj3H1hBiAYjY99E6B0E4kaL5bgd6BFAIiBqiZuqnPMSaDNsCZF/wRgHXVW0irsUibCbIqQ8Arb2njsez+fiogb+IRLveuqIcKSQGAoIXFf8gcMAVJAHdsgzAfCwVWPCKLYS/PixCURCgul6qq8CifCEDhKbYxI21Ari0iS6uye1SQB0NkdTFhCQTy90CyI0aXbdMBOqHcQowZNgMNBQNKFMwyAjjM6hacG5i9CzLNSdISOVhvg5AxI50+PNVgKInQIpK464NIsxigCImxEqxezWidkidSk7Z6c2pXlRZ+YZ9/5SQ02CAYJjcHEoKVFcOPtRdMWTaZ9Hoj5FvaRPz3a9V0hIUhPKqSvj1E5Mf0NRdQWyQlLjGStCPAIJHqdmqX16ZP6eoA+pn7R1LhNr1z3ORLeCRMHCJDMYNZ0CudoF/7neOa73hlcD5LDIWNt8P1r0l+dkTyfLl7s6deX7xOQ9/8uv4MUvIdrft9fsj4vew6tGcEmHWpav5YHtSwzQSQCzL2Dcl2U4eJ/5gMEN9ZuYJL+RJrIF3awJwARvbJrJyZl1nkQ6RbnkbmFaXvtjdtuScjl8wKouo9F/sNLCgyYmZ0QDeHthGA1LM27LmFKY7CPZUBMLSxaijEPEZigAG+sGvQJQAtNr0oLZ50IcajYubRWC0KXeIwqPRfXWIapsL87GgpeXRx4QAJujA/qByjCSBIahwOAjEtbZ5wy94fVgTahvmpBf478STimjI2nff6o021K8p+QdI8ZjzUWhHFSE+t5ysyY8rlfjWUYcFnYBuAjhNFuMDDicrnXKH2v/D3go+rvY1m0wvuwxNBFaFtgDWtL+M0T1BOTlkfCUAWYMmDhNswXC0yT1fLSFJpi1taLGDHAOt2WpbJB+4J1GvB2eHTq2l1e2mYLTzedhqEwL6uXWkaaCHi4vr6m2wnnQkh/POtg2MxboRli7kJzUv2ao/b2q/+ZXV/7rv13/+O/tQePzm1u+t274StXr955Q4wkFlHneMezpgSQhbsKUtVQVE0XVDgVUOoxKpZrKACsLsEERLsOjsyJcA01E4k94KKSqvWbtQyYathjg8kwVLlSsSiC3rDNR49sd3vHcqeERD+XxJOTNCLVTi3L/SzEIV8NE3pdZaIMeJAJvNNpG5U6jjaFa19BnJpYWQSKI3w9E23EkGJnMsxJ7vOtBu2LMJHCcDlEcvLGV8K8R+cxIAPTgKoZ9LA3Oo3rpjD9RnOhPC6ZiHEiXRCiICvpDY0iIYKDIcJgkJjYzrOCqqtyYqojVPt3vvsjSWQTziynRtOWOz5wBsQqdWemehf94Ko9gyiStPNqR1KiGXu747aMu/Dx3o4NS1X3uFsqL3XgCdqQdUJtqfdHJcJJmE2PZ91UV8yLoaQCW+7AHAQRDWenbGb1ui9IRCNRVVVPkzR67owf5wlntLQL3eFvCvQA+prGCf68mYL2I9FePMLnS9Kvh5Fcfv7yu/6q+T6XyE5HUNygbs+/g357WoaX1fvZZwbpRe3AOUxEsaG29Wo5++XP/kLa/qZv7zA5M62BH5i4gtfqPx30k/ctHlaNY/vowz+2n/2HP9V4K7h3D6CH6yyBAzG3sCAYU/Pe/p7TKxI5Xk5sFQsjYdyd545tdXnG5uem7fTkzM7zVXv8+ET0E8zrYTaC8WAyQRkAMN2TUMWCrgMpHA+shq85Y440IkbGuGg1JIlrzLKmjQlsTD0DbcTXhkyOKd+WNKpzYRWOAMqbL8KowH0XwA5ompAltC+MAFObC8UqBGUa6sf1DHMhAn4deFcBvGANAV3R1GlIljdQhrwYKi7y7uqrsg/6Fm3NQ0bpPYF2pJGq93k5dBYWDnPgXo5gPpd5ncB6gJDJ/WgeaDTUB89SHJcq1YqPtaD9YEJmuOHCmPBsg3kxL8M+R7NzU142X/Hf6vuUAOtriBYAumESREMjDArbmcPTmaynnkTXwIzIPHFNmg1zQ7Sfz9eIwffacVudf9duXf0N+/DuPTs6PhHeTFm9FL4bXl1fFyO5aklJDZgxCGvCxCycF8nEJdSL6tNOSAK8lIox6e4V04uDRsU2yKSTgFtaCY1Ew8AIAGuW66ck/WJKSombi7PQ7Gq0IT8nmlMDVe30lAieeVfX93fxlDrxpfzsNOh56R3qNS8UBIEph9b1iXXlS+hktANWzhKg0WP6N6T2ua1UZVejxiTNi8+4OcxDLaskdBB1dvAVQx0AKwwUAoFboi3xUqQSZ2xqBx6kHRg8dAL3k6++BgNQTBNGCFNJYY9VPjV1NBITK2qPj4/ddXd+alTXQlY4l5ZWL9tENh20C++gH9QnLEjsS/IrNPpW1WAjZMPxwb6tSao7Pd71feydMYo49RqNqwvGK8mPVb2dWNpX03/60V27sb5quZMDZ+o++U+DKsEcE6OTNnflpqvxzWoJdx4rS5NkPwM89uizQIsRHTBIVGdvL9rJswnYyNM/neH8xTX/SrlekJ5nJHwf/B58v3zuxWnwMvLiueBgSL8ofbM8n08MzRe9R/nojGf1pNI69P3pPZeO4G4dQXpZWfgNjfEZMwFJNW87YiDnEr6gW4Ka4kJK1AfoeQBy3M+45RUJmH+vaR++92diPvd9XcWKtGB6jv3UianH2MZcS9wqNA8AHlNHqVSV9F3Tu4KtqDvtmq1fmbO8b+Nal1A2brlcEFNKCKLx13AawYqwsipaO88LxNqulaCJIGWnU4QjyUuLKdpIJutaLOuvoCVcTzFxw9hgAEx81/E2zCY8MjHBH5lQJ1w6ph0mwQE/GI5rO6JJPLVgLLQEkjrSNQ42fl2HEEsMCcBEA2oIfAmAmtZ3ligUhAPCCz2HWSowzUnLECNysJVAxbuYX+E6kYgxm2GucgcCffcpAtWJOSUXxFUQ+hBhnLZAs9Fl/yRMC5PyWB/AFxLr3ZhvWVX7uTu06ldRH2BTZpzjAFRvFJUX72Xsdmx8YlSYjMDcVb9Iy1FeCNiDqQK0F5/b0QP9XsPi4a7wOGKz05MSyEctmU6p7hXDk63XxdwmzXNqxd55/ccW6Y3Yv/7v/o3d/eCuhGJw+dwO93bvhpevrN+5ujJro5g5VHBeGlPNqCyNRHoKqAFhsjiRr9AptkS4L+amCMxEDYpUzpwGDc6EdUyaA4uW2DYWQOWTuYVkUqCqCsBggsbGnCXAFbMYz4oZ6F5MYuxDgvkmL2ayt71te1ub3sBNETpl4v0MFTqEQekLBFUWCDohtTiWSAYMUmXFS4IQKUPhmJ3mK+KqxJ1RHXQAMnhHoR4/GbT6Q9vgPfwRRh93X37TEdyDNM8nncMA7g+RX8KI5+ODSs/juEAI/aSOtDofRoq0RRNX2Fozd2JHu+wYeeI+87gY436MduN9oDLhtcUcSS+csFpHEl0fe3Db1/qwE+PJwa6YqqQj5Q2IMFiYKOQlDO1eSIwkmtYQj4iBHNkrN9ft3N2SYYrcQfvR3wKSzIQ0kht2XihZvVywg+0N++X773kZGq6CS72W9MIiMhag0k5kwPOePLMnv55JBKv8uvQ8I/mrJqcL/RfQsJ/x8y9Lg3sHx8sTmXmGz6TBePn6Zy8n7nt678ueG+SJSenLj35q/7d/9X+0P/2zn9kXDzdtS2Pi0b2PfB7y6q3X3fTrwUTV9wgUmGg8ZpP+EGYyIxFrt0oah2E3twDmRINlkycYCbuJMv8QCgeu/Cy+Q8CANjEHAezMi8zPjOqdjwU2ZoVS023tWC1YLOdrzDSOkcpLxYqPE0ADjWB8fEzAyf7hmI3iHm6pKvCGWdCkPvYE7s729UxgLehZVsLV9NyYfuPR1HJgR3pn1bh7bmmMI9S6tqF+wNsTSZ+xS8BYhFvezYJlwqt4GJI0CxWT1unBGNAgcMkt6/mOz+Vg4sEchGcX0jyaDW7JJCwWWCn0Nn0H/PVbbQOdoVFQVwRc3o8bc+Cq3PL+wPUWRx/Ky31oZoOyonmh/QTRPmIemoVn2YU2d57z+yTdqQ1KtrbG+pCMneVyElyjKntV9Rb+9CLO8PFKRcCGsecLZ+pHJvVZUB6xkcSQvX5r3daW58UsJpV/2A7Uh5gZ2Xp3qI+mJ8Y9vWrHuwX75Xvv2db2lxL4K1aXVlSvHlutuXc3vLZy9c766qxNjAcTWYCmmTi4S7QiWnUojeWbP6kjoXEqjppHAwY2S8BTgKoGA/B8LYIaFZsbsbTIh/0B6EgqRHBImA3rPTDDEB+LeQWfRJJyAbCxsM7DtcB1E2po5UE8MMAYaZiJr2Lh3E4P9ySR7xjb81I54k2xvSamHNZcIFE48arcrkU58GMSi1tThMSiy/m5eZe4Bgus0FqwF6syKntEj6tOfCJ7wxz0XQ0SfFd9IViIiGGKu54TseOL/tOtDP4AwEj6jvyn56JqE7fBiqGmxFwwBdLO3gYaQfjm16S1oFmh3ajJ3UQHE6yLdqtNEbQIvKCOv3Ft3c6OD9Vf7A+NCoxHi4BEZQveiruzwCM+6nkxQXvt6opvIsYWpb7ORm2E5x6OC4nMpE2vrFrJzXAtmxqf9gnLqZk5n2uBSobUzwSh5Fna4AlIM/BV5+DPz+jgIkNE3yGiFyRK6vcqIwfNi9+erdKLn3qaBvf7ff5FT+ozyOlyCsry1OTEQY0u/x4czz97OQ2uczwpvR8vq+ML0+DWi8cHbfX8QZa0IGOy3S7Z44df2BcffWohAX6lIsFKfb5w5Yq97u7nKe+DrgC9Xjqzs4MNCQRnbsYc1vhiDcbe3pak/1NjDUE0kjCClOK1hQDCy5CuMXfgps5YZz40xN7uYY37ftMX5WJOhi5g/giGhPZ55dWr9u53X9fvsM+Lllh0Nzrqa6jq0nBgbg1pI0jhuADDEHAhJg/GDiCIhI/wBfMaFfMA+OIq98z0uO7p+CpulgKgUbQbPWvpYI5AQ1vPS8ASc1QG/jz8i7HvE9LSUNA8eBf1o43wrsqMxu3VV6671lKS8IRAe3Vt0X73d77npuP9fTzYhAF6AQsEXeDWWMT6gqbBWpRmiz7CwsL2FTFbnJ92sEaLwwwHPRLhHCAPArQyqU390biC9Scs/mONHZYKrqHNoYUcH+OaG6zR8/iAogjmYQhSiWB8dHKm+uv9EhYL+Zq0hYK0w4ItEAF4Cg2lJQF+SAJE3JYXpiwjAX5pdtxmx8akRIyqzlV78GjTHu/u+jq4ppgeWg5u05TnhCkHMTBT309Opm1hacYmptMWz5qlxxN3w1eWrtxZWpq0OUkWggMH2p44cQCEMAgVTsV2jyqBFLTOBJP6wVVGCA5iUltyuz/Po5jEkAbQUmAkJFQ+JmphIn5d+WAHhWO7W7DegRSDtjKIxonZBXsqAx01eWBWY+6FECLBnEvA8YkCTHRewpgwwV0p5DTACuooDRTljaZDgEV8pRksDTER4lcR/iSRGJEkz2r3hDVUL5gKPuhI9IHdtCHiJB6ZtA08UJD0VS9fIIkkogNDXR23RY0GBguSCYxBN+teiEyEzTW1NIsSaS8YN+eYWENaGhZDGWV7T9UPX21UaPYxKIp4CJSJpoN+kcqO29jkjGod9jU8K6vLXvchSYMpEQsuu4A7zJD3s1q5q3u76vlhgUxYoINt++zsSG2pQRFRr7mpUQyxrz5JicjWpLGIQRfPC1aQ1uTELykKKS3uZgcxQ2VfF7Nz+/AFY+0rH+pGr9P1QfdDFRxK6vvLye/TEchzSqKnwTn/rQz8e5CRXx+ky/c587k4glsGV55NZBNkRZ88/f7iRH4wyqd5P30HDwYHvwffn0+D+78ucXlwPMnmuYNrSOaMI9Y5zM5MS6u8Zd956017653v2Fvf/5698ubbNje/BJpKIw60/Iik7r2NB8ZGcITT+fjjD9QFAoQJocAQUm3FxzdRbREaMctAi2icvAva7ui9XQlek2IUt26s2sLsmC0uLkpqLgmYWQHNTnk3BPqS9vUezC7nEnCYPx0bHfM5hpLAEW0GDQJrRUbMhYXOmICcidCeCGmqLGMCuvWoFjpNwEkYGUIknooADnuVs2I90EYYTx1fFU9eBGZEU0YbAkRDQ0TSxVMUU1Mg/KF9INThVcbBui9dUdlT1pIgOTzctXHWYMzM2s4WknfbfPuJhkaSGB1YVxETBvBhAu6YE+2KQRBdQ1pfKu04wTa5qomuCavULjEJzGAD7QzuUVfGDbgaOA+QR0ZlDKIhw1TRDllZTxnBLsyDYKhulQbCvCcCgLpqCPNYSt8lDLfUn2HKKm1MmKl/9trt65YQc5uWVsYcrEa+ffnFpn35YEuCiPLTO4fCrLsLrBQs2MakhoWJupUrpyqXBNReTThZsL7Opcczd8PLYiTzc6O2KC7VVYe4D7YgR02iJoVgAYWAwUBUrqEAUEqoWnQaR5CCz+B3MHhoIGJdIQUDiuQVzFNg/pLUofcxucQ8ANqN+ysnA9dj7IVoDpiMAsaE5BwwIle/VY5AIwjehVcXi3Xca8G9pGrqiJpVRMBw0/OTE//sinlAZPiW43dNxF1sjhAHYVIgNiQBJq0oJx1NjViAxUY3OQF3S8zGTTQwED51AH8Er/S60g60n8rBCtagI2lTBoZYiYiOFIB9yCUbzGDUE+JiwRiOC4Mti9Hugok7/MHEEHohGxubstnZOVtcWVGbRFy7gGjGpAY7U1ZetC3mqJ40NUKjVDqAwpDvDb+ytOj75YtnWRzNybsHE580tjReW2tiIAT2Qwo6sffe/6ltPHrgMdnO9K7S+ZnvTofaj2cNzDBwzqC1nk+cuziv+r7ojgF7eUpPF4n+5ePiO4LJiw6/fHF8k/RN73vZnbxycDxb52+e87dJAzrn6KgP4urP3/o7v2MrYiY3XntdAsio1ST9jk1MeV+zjwZjlkXEkzo3LjqH/h4//Mw2H38uuq4KyA9tc+sLgXlDGuqaXbt2VfTadE3FJ5zFBCYJzS6gRCWuV+uiL4Kmtt1Wv7OzL8l82LIZwpr3bGvrSHSYs1N27hTA4T05t8D+30diOkXRJKaXpg5J4o0ggi9WGgCRcQMDo8y9LkDLanPC1rckNLIYWmNW4w7zMkIMUj7uxEHb9N2chwUkCHvCPAmfElBCTfvbv/uOwDlpbO/AmGMsgSfxRNij6zJuWAPWqmuM5yoSRHN25cqMhLKoHeyd2tFxydqEUpFw6ZtpgWkqOF6M9DbgGgo3xMhitrQ453GsSmqfaiWYwIdHUjdwFIsOjGBiYtwZAzjqTEnaf7B6nvAp5gwD/CKhEcKU0dx4N2MNV19MbGh2zUawpoZ3YYqDqabScXvzjVdt/Qr4EBPDb3qYmUK+ovHc9D33t3YOJVCrPhLok9mMbzUBJbMNB95vtCMeYl31bTYrPFS/I3hiEaJs4HMynYKRrN+Zk3Sxsjjj7rcJ4j4hYOtWpG/AkI4F4BggEPFg0FJRV4MvpYGUxn3BJzlRtMC+yPwFecFMADqdviAmPDbEKNSIqFIwERqMRsXcQkM7UxKgwih4FPB0YkDTECG455EgHC0goecwubDeg1X1zM3gNYbHUV4AuLGxZV/e3xBhHXmgSgaPe7boXrQEPlkRz/uCcmEOG3E1Ei0LRlFRXgURgqvmqKaqU4sRoQZEth8kao/25cxPv5D6wEo6CdVbhXeG5W2meukyWrlLkzAcJBmYG54TH3/8mU+WI4Ec7e/r2IMHisjqdnrMQkZWz7NZF2Y5gETEq3d6ifS9HRmxlhjowwcPpbqvWE4aCdFgY3ohJSbSaDgkBp4as6WrNzQwRq0j4qSP0MoW55ctOiRJT8RXkKYiTuWr+NnfgkgAPgjIyGt9OfEbDYAe8hs8BXQSpOCx55/jfFA2P2iuy8fgvA5e8eT7Rb6D3y86SJe/vzx9gzv8FhXA04vvv1zXv0zi+eAQ4xfA/uQnf25XX3vVmhCMTu5t7trmw8c2gpNGkgClgWACD2ACHhrqS7LPn7GGZFuA0JdGShiOgq2vL4uOG761wOTkhPqXQKLEYxJY62BCG1NpV8BJXCfiMQFAVWngyZGMhy7Z11gqF+sqacQX/mESQ7A6OsZ5BueSqoM7wgZgz/sQubDdI6+ysRXjvNPDayxs6VRCEnHWpiQ5s+IdpoLzzvjEmBGynXagTkSdAJQnp6ZVtoKYlMBXdORzk8KA4UTbvvPmoqX17Okpe7kTuVcgx/NJtrkVA5YmcC5gjYRitnblqmVTEWl7ywJTYWA3qjGHZxnerJixGP0gI9gnwFY50wLtqamkmM+CX2Pl/MkJ8bmINYbJTvWGQapMbmZT31B/DjQaDgQocA8BFnMX52gPMJZ6Li8ve7n9GV1HowL7EKwZm1hHsIZUqxVnmrelfWCxxrT4xRf3feKdxYswN7bRIEI7JjqcjyJ6J55cJfWR44ZqwYHJv1yoCR+7ws6GsKBr2ZEx67VDyo/1MHEr5mt3w0vzV+7MzmZtfXXBuRCcK3CFFcG6VKN7LwCAikJM9PqAiQwOGgoURKUKfvOgCqRCsQEWDQJo+qQxeamUzMOQnNl4hZgMC7QP0BTwcmpRlXgehhaMmcDUFsQNErAD9BcHUj9MA/MYjIpzdBpMhvfxLOtceF9B3Hl6ckoAfOgeYjvbG3Z0uOuhXuqVshqu4t5UuO1i63RQppwiBLQmiJp5H1qcAefRQCWxsPKVDsBmycJH9DuYjwrtUBMsGhOh00bU74KRoPewStarr0tEX0abQFOhHs48TljgWRJxBBP0vSbqbs5KuWMbkhSHJgJBIXERHVgZ+28YCUEba/24PhO28XjTblxft3L+zGKSpvDaY9EiWiF7VUSSGRudm/dyI/nGRWw3r99yt0zsplPTMwKQtK1cWbXRiQkR7qgzWZ9wVBs7aF4IFcFBVfVJ31/67ecuEszbPy+dI7lHGJ/8uLhnkLjy9FrwyTEQdkiDc88fpCffuf+iPJcPrgYaUnD4qZckrgXXX37Ts3m/OL3snsvno7p0//49W1b7I+niuvrxBx/alECWAKuBJySrk3lQY09lQuom0F6rciSm84WboHwIChyZI0FzJhpFW5L+zRs3JFETYLUm2hYdqk/xXgI405lhm5udFSAHGzAx54iGns6kNS6SLkyd56R9hMESTC910WPNXnnlhoYA6yXwIBr2kB7jEyM2NZOWtjTuphuwA9fjzBjru8IO8qzzQnuh/Rnf7OI38NYKBNUAoDsaK8y9sCEUazQ4MIe9+sqS3VqbNra+tT7rRIYkrWeN8OkaLj6P06iiITUdN1j4O5qO2qu31zS2ihp3EXv4cN9qah8YnjvZaFT3h4gu3rGV1XmbmxnTGAjWrzgjlVaTy5UdZ8A9mAgJLzTwA+0DwE9Li0L4QhMBy0jQG4yEtqBvB/hFXWkD+gkSwxQG7gZeY7SBsFdtDybBYHCvZi+mjvqPPWDcmqG+xoSIFQG3XkYjDjtoPOAKGg3TDU1pOjAr2lldq3z1yl7MmjW9uC0me+tNOzrKKx+VtWV3w4tiJJMTSUmn4qTqdZ//wMat74JtL7CDvgoJkJM84CAgr+TnnbjVSBEmv/iOWSXgulxDBeO7uoCnnxxMmnk+usffdnE/B7fwGwCFsUCQ3qDKAo8NGAsqHQ3MPbj7onrDCHEHhiEBoDAuwJk8GQzuCqhPyqI2t/GxjBNbJh2sHGXORb1ohdyZnRwfSA08t5OjAzs7PdKgqjr4w4iCBVgQsZgmhdW7CAWPNsWeytybKwrwxf3xSCF4XcBAUcvFMFUCtDAqSntRV2ecqh91VMOI62PDVVmpM8/qD2+KoqQ7AkviaRfuSRLptzS+JflIq6LziYdEOAgYFrvYoYLClPDaCqUmbWR01lffLy/MGfveh7sNG9FgxQwH00IriY6kLDM97XMkSZWXqNDE+7Fw3+5+cpf9jGx8dtyyTNZlWe8SV9sibekC3ev/XT5IwXf6+kXpxWdV/WcYySCXwfGSa9AQ3Tz4/aLj0nX+u/j5TCKbAU0GdPmiu55Pnnvw9WuSC0eX8n7yjkvp8j2Xv0ciPYFc3iqFks2MTVju9Nj+5E//xP6X/+nvWbNSsMcPHuge0Uh21M1cNY32YunY6qUjO9j8zD6++1PRb9TOz8q2t3Pmk63Y52empwSCeZFfT4BCkMaaGAPrELAOhGx5adrm56etqPu3t4nXFHVQJGrDDGsYhsOiAwk0AinMV4AbppbJ6bS98cZtOz4JPIKwPBA6PZbo2s3bi8YWsSenOdcmEAzZyRETMN5VUIwq7ZPkuPgybpusqEZw86i97AfCuqyy9w9lwXsJYI8lQjY1mrD5iZTAEfBMSVsQYGIWk8Tv80DCDczaY6NZu3HtqjSJfZvR/TMqMwFU93ZOfZ/3lsY+5ixwq9XCpNa25ZVZW1iYFMZJ6JSUz5a7MJHzXEmaiPpJ40IjPegz1QtGiCYB7qk7XXMcYClMg+94hWF65/cgUUfmVNT7en+guUCxjG2wg3Az1NuZi/qO+2FQ1XLdhiMj+h7gEtQLA6Y94+p/hGi20ZicnhAuqS9FA2hnmNEw26FQ4HAUZXH3UNIS4aT9k3/8T+wf/v2/Zx/+8kNpnnkby2bvhhfmV+6Mjyft2vqK1FapsCqU3qFDtdQXXuz8V5VHVYwBzKoMBYVIuO7ahCoAgLtdXvforBOZq8T6o1G4j+T580XP+2Szvg60D79Pn9zDdRIdwDfPW4dLBXoXHNVdetXoVJZGxGOMyTzOofKR0UBqYSDS+OSPGSpY5MeeCETS5IokkUzKRqTmZdTB+NLTAqyraUnKgavv7mzbo8eP7OBgVwNZXF55BVpaoGEg4aECwzxy7B6pgViusJUo2ooIV51TFpfvCXTxIIEBESPMV4s/KaPyENF0dQRhH5AmVQPdXsjn3CsNT7ZxSYBxMUFWqPtm/+r8goCF8BZFfZ5Ke0H6o+4AfEX5ETl4cnLarl5ZcUmvWDxzBsKKeN/3WgPKTYmSZsfmF21778A+/eiX9uHd9+z9D34h4rnrc1GYF3MFgvudqx2qvu/2cGLEJSG6+YIyvC7PJBEmbUWZuDqgg2+Ez6TBQ08evpRedE35Pn96cFy+5nTyoj/dg2mQXuG+4DOgJ7/oBxk8TeidmFODvIPrgYcYZ4LxNaBtbyydZxEweYrCg0t+PxriIPNAm+YO7mEcIEl+/tEHVsuf2p/8+z+yN99629bXlkU3ZXv8+IHlpW3i6sp+QsRf6zSq0lz37d6n74mBnLqQc3ImYYfJayXGKtoz0ira9crqmuiRuYCOGErBnVsIP35+lrczMSA2q2JujFIh3CANbz7e9dAizGX0JOD0EHTCXfvuu286s9vafuz7bXzve+86aDKuJN5ZvlAQPbK+hLHeU5lDNjEebDXNGMUrCucXxhDjHlMzUR24l47ELRmTGDslLi0vaHwM+zU2qus1anZzjXUYkzoTsc3dAyvXWj5OsL6o+NJWmq4dAOxHEhznp7PKF/NPQ3nOW1S0fcB8YKMi4Izbj3/8js1KC0EIZV6V92POY941J0aCSQsBOBol7hXvYf4ZupFQjKVC5QJrGefsdIhG4YKyjpFkWpI/uxQGkbz94Ek1BuZ3sJexjtcW7QMdoH0wIU9l3DFKFxiXRASACYDFYAHDD3dgxny5dGZrVxbt1qvXxFQLqmtOGmJCNJP1xeXu5KSy8pBvlSGhFOEiOZyyP/r3f2j3H3wqIYNoxZi2llfv4CV0XYxkqMtGTpiG4s5NA8KmAsrMM8TWrg8xFRoFFQ9QVyl1lwhR9yEFwWo9XLOXAQkX1RqC4FCu+kRLds0gOEmu+tNXGleNxCpVVwmVD0wK7ojayHoQCAszCiFSMDfpIS8HHccBQwnUQAGoriNtAPI+P8MrlW9bjY9XS1+Em8ErIdRWXQnzEvW5ER6nLsxTEKYgGYdpAREiTkkMqOG7UhtxeT47P7MCu4aJkAgIV6627IwJLX1KcAoYC+EWVE4mG1ETkarqbTETtXMD5iKiDiQGvdhpm/bredsztCg3hFfHs0Tn01LBCe/CxLw7K2jAUy/CP9SrQSiarhhOSERXKhXsFClTmbSbZcsd7YoZYbarW76U05uQcPS/JDMCQpJCGtThJJGR0fR0XQS0fvWGBklRUsyZ3bh6025fu223X70l0uirDbMiQEk1zvSpBw1NTmpjfeUIYDhIXLp80P+XU0AnweGmpYsbXSsePKTjyXuePxgxfHXaenG6/A4fLC86dB8e5K4VqX3c40f1gL5cGycf/r9UfJgCbUq2/no/KKmeVz4hgcpQHxdS9NmATulTrrk3oCcYB0TNiFNCQidP/R9WOficGBu3+5/ftf/zv/o/iDZ69l//b/9rMYGaffbZ+7a5+dBNvzCTuZlxEVzLsgLJ/d0vpDX3bO/g2B4+2lXfiZYyksYnMqJTkyRdllYrad/phkVpFYG6wEMSMG6xSQEqmyyxB3tgJiHce1mfAGhZ9IkGQkDGsDSQazY6FrPp6VHL6DmiheMWfOPWmu3vI4hhSho3QpSHI9SNtS0a75GujY6GbX52UngTsUop2PedjfLAB/oKrzWWCzCXgocT0SuSI8zXaXxpXLGYrixBDnfjsbTKHwWAe/blow2NzZJaN2QZtV8iqfZXk2OOxlOTGH6YlRLSZAiNQoDYqsYRQVdZn7Uk7eMHP37d33VwuOvOOu1WWFoOQmNZzAyz2bjjIzhJ+JhEUjXT+5lHZOzzQvCK8RxYNUQzbgnAVDVkUxNT6i4xTY1bTG0k5mGhpTbzSaI1tA3oD0aFK3dY47aiOoOdECMbauEZhuCKNSSvvqyj0ahc7MAIc6d/Jqaydnx6YKFoy954+4pNzwSaDUe9VnanAQRzNxmqHcJDcdvaOrStvR2LDYsKBeTSYtBIlu8Qa+nGtVWBkgidgapGdiXIB4qYh58DiAXukk764tRwSc4yr6LW80bjBKB9eYBipkEVg3sGWg1Su/KlJZV8Iv9itHE+4L76pXMusahhmEACLAEpb3B1QKDhBIPZ8+F9+h08ffG8SxsBofjEtg6/R58ekkGXw6GYBuSY3oX5DekimJR0NVQgzf1MOmJ3hIhZqYpaib93RJ9X1q5YMjVqzV5I6u+pGvjIDk9ydpIr+IDsddWWTTEplYV9XdgHBKAn2ubs3JwIASbALm0ND57HdsWol3jJqDm8rh5CHoaJViH1HoBhEace1QGzZL4IH3lplBAsJipVGzc/zHVMuLHZRKVa9DUnLXZjk3TKLphMsifU7z5vJK2OHegAyWRm3K6/9q7NLizbwvy8Zcc1qKWmE4aDyMtr69fs8PhERNqxhaVFtVFG0oloRW3GIPUu9fTki9Ll7988OXXQv08z/Qbp277rZfczAkQz0JH+BeZJmILaKYSgM6D1izL6/YC/hA7uZRj5RTQJ/RCwsA6j2UCCb6nfpN05c4Jp6D71pX8GeKmPqJ6DgekHuXNS33lXXB0bC/Xsk1/+QnSk32immaT6Fs+cc72j6mDMRlZH+1tuvu51crb1+FM7FagTIn5hccaBGwaENopDB5PoCBWYQ3DvZTdCDRlprIxdtrhmW1juRSPo+7owpHk0VSJjR2Oq55C0EeEEE+Hx2IiErWC1+qg0JBbdRiSgFPNlOz0rePvgoZVMpmxyfFRN0LTrN5ZtanJGTOZE9597e2JBwEuLuQzM2gh6Hr9P44vOcShQuRs1Seg4AmCiEX02qjkby8TcDFvAXVhjP6ExzYZbuLZmsxr/wjBiZjEXmkoPG/utMLtZlbaAbEyIo3e/84atX1uzB483bXt7V3kD7ARqrfncKJZq8I9tNJr1ijOj2blx+9GPf+zlPzk61/2s6G+prniGMvZ1BWzT2AZX0Cx8f5iExmut6PNOWGuYH4UgECAG7sAsj2Bv+7S0RPZqIWyKm6PUWU6faldfuKhPJsr9eSRSJUKpsPV3VQIs0Q1GJ7LC2qZtbG5J8xOTHh7xyXlvQ72fqQqEId7NIlXffEwMrCxBI5uZECNZWruTSERsbXVO0gb+zXhREKRLhKAMUJtQIX1NhH77ughJRyqbEzrEITmbYlsPkKYKQkBiXCEhu4bCNTUy5+lthoRnoOQDzSkAxoG5BxskBQaMNMD0yTmu85vP4GASX+xOj8JcYA6DfHxRnQCYsrmpCMlP1ykbv9mGlmdVTQd6NJKQNBIGIQ2I/Zb7BowL7o8nBR3Dd8KfjE9N2/TsvOrZF/M4tZN83TWM3lDUpRgmHAGUmBoe0Ef2FNarszVw2IFRUhxMhI1hYCQwRkwQMCdqwQb8SHsEl2yIaOo61OpeD6+SQAwGgdnLB7OIytV0JdbbEHiTDb1Y8Mm9MBeYxrDeOSoCGGqLQAQ4cZUJjxrcEFnMBJFAiE2p6HOrNySpJOzo8NB96GFoV69ddeIjNDUmuqboBOKinO7dI2bj82xUwks2SIN+e3EKQPjZu5785trF8c3Tt7mXREmfHrzKTUkX74V5sGESrqeSCvyaaxd6j/+vx3yQ86AkT8Qs+gntDB7kDKDTtFb9TFpv0w72HuoO1vyw1kCXNL4wk8CcLjLzJArkdeTs5aJ0QX4SFFSWXqtq9z67K4m6aLsHWwKwkk2NZnweY3vjgR0fbvnRbkmD3nooKffACudsx4r0ynqpik1OZ12qr0qD7rYF6qJf5hwbmJIk5WrYqz+DwItI4EzWYqZmvEG7bG/NOhJU6W5PWsZI1G7cvComkhUdJu3Bg01nGOAKTAimMj09q8HXd9MR2xoAjAg9I0m8tQhrnrQP737mnk8IOMMIbhrTlWpJoDZks6I/5kfBK8YksarYr504X2gX7JOCIIrwlha9s+dSr6+x2RHgNljJzyQ6czAVWlR105gsFCUosrMg68nY3Kmqcul5MRYVzSZ0nvnHotopFk+p3pNiChJyfdxExFDYu0XYKYm/36/b8vKMXb++ZqenBbt376H3Jn2NWzVlRwtzq4PGDx3rJqomIWgKem7Gfud3f8fbZktMi91UfXG06IF5XuaEwFYWHsPAOxIA2csJcz4T58ynMA7BFbCX9gVX3UFIlaEdqxIo2UivKbokKOfB4ZHoAYerpPqRrXqL3r4+BeDk19O7UjaamZCwQZThkt28ddvW16+KkSyu32G1+NqVBamvURWSdRCMIg0WVS7QIIS4+k5mmFpQZ/BRPxaHvf9w08oiuJoKCqfHJOYLFGEcPK/CI8nCEBhydJoToDLjHEOD+zjvTEnEwnfy4IVIK1SEIgWSHcDJLXzH/OP0qDwA2cFACxgbB4TOIEUbYg7HQzOrIyBq379YmgSLHjHtEIgQ+x9rWng/GglSQkxMJIpGwqQTJjVJTph+CpIAHm3v2VmhbrUWTgVSj/HsUBnwCKFd42ExVUl7MX02aiUr5c88NDz3nJye+gQhWhgJwGKwsCkP72WilNAzSH8wxibij8qFBOiTcaoP2kEXQlSdfaJ70L5qW+J0sfsj3jpqBmdoDNYUCzlVthH9JoIAAgLB+lgdC7i4FwttE0sJGiQm6Fl89Nm2FP/1g/0DY20CUujiwjw954OACVkGY1LMmO7RaTrtSf8Gx1fTAKwD/Az+aKAnT1x67Mm9F8flc8+m53//isTtQQH8oP2QDgHHcAgkDTQ6Bi+M2U27utG7To/x2ytKFqJLJoo73YqAoeh9j7mrJzAvnO/YyeEjOz3e8rafmpwV3QjUBSASskWbrPxuCdAEzBJSwhIOCIvj1fNDdfVxqIF+cmJ//Ef/2vZ3HloqFbNi+dx2pXk8+vKe+oDtYOv2xb1PJLhI2hd937v3qa8bYX+cTjskUK/b/vGBLS3PC9zi7hqK6TJYe4RggDUAsEMZBqCIakv058DlvqNxhNmLcCg50XVV9A2AuWejwP34+FRgVLVSWfUTsDOOmeOoatwg+KEBVInnVWPOUIxKGlSvW7Kr68T+CguAS8obN38iErd1L66pfd/6AVr33RJbYkAaK5ih8JxkEp72dzO2BN4ra4sSkpdV75LGW9FOzsu2tXUgwOyoDGGXwonyC2N15lEpqg+atrbGM6c+jzg9NeHjAg2uWu/azsG5gzYMgjFfrki7v7Cc0I+JxJDdvHnFlhZnNR5ytqH3FYvs+67xJGCGSGIae5jIXeDUWGOZAvNJiXjPfvDD1+zV16/ZwcGxffrJlxJWQ3pONIaALBrAoYfIx+5EIwJkYhyBGPJjHMDMGJ+gISZ4+g6HGBgLQnmrJQFQjIDQ8GA5ZQdHzOhTvOJYXyRNT23LfBQCvrL28rJLZiKeNrYCwWvttddfEb2E7obnpJGEpB6j9kLY7jaqBhG5Ogi7SnMxWqgESjhg3xJnr6gz8pJQJpeW1dtSg1XoPIUolsT11anKi0k7Osk3zRfBiCzdvcxd6JQ/DAJpAOkBAIQIggn3C0ZD4zBIvTwqiwrBOf/UB2oXXJMGdK0DAmKQw5B4h+6CrfCMR7ZUo8BIfIBwtY8URGRT4t0MSRsJ9o6nEzC70Qkc5IcdmDAjTFgXJJU83D6wnOpflirdYsdClQFAYZKKyU0CokVCdZuezIjAqnpS0ovuYQ6GjYRUIRHjiSS2+7azsyOJRlKbBlZHnfxk5asGJKY2Jt5YpIinDUH0WDhIzKyuyh+KEjpamgSuVNLafF9r3Uf0Vp+z8HalbpjDAulOZ0TAgGTQxrRFRQJBXQOBdQWpsQn77b/zd21Jg9DnaXTf0eG+Hezu2oP7XzqTIoAjjggbjx9a7uxYbS8AFEFGxdiQjOjb4D8Sn8F3yjI4LqdLOO5tOTjo52+fns37m6XgTUG5KAxCQFX9kVcDNSS9liSMMIcooUKCFO9ggpnbnZ71xc090v7iMfqoajtb96SVdi0kRnuw88ga1VM7PLhv1fKJwGBUkvmi7W7vS2vYsYX5cTs/PVCb9gT8w94elfKRyIRNlSRQoKELTPpiZMxHNio5u/vzn6hPNiShljyEOKuZmdwtqg8JIQTIYFGoCnSdhqUxXFldt/OzusavqFz5YQZLJXHdzdj4xKSbbUuEXHFwhHEFEXWxUlBZJF4AUVWWFgPgNKQBzbjG0haD8oW7wgCYBkEguwI56AuzJy7BYAsOLqyEx0avV4ixFj223NWr0x5M9Pgw584AAD7ux27awRKidyLA4ALL/uRI5h7zTYySuG/MUSKYYfJ96+3btrQ0ZYXiqfKoCZOqlkgm9FkTWUrrkvbBqnjyps+ZD81mUzY5mZXUHbdxaSC3VEacEPZ2CSVjdv/Rrp0JZFnQd3pWEq4RFJGJ6YiPCXYtXJEmcnV9xccXmtHu7pnaEtxC9FD7aNxgBYKJ1MWYBJNOM4lY195996ZdWZ+xR48e2clRwcol6CnifQEDYL0YuIm1wqNtqFl4B44IzE2RqBM06TitdqJf0NJc2BYtICSl03hyRZ0ROYMWLrAPTL1OeCjimKlNhC/sXwLeIEgyWR8aGla+CZW9IVor2LZo7/HGQzESaSRM/l1bX7aJsWCzGYCFDsOs42qYCs7QonDBWgxMTmG793DL/q//zf/Ter6vhtmnn3/hBBMfGbGllVXbk6qEBwgcG9/vjz762P2aV1dX1CBsVwmDEmGqJWkYQN4PvcOZApxQ5weMhQbgGey0lIXO95g6OgfXJK/A9MM8CFJkUO4Ok0z6wkDnC/cQ8gHa7AmIkQ6Q6LgeEaEz4GAktANmLnIBYgDuljSYuip7Lgn++LzoQQ1bqIMCT9fWxJRZy4HDQyIWksQ+rg4qWzFPbCBUUxix3pfNiJmoA9XOhINB0nUvs24wycaiyZqAqyjmQuj5pvvAI51RPibY+cTFN1jpDrtk0GPnhuFBtMMpvKgkafAS9ZcPFrUl+6fQDtTX36l7IZamCBy7MBEBrt28banxGYtK+vnpX/zEfvHz9zVwJSgIdGAoMDoY4Pvvv2+ff/ape7qg8Y0xgRlPSiIVYxPdkDfJwZlG5NN7hT6kXTmpS/QVDR780DWeu7jPz/Gf0sXzz5x7YfI7gnTp6zMpyOoiKTOQWycY7JQNugfYT48eOXCzs9+YtETKyeLWFpPSEoLQDhG4KBpSG3MTHQF7ZKhmv/zgT60iaR2PSEDg5FhApDyPjw4FNCFJwy3bPzgQCEkTFbC9//4vRK9tm5+d8/7/2U//WEXDnTamwXsRLVZ91GuXLSXptVbO2/bWQ/eECqkr9/Z2HKhYcQztEK7c10doTFJX5uGgm0oVG3zglUTE7dRIStfyGqcl3ebU7wA02K+D5gksCUPKMzBf+pozASCK8K2bV21ifEzCYkdMJIgaTB8i5FFP3G3LzP3pk4lbBKKa6J/zNQEXe6APS5JfuzIrxrhvjx7uW7Whsa738p65WeZyAscYJtPxsoIpAZSQDQKkx8AaQpsSCGp8EzJpe2tTgty4zYlJd9WOIyMxm5jOqp+IbyXOoPqwYp5Jb8K/zMxM2uTEmPoZs3DY5yzPpM3s7YsZNVQWMXgCvKKRqDuEG1kHbOYtmRNZv7pkExNZta8YrNodB4F6Y0gYqE9pEDRk2gMwMlfSF36J3qRxhofa9sbrV212Lu3zVRXlv7N9aicn0oL0nYWV4BR7uyBQExrGTV1u7hfeCf+YZw3M29Ax+IO5EQYGcyFgpLRJDSscFLAyecgrHeOTmKpa6n8JD5fmw9BGwNJGi31hWr6GLD0yprcRFUTvspra1De/uhteWF67Q0VuiINOsQ2svgOIcNmBiYTvFNCBm4Gn7zFV7LRQtU/V4eOTczY1MWEffPhLBzI2TZmaXbQ/+w8/tyJeDarsG2+/Y/v7hxpEp3Zj7ar1VTiYB5PeA23EJ8P1DojMwfyCeAdMhAbyiU6dAygharEhnZZGo+8qqLchHJuHPTSIE3Iw8IXvTjiUUad1nfskOevC1My4vw/gc9Dz7JgMkwai8mNPbXYj0tawsYrDi/AbGoAnB4c6DgSyOXXuuc+BwJRYlQsQTYxNuo9+vlBRPjwvBq0OvrK2ovrT1mpT1R/JCk+LsUzSxtJxi6uDmUxl4O3t6h1nJ3YosEaDgdljo2frXprFoxdLIvLNe1SHrurQE6o0sAc3RRhiMnEWUI4QCRliVL38PlRsIiHr3mbT94ZB+yKf5ZUVb++9vX3VHW0m60zpyvoVPde1a5LUrt68oX6elWQ9abduvCYJ802bnlmQcqrBpsEPcxDfdbKmp/RW1Ve/Nei8jf0NuuJMA5rjGp8SGOhn3YOsgTwb0UUPiY8QQ+dAK/TxRT5fSZweHJTg8u8n54MEfRNSQrkpTzF0GLQakiB3x4eP7cHnH0qyXbaHDx/63g2bjz63va0v3PFgTBJbTNo4ZYNxEo/I6bpZseOdz+3g8SdWr4r5Hh8KqCY1ENP23i8+EkCw0ps9y/vSWh6oTxtquznbkpb7xutvWHIYd828NIm8zcxN2y8//kDMetsmx5KWjvXt/sd/YUc7X9q9zz8VUDVtcWVefZi3vOhjNDVuE9kxn9tiDBAUlBhu0HehyEK5ivc5K83ZIZFO6ghAGDeFgvKQcBQaEkgLyN0KoOdYv4FTQGokoxbDRRi3cq51pMGw0BFNVAKU8jiTpN7RWIEWWRSIuyvrmJgDwh0VYQ2N+uAoL008b2cnFQETgSPbNjczY8cHOY0vvBrRhFpq47TAmnkkxosYUFkALWCmv/Cw6lsQ6rwq5hhI6GI0Gp/VcseqRUw5rMuAztAYBcoio4nxlC0tTNn84pSEn2Gbm5twbQRhidX46xqfB2L2FXcTDhYXMzaYI2P+FwJiL3mfh2kjwdekXWY8DyIe4w4M8zlXWxeKhC2BIYthiOliRUHi77Tx4lRO/aK98cqS3b61LMFFzOM8bye5nPorJqY2p7zqzjxhlr6eA8EF87twgO5BAMRxwHmKEkzR19fpIoFp23qOTamg+WiUMQ8z0Q/dh12GeU5fKa9qITwQ4p44bjBH+hlrBDglIrfMiHBSbVER1jXaFY0BMdzU6N3w/MrVO2x2c21tyaYmx5yTY+IJAU4XUhag5VyeUopQyJjYUblS3e5+8kAAlbbrV9ft408+8X0H2JVs/eo1294JJomQwG/ffsX3FmEfDmK/UAUqAWjAQEh0NBoPahaDEYAJACf4ToKh+PyKWo2GxfwDVAL6mHNoQCodmOSQEMWJnWtgxtE7VG60JmyuDASIkMYen0yrA3AbEJNRB2E3dDOYnuc9rNhviYsyqYy5AI2MQVbXYGxKgscmHRE64/mmoSPGOuprPrATV0rBZkFoHdSDvJeXCP2cDMpPGXUOBjkthjyayeo+5aX7U1JBYRJoYhAO9Ws0qhqspx6kEXMLvvg9NDwJAd43up/QDlExDTWBjoBJBy7Zank0Fg3IcDRpQzGBoOqBObPk8zXYskNqjylJZ/N2/fZrYgwjYjx95YnnTM8+vPu+bW1sSXOqueszjH9mesampmZdegxJwsNcoJ5QfuozoQC9R8DMkOiIOYchJFnVke2a46I3GH1bEiLRZVUFgTl9yODXINCBFD5wKXc6JGM+nD7+cmlAdwAoEhbtyiI3XC5xiCAWVaOSt8P9bTs4OLKjk2MjYuvD+/fECA7sne+9K9pPCeCEXiobLqkAnpRFjSNJ4PlTe/jl52rfvh3njiTZNVx7ZcFfEaatumOuQGMdH52ww8MT25E0/vZ33rbcmbSWgw0oVe8cts3NB/bT//CnbiarFol6vW2PxdgOD1jbwM6FfTGBczddQPu53LldXV+XhDurAQ9I9J15DYUSPmehFtb9FWPjIzz1MGFcv3FLknNddCStu8a8IligcaUDaRYwxCuJCWriXAURsXuS9scETBErSHJnziKXU1u2BEoqC+6pwiM1yJBrImhvw6InmCjmGHoTmlpemRKQrtEd0gDFQNFQJIxdvXZFfc46lpLKpWsnOTGJqh4L2tqFMBYCMn2ovABEMARhCek9Gg+pbyvCJCaR0ZAAyqhlUhlpEEk7FSN1M7e68PiIfVWgQbTDmLsCo6VVJQzjAsvc8dHxmb9PopW3D+OXkPuRSN8mx7NWLBc15o80tolYTODKohh9MP5YJEmMLTzUKLdKrzq07O03r9k7b9+2ra3HvqMhk+fzyzNidhPeTmenqruYimsvGhvBDo/M/TLPEzgbYNVAWx0VE3OvLR1ETx4KsRZFmKD6D4WlCcZ0XnQHM6KtMFPiWYcXKZo4+eqSjaSD5Q5otDhegOEMuajyY/6K+cJOV7SjTmk0WnfDs8sBI1lemJEKmPWGhmMyT+AFgZF49jr8P85hgxQhqoE//Oyh7u/ZO2+9Ye9/8IEHaCPIIBLt3u6edxrmk7W1Nd+ACfs/28LCNWmEASMBwEh+Tu+AgN3MpdNcGjASX9WO+qoSVSSJHZ6eC+BNUgMBzPDcEGhL6iEFe5BIEtOzgGxPDe/alTKFAMQbVN9gsomFTBFVENs3ah/EBRhyj4d9UblwyaXzIFmP+SWCY3BMjGVtbnpS6nBanxPGvvVodo1aVep7zU13TJ7iaTIzNSX1POUgQiwdn0tQBZEOYTZESCUKMR5cTJIj0TG5C5GgqhJaH1MdrQHDoBzsF1IVQ+m1G7a3vWUtDbS+mA6SCkTGZCTaBAsG2Q61LWmxLokId101kIAvYUMaZGiHSBvMq0yKMeCB9umXD+3g+NhmpzKWOz+0Rw/u2f37923j8YZLspg52MGtjeqrg7DzDQEOq4YJOokgoS5D/nDGUREI9ppVe3DvEzveF33023am/Ic16H/+859IOn+sNhoX85WkrDqcnx1K+Ci4ZxB0RpvDGB1V6Im/AiMZaEXQXDjc9VX+jx7dV/vWxBQzAvsT+4uf/M8aB+aeM2Ma2Csrq/bzn/3U/sZv/oZlxjK2y66U6lsEAQQK6JpJbjYx23q0Ye+9f9cSEhhOzo/UBkI+7Nn1oqTUE725Zd///juig7o0vwN7vLlpv/d7f1f0EbODvce2s4nm80gCybFApCqQy/n4YT+R1UXcshdtYW5R7TUt5ieNUwA0HB9xkwuMYm5u2VavEC9tUkykIuCmu0dsXFLuaHbaFv4/nP3pj61Zlt6HrTPEmecp5jni3ht3zsybmZVDDV3VVT2wm02yaUIiJJqUKVkwZAGGAcGAYDi/2oA/2H+BDH8zYJMyJVlkd7Orq6pryrqZeecx5vFExJnnKY6f3z55SX80FFmnIm7EOe+7373XftbzrL322kvrtrl507Zu3rObt+65n2/dfs/u3XlPaubcrXMQicCBYJv0PfOV9qKeNVvkVGpSJD5ni6SfxmNpgW9b81G2JCeDDRN+Zk1kwVXZpqo3qa9h2TklXK7sxtayzc1l1Y+El0mfHcuOWra4Soker5xdTc63JhtnLZW5d2UxKaD1jZXJnJEz5EwTsJkQ72RDHg4uLzumWjVpslMaPwopUiSR0iNBOe4LOZKangelQ1HIiJVK6mOxf4gzBIGQVDDEQU+UPiItGhBnnXKkuc3+lq4cfUiKdcY9E0k9zHnUOGuVEFwSWUhEmWRqTdSCC0+OWU/J2Hv3t6xeLTusI5LYFJlh7eKiWLLXr4WvGlBslTVPlDohPr4mzugdIRImC0tcIpFwEcumsjnniYDVHm9Dfdl2hJkss47UJglEnAGP6iPNl0gEY2bejiVTEdlbY0KawU+Hg5p/Gh/2wpFxFo4Jo3UjEd2HvumF9S8AnaXZvKRZ1oEUm5Roido8mbC6Cpk9TGAMiYkF82XB+dnrfXXm0L772Sf281/9WvK84BgHtZg4jx3mDpivyrGwm7YjwJvJZ/VwuriuA0DzRUdNJjb3gLl/q9Pc2wT++u4yMWiTvkZ6uAtJ8Bev98wXiosZV12WyZQmEoPX7gzEKCr24tUbVw4kJSYJe8LLMhiOYckYhqOJOsnlk26xDZbl4q40zt1L7eBH9ZjLRlN/oIhYpMYZuFioZmg2PfHq7CTOZsidnyxys0jOQhyZFKVSyc6/LWBH+tz5+bmbCEwu3otB9MTEEmIti/Mzui2hRfpmLIY0OZ9FQyrQJsas+6u/2IEakLNJSf5z3kNDjAh235Uz4YyWhiZho1pz9+EZaDOhBRzLpEAmk4xqrl7X/lwmo3+nZBwBe729b189eWZ1TZhkImjnZ8eO6RKeyGTy9o/+0X8oxrhmt27dtDUp0YiAoSUAYFGfHcKUTZlkkukZNDH9npEd7r22p1/91oqnJ2L6hy6GfahXS+0+PNqx8sWZwLJrr188t1qlJMd4YNuvX1pF6g5Dpxqtprn+m9jot//nvt7Z0MSO/v/7moRMPQ6ks6mo67fnT74SCzyS4zyxn/30r9wzwQwzIgGwTYplDuWk9w/3LScFCftjArN4jhqulc9NRNgeffONPX702GX90SbWIi7PjwVmRbt2Y1FqE/Xb0bXrGs+g/fEf/5F9+OA9+/rhb6x4uG0XJ3tqw6UjNvV6yY15Ukx6OjOt/l6XZfo0XllXzn1+ZlYEbdlu3cQRfCLidlOKclUAd0PjOS+g3rT79z+0++9/bA8+/FQO4327c+8Du/veA/3uA73/mp5lxq5tbrn9G998/Y3U0b7sQspQtgGQYMsQKdYUyEqjdtV43BPL9gkQZ92/AdtuzysiQLq4Z+JkxHAzAnFS0gndkDUGsSBzkP0vhPUSsYjGuOocBim1WfV1p4fz6wg3quo/KlWwNkMGExGBkS0szTvwvtTfux0iJrqRzAL7Zi6TtYX6xYlsbMyJBCxJhdWl9ipyDpMUV9QGRScz6awdH59MspxkZzBxnEVZKqspnGtzAJCIFQv/LDoTAqIvMDV1i5tDLPqz7vMuVF2XukG5QEhdaaZvsTQiZRIM+4SRMdu6tqq5MbSK8AvMQoldXQV0fRGRvQOR4rZdv7Fin3x6z2r1ivqDTEKc+aTII5jBi3kNmSGTC0XK/EP9uY3cg7YtLCbs08/v2+r6mhzopcvYw6lNBSmvQtHJiPCQMjMiBlGvSC9JClWHTWnh2eLigiPqkSCZZ2T0NYQRUkMROXDzypEsbnwxliKZLWRsYbagzqEEMcxlogBopJuXajSTF0YPePFX1j+eyJGw8PPZp9+xv/ybn1lCIER6aqFQ0ACoU/V5vNiiGBSLyJ1m1aYL6Qn70HXwdkwyOoUXX5OrT9ZI3nlDvjPpcS+8ayyHcC6j+zd//beWys7b/tGxVTVRowkZRPHC9o8lLxMZK8k4yYBYXVp0xgso6/+4jVsnoSQDKYjESNlNT7gLJuLkLo5LDs21kTs7jU7fwOJZa5Bnl6FjfGQ1UJyO0A6l30VI5DAIFcl9ybBwCs5ROQfkF2ObnGPAAhnP7TZB6vcrq8vu6FPZhXoB8GVicAgYay60gzAbWUG6P86ECaMHI0yGbEYd0K8oOppLva6KHDiHftWqlzLQtrWlYNpIUzkzUr5RUAEZH9d05fM1fjjjK933xu37NrOwaBdyeucX52KPNzQprv7dBrOwjJBKyxkB/KzALJPNW0rOiMXdiXqYjJ+aqp8GAtkz23nzysh+wilSTZbnx7lCaHD2nPhIckFdDrCtPuwLUAjlzS0uilEVnEp0iKF3T17/074mdid+KSZ3vL8rg+jZndtbIgJJ++m//Tf2/Nkj9VlFADFRrzE5WgcSmqwncoJ373wghdUSCGXcIvDkzG+pi70n6neqzJYETq/UV6cWj6YErlXdayAmd2WLS5zz4NfELdELtr65Ye+/954dHx3pvo/t9dNHVi2dy6Z61unLTvTinPRkPGv5jBSFmL/LutPcYv2IopoBf0hKNmnZ7LTFk2kBAZlKqG8But6/sbHpQDOueREEaHQ9UnI12LJ3OkQ2pX+zSP/Tv/4LO5capDgpXziRaDQ2ISQCRIowuhTSkEeM3C9HtODGlKwpyqfUGz3zBz0Cy6hIWsxtfkO9EP5DLRCObbfrDnw5PdHZioCdvRiEd1ibpIggyQhd1I3+RjYZJeWvhh5dM+cWrSFnLrOrA+kaaq7hpMgMBVhrVsiG7aOP7mj+TMkpVFyY2bF2zTuUA9mOOA5X00umRGox1bPPpFaobBwgzb/acuuimsHOecBmqeJAggIq510FXqqnY8tuf1giqbEh2qCLqn8phjhxyCNbWp616Zm02uiRCmaT8tA5LNZRGeNu/8rOToqWzkbsJ3/4XXv/g7v24sULkZuqRiLo1ANf3PMdPhN14DuqgbIwkDlCkuNR27a25uyHP/rEkumYvX6zazu7p25tVMJETRMBykEkR1JDHZe0UZAvwLk4HNA1NaxyoG23vucBL6U8m82K7FJzVlgj00GRbHzBj5lExOU9EwLCZdBIFs8AL4Bp4lbUUBkRYIY6uGIQwpRwLtjtO7fsUgx4enbGHYbCyy3gCmRl7wLHRTVioIGsWCYZdanGqBsX+hKAOrDWvyebAQkbTUI+fPFtsjYCB8Od6f56f1sd/vWTV7a8cdOFVFjDSGVyVtbkPj2/FGNZ073SYr4HUkSLDswAZmQjTgKQI8OJDXZ0Hs+FVsOJcE99U4eR8z5RTnhsPgUzZlIx6GRikOboSqmrTWRWEH88ODw0Dsd/x1ZdcTiNCs+Kw2CgXWkTAQFhv6gYGWdGcGgUqYvE6FlvYWIT43RGof5D5gJmhFMwYLJz2PdCW3A27hhU57g0dmp/UMbLAiPMT+gm0Evqu9orRUj4qFa5tKYAm7UeUiqJa6NOQnIogim3U5/FP0JvhCRYrzk+PXOx5QOB3q9+9Ut7+/qVFEZRzuZS/TQSyxFL0Xd32JUmH21hUdmuYJdFkYmm61zOuKZPcNz0jz7gnC6SfCxn5WLQYnZQB+K688srApBpt3ioKaD/6cX3/4lf3Fs3dWMaVV9uv3kpRd6d9EmjonZ07UjjyLkM9AfPyyQuS2nnsjlbWdlw4UJ9XI7lWACxpD6akpr6mT1+/G9kC3W7e39RE6/CmrSFpVJDwYHlp9mN7LNy5VTjOmGThABPTk7sYP/QcqmkwEXj0RHYycbb6o+w7IPNsqvL1+zurY/NK5uk5poD9T7gyqI6i9KyaQ9rfF2RlaaYY1ekBycQlapMOgAB2HoaZ1fdQbbJnIY1E9Jh3jdrFfvp3/yFwI+snMmCNsQkKcWLYxuPOeAqKuc15Rat2fdARhoZYazBdXuyX4HoQEojHB3rvXFdl7RpUGRsqyvLak/Y7SDnHA3KtEcjMQ0FFR5I62UNRPNwoHk38IoJQzb0WYEwc2k0opT60Dkm1lIBeMrXB0M9e//9FT2nkO+qZffvrmuMMsInMtLKctLHct5xu3v3rtTJsu3u7MhOWVfRPaUKCQ1ynlFbJO+sWNK8h5BNyuWL7wiDWLtlXaLvgJtxZ66RIYrNUrKIsLALm2t8aDN7T6iz59S/A3sIKusqk6SmbrMvTEL9sDlTSkfj4J0ay9HE7ebtVeFB3A72ju3L33C87SR64tZ5NB6MCfeiIYw75I3ojVsjUbv4fu/eqn308XU551Mrnpdt5+BYzyryqnt7OOlS7YhEA+7Ew1anrtkAdkhV13D6zI2h2zRNJhpZW406e276NpQNuKOJ5bQ9Xt9DX25+7QtBlDvqdWNFYK8PA1RMVQbJpe/RYepJjA1wABhYQ6GuzKW8vM8fsY1rW/LQZLGk3ImDxJMLhVkHuDPT05LeM26PBJOUjBR2mzKIGAFXnHQ8Cz2T1MJ3qb9M9ncvwH+gQQOk6DzS/R4/fWUbN+6IvVY0Ib0agDnryiOTHjg7Pe+M41zscXVpzjTHHYvHhZLZwQtnwgJjOpUVcOsN6mCAiiJltGfvTKApxUWWBaEwTinkaNEKu1jVblmXNTst6wy7k5CY+iqhCYcs5FRBdoD3hxOmyn4VGIlb5xFw1RoD9V/XyfhcLi22mRB0o1jYQc/EkbHJqdIXbm1Hg+zy+XU92AJsEqfEhk9y3VFDxGjpK2SrW8uSdKV8Cmss/I6wBPcHMIBRJDCHCDXEllmsPb88s1K55MCrIcOp67lPWXBUHwCmv/zVrwWap7Ypdjs3N2PnxVNN3LhbbNfA2ZmUi1ND2I/GISClJTbixgsJXxQYF0+P1U5UWNS1I+oWIQkBBhzD5nqMBeEFlxqt9vPMWTkRqgm49GbnoGSJslfNGD0rz6vfMABuVNWTGj/91o03fowX/6Y1sgC9+INASg42JoneaVzYv/gX/3eN7blxut2DD95zjqRWqasdAbtGZdizopzZgl3fuiuFYmJ3r+3Xv/6FbD3vyk5cCTxL1WcC8UOxO82FuYLN6fdL81lNWAGcf2SbN9YEOB7HqCmnTmgKZsmivlFxQGy9UpZ6V/+fnFesImaelspLJDOWzy5YXvcnvDkS2cD+cPw4eDJ3WPaa7AMzKZqyedTPxP89eiU1N4Fd7gXIsPmVMEhAhNAr0OM6VEKoVS/sFz//t444TeozMT+vRJjYozIBwU8+uS31PKPPk/451r2oApvRvE46p4iyrdYFRhqTCykcFH00jErq2t7+sX4/sjv3NsWGYy50yMQh08kRVNknJeav5DB0WxdG5Hm4N6NLgVMIB7ahB9P72QzcVv947Q//6HNbWMzrWQN28+aGs6mDgyM5256URtiduwJOfPXwia7nmYSTmkPZoIigty1Ab0kRk7wQciqUtRoKRtIOrMox/m/7gvmIQiI5JyoHxb4O0oWnRCYpyFqqsHseDMO5yknIabJeEY3B9IWtPQgrpd3BnKErUxKg1IT61+3nG/js/KRlj756I/BmwV+EPy9SoDnbarImBwGjWGNXc45N1BBl5gBKdWQ3rq9I5V6znb1tjUHTjopS18Iw83HQlpSK7HBzc1mf1fg1ylKofhHxpFunOT8viQjouTQPGBdXNWAwJXMLysaGlp3OWywdsWiSbLD+Q19hfv0LpiUge+vauoyLxWbdDI+lDgDMifviVGADbvKiDAQWZDD91b/9G/vLn/7C5hZX7V/9v/+FHR4cqDOIpdLJIzeIbVd3P+IYDBVAqVjravfrNhgBDsK9ZCS6sRsoDIp7v1tYGure70qbOLBQr5HW9+jZK1vauG4tATex5MLsrDqir3t2bIYzMzQxyhenNjedcVKS9R3aT8iKMxT0P036ntuI5bI6ZBiwAhyJmmA1Ge/Tl6/FkjgNLGLbu5rs+uzh4bH97uFXetaQRaTm3FkIGlT6B5n86tULsSkyqUbW0EQi8+jd2fTU7RHRFGDLYD3ql5DPpZVGBZwsnrtKoZAqHIlrr+sWBxqMA0bJIjpfsH9S+wAH5wh1P1fDyX1GfSjUpE4YLyQ3wE2/Mn7u8/q325WLA1LnMDncgV1SdYur1+32ex9rgubtwwcfiI03jRPm+Lq4uHBMmNIaf//P/9w+/ey7dvv+fTnOeUuk0uo/YuBycOoz6lSR9aWGWensROqHTDPSCifZZRSHg9FyZC9EJsznZIeEvsix6/bbznEy5mkpTDakYR9eXXJKk8CpHV3fpa2rba6rZFeT//Slv737FwAqc6Yr9Wv9rPfB8FBJGdlkODK2v/7rv7Rj2S1HNLPbmGyutdU1+/ijT9Vv6sdAyGZmCnZ5sS373rblxUX1YUegSrFBVOq+GF5a7fEIsL6SYyoJAOIai6Fdv3XNlhZJ1WWB2C9HLgU6FRIwqT+YbzJIQCMSTdvZZd0qlYZTrmGxTUBvfnZVpGzVOVwXftQAA3AANszabQJu9awr+yfxhDReMn6w2YTslA2Ebo2BPvi2r3DJbv1Rv2CjXKVUtF/97c9cSI2MPrLucCbYHGSE9NBK5UxgH7R8LinnEZVKK+l5yEjkLJKqmLjIldoryiSH2JP6lU0JzFA3QPJg2LGIMIGFYcAVsEKNAKoTtc3mQiku/ccEcAvODpvGsnlh0BRlXEAukSL9HiU4pd/FEgE9Y82ND/d99uSVAJ4y9mkrCPxK5bLt75/Y3u6ZxksKW/ONtRDQZ24+Yxtr63p+9n6I9ev6zCucEMCPY4V8MAdJLnBhP+aYbJ3QX8stvk+yMNk7V9bY6Uf3bwghzwYWMvaEoVFjOFiyJcnoo1Ai55VAiCCu1UrPbcxkbS2RDNgHH27Z1q01t/786uWuLszYfLv+JHI+USoi0/msyAuhN+HU0Y7LJPNMSf1BKjR2Dz4kVX/T7t+549qFEZBJ6MJxIgFe2cu7EiyoWGqiEVYL+KUa1V6iSGTUsS+HsRhe9R768nPrX0yRHWQDu3ljw6WcjsTQGEC3JqFB5Ls7MEkDzuTghUHBPN7sHFixVLcbN29rAjRdRxakQHhCvOSzZ88FSnW3EMwDXghI/JpQycRkd/XEnIUR30oxPkNHsmOYAeBnvnAkfGks9ClcjjpbUvzZm11bvXZTg38hQ63anNgdOzs7YgdZqYx4LGwVOS9itIR2WPSGybPLFkMbaYIhKZFvZIi4jC28NtROz3AuNrh3RG2ivs3Ozdnr7R0NXM6tiRyKrQJqOT0X8Vd2I1PShLg6df5ZgPfIMfWoaaPJQVbVSC82mu0dFe34uKz+Zb9A1eWyz8zkJuDmxfAwUMINOCeNj9ryri9YVJvERDUG+j1AjRGRKUR8lHNJYJaEClGOAAB9idOgf3nxM9dhbN119WIy4WxEaDSJYnb3/idiz++JNc5ZWeDy3/63/9JdiwU4F57DCY08FolrksqB+PwcuylgFNDCSEkDH7KRRJcnY+tKLPrtiycy1L5joXoisWGxNTmSw/0d21ffxtRPjBnn7nPmCuEQCl7G9fumxndW6u1of1dOV/eX42MXPoUwCRuRKeecpANY+mrSXw6Mvv0JD+e6UT8CALzX7RuRfb18/ti2376QCjnQxLnQPGiJoQGeApm5JQHFyL755ol1NV6hEPsq6nb//pZdv7Gq35Xt9euvLJX2W6txZI0aJUPadlYsagJrbOJRm10oaBw6dnp26E7y09AKROPq244csxQ1TH5K8+KK1NyufsdmuLJ7DCrTdrtXdlvjMSdHwg5y1jSork0IkjppkVhS1wvIISbkoCOOTHGeSEQ2yj4S5hxprVRXwP0w0Kx3suGRjYXO7tSn1eql/c2//UtHjjoCftg/EQnmIHbEWhpAwxogO9pJX2ZdD2b8+u2uI2YcBU37qNtF+PZqMLkfNagyObK1WB8TGe0T/mnKniPqZ9mvro9zqcuxTK6j90GOpARg6dgdm34hfGAg4SJIK2soa2vzwp7JBkGOkqbm2aX6NSDbub51zYVkKbdSLreFD2ONVU5znD0pZc3ppMhKWHP6XONGtlZDtu7T71NuXm5eX9Vzj+VAL539xAkTyr4Jx+GEOTOePmFO0B52kqvZ+hmSrB8YJcSG5jUOg71YA8a0I+ckm41pjJjPZSk7lA1lWyBqMc2F1bUZKYc53VNYISf0618/1Ocm5WmiUvJbt9ZdYgMbZil7Amnn7CDC2R7fyKbnZt1aMVmneWEVzzQSk/35T39tx0dnchQc8TsWmRLxlRoZtoe2vrTi9vQENCY9tbEhYtmR/UM7GGdK4kC0eKZBf/DQl51dlSKRzJUjuXvruv4w2QQEOwW8ADYMj7USBwj65DuVoCnpHMnRaclW1jbUcX23r4BwDmEQwlpHx8cuPkjJ6/nZGTs5OpA9dZ1RY6A4BiY/Bvrui3lOOAeQ44u/8+IvrG+4EeJLIBwSiK1v3XYgGpMMI7SFg+LsakJFaTmIavlcQE4mkRyhPuZUkC5HnHioy2GwsURc4Ee4ZxLyYpGayVnTYLdgLGJ+Gxs39Dynls5mnYx/lw1GWINFbhY82QNCRhv53PLJ7qx01Aj1epi0MTFrJuKVy0KJiMFmhGY4bjES9dm7EBQZFy68p4Y64NM76CMmE5OK9QqM1jEK3c8t/sOuSL3tIHV1D32G9S33afUf/TmZiBPnATC8+z2OCbbHeoAeXJ8P2807H9jy2g07Pju3/+v/5f+s+/ntH//j/9BWxc6fPn1qv/d7v2d/5+/+fakdmB1JC0x8Nltxljb1fCZlcmAwKHbCNl/99hfWqgs0dU+ZmLMZYsYkBDQrYkWaHIQfS5fnGoO+xqJnnYaU0NG3ylZqrl6+sJdPH8khV11mVPXyzPLphICtrueSo5QTddbEo6vv9ZD//mfawb9lR4RDCOslxKjZ/Nnr1uxIDI5Y9+So5pGUKtk9E+WaTcsRqD1Hxy/tu9+7I9Dy2OnpG03SQ5GXkhzvqlj0sUjNmYB1TWQl7BTarTv3xO6pR1W0y8sTx2wpbrm7eyx7DMtB9Wx7e09KZQlfqH/3RU7m3cI1YWK3jiiGnohnbOvabZvOzTrAZb9VQI6B/UKhKFV3SZjwidCIzVOqqNrQXEZtSvlazzjfgzVQigrKMIVtAo4RZS8Ih47s1esXtn+wZ7/+5d/ay5fPNEcmoWRsA3DGTlhjoDYWfoj1AM4nGUpdgBtsnCQZIpsT8y9VncqA7bN513W/7rOxuWizs3kBNsqWUxnHmjscoYDNUOZj4JQVO7GZo9gk12AAsXuGjvp4RmkgOSjOhEftoH7a3Yrd2Fpx4Z6Lc0rEoL4mUQ0AeH//SASm52pJhUSUavWq5jyJD3mbX5gXy99ze23KhOJEdvP5jAheQjgWsJnpnAvJ9zX+rEWQZceeGZyGuJD6Ri3U/xGWRhVEIzHnHCHEhEXjwjsyo9gDwrxDHVNqB7Lo5rCeC0WGM8Kh0OekTJMEFAjKufYqzin4KUVVbmic5TBEGGgfZeHd3IjHHLF1+0RwLHpmQqeAHoVfORWS679++VrzqWiCJjkH3bM9sIBXzyMVNB6qn+UEOTGWtUDmMMSSbQOJmDDMR3mnuvq7rvEQERWOCIcmjmRKHh5wf//eLac8mDhu97MeaJJxBHPTw+oH9pY4VSLDYXF5Z//Ydg7PHIDTUewdceXR1RHkmlP+AeVCAUI83KkcifizM0Cug/+YOAkMRMYDWAJwMiAMlxdfAJ/+5/6O0dIYFMmLt3uWgQ3r3ziuKOsMhB/kSbNp9nRE3F4E4rjxyCR9UFd292WHKjvVkdB0OHX9uR2GAEv1CyDPG/LE6sihPPbi8qqA5tQ9F5k6O2/fWk7fs9mMOlUALwcUi0RdH5HO6s5OltGx1wTGAabzDMh21jSQvpRQ4AAgjiGdHHY10u8rkrUNASUZXYRvcOg4FIwQoCaVVzigPkLJkUFAuI4wh0zNimyCErMghEZ1YPqOfuMaOB8m1rt/8zcXstA9ACfWTJwMV4/OLizaqYzpl7/5lVGk7cGDB07qUmyPTLXFxUVLyBFOF+ac46SGGCqHdYcJ05XkFxsE4KYEVK3KmX35q79xayQ4krRUapmU8FZDDjgmgGN/jEcg0tN94u4+tJHYOKECwmnHp8S7u0aZFtagqmLsM9mU7W2/tL29XUvnpl1ZfyYjncdow37RW9gv6oR/O6Ut8kSdqsvzIz1DQn04tF/84q9lLyWXMXYlgOzrVTyvOIYZE6CYp6PxEwiPBVLjS7foTJZXUvbMruFul0w9v+y+Yk8evxEjbtqLF2/ENMtWPFOb1V7W7zi/ZU52Gw7HNW7Yspyp2CipqYDfVIhkjqjdvn1H5KzkwkVsoHv/3n21NaunoJxNR8y8pflSt1rtVOrlyM4vDl3pmv1DETgBGRmZkamhzaidrJlRLXbKpznkHbk5QVWIsdjrxWXR/pv/239jf/EXf2Fv3rx2qhDbmlTnJXQUcjbzTt2yQL8kFUK13E6HPVAoJilhASjzg5MOCV+SATXZk9EVYM+qn1KuNHy9JruXDZPuTjhMLdNcIMus6wgcHp/IAc7EJY9oPCchb/1pPKUXaath9zxkFAFP/X5V9hjWMEtVDzUfpJYnh99JoYiIMFUgWBWNARt5N9aX7LbY/NrGorGb/bzI0cIiuZmo+xtOl7AWSQfn5xcae9lsOu3WAwcCffbZ+ISdgml9noq/9K8ch3CGChKkhhMSdEf+Sh2w/gGuUmECxSgAnQC1npGd+JN5qV/r31l9FqfTEllSl9u1a+uu7ZclzosBHyeksa2+Z58N6zRgLM6b0DRrOJRyccVvZellqT6qGlCuJp8siLQmnVrFmbFrvlGpW1cExis8BL8czsoh4RyTGdmbSHt4Kqn7euSgS7ouinCyB6/b7j/05WZXvuA8iqtBx27d2HCL00ixd0xWj6XOmoS4+Pkd6APmxGj3j4v28s2e5afnbE6M5OXLl3IqsxYSIBFzOz4V81DDkpo4KBL2IlBPKpViwx30cAJ0vPh6B24ACoPAv2mP+64XOzFl1y62Ddj9+uEjC0aTbpcvWSNugUySmywav4C3kE/bRVHOTCDB2gzGzcKBO2NdAE9Qr6UJEI1H3SIYEpSMIb9+Tx0rHMlA31syMMIbh0fHAuiojCQjz/7SZqRGYA60taNBZC8Fmwn39/bEGia7RwFAes0tkOuZ3fNJ1FUlKeUXxFwnRdRIOYR1ufLNwuPHj55KUjbESmfd58j4wvkSumNyYIgoAOLExMgFDda/8ruU7JPLuq0vFmQUGPqkX3EivDASZyi6Bv+GIfFvvUUAr7/rOxO7rUn0t7/7jf3269859kUbyObY398XaO/Zsfr4xbOXAsiiAKEjErEvZlQXsFGHqK8xTrq6XsRSA2J4h9vP7ctf/8yRFbJKyGi5PD8zQqtM7F5XDoj1Eakxwo5Vgbmr06YxYC8LCrLT7cjxc47FmQMY0IFDi07EpFlzuPvBR2LncQEz6wCyKVQIX9+as9ujxIOqTaSLjgXEz58/tGdPvlbfDuzm1oZbFD2V5F9dW3SM/OJCEy7olToJqu9L9tGHd4zaWCQILMomJODFimUf08uyubCcb8N+/suvNJ7qq90zB2hs2GTsACLKqkxP5x0pYHOq/iA2PzuJu+v5h2Lj+wfHAgmY9aW9EWHh2FrWKrqdhkBxT39/aScnb+xLank1zuRAdvS+r+3p82/sN19+LUdyajeu33TVp/2DukX9coRyeOwiR5G4o2KlStiRDWO+lCP52c+lFjWOLilEz11rNrEsEayo6zvsxG281LzBGZO+y/4b1iNmpmflIPSset9F6VLA2BQA+vS3vHNKRIGwh6PDc7W/pH4HpCZRB6pwM08gcYQaRZ1kj5QiGbn7MYI4El70wcSOcTB1XXfoihyurOb1Krj9HPUaNc3KLsuIFF+3KVjAn0ykHHZwvPbHH923vMgDKrZSvbCd3QPhBvsjpELzYWEZiQ05PSOVcNmngq2oTQJvwqOEniap+z2bm0/Z1ta65g3rrmSPTZJEIEQArYxNzyZcYwlBGMQztqUEJhEHegysEyaJ/bHp1m1G1rg1mhU9p09EJe2cCKWSqCJMpV9CZiQSYOP0PUqRigQ48xZZWUJQwvcoPPCCsGc2N2OHuydS/l2HZyhyMGAo26QtqVjcORESWxAT+qMlhHMcjLV3IEfck9IRpnZlOySVsOGZwZGpPPRlcnNfEJslfXBdEycaYxAnMUleKBLkMYMJI3AMWJ4Xv8KPhIUoo57I5DSpZu3rR9+40E9Cg0be9/7hoTp7JA8csLXlJSsJOAYysgyORA2dGMi3s/zbL/7Nf9wTAGTeI3FxJNR+eVc6g8X+veNz3Xtandd213KMWtetCIQ4q322ULDyuZzZ1eBbRUKNnBC+hIvqmtSj0oQS6CMNkXHupQ7ry5ijmvSF/IwMYihHMi9ZNylwxwamly+eWYEd7ZmU61AKrcHcYomwHR0fiZkgi6WIKiVNFEI9YocoE/1H6K/c6FmpqYkrZkUopSHggOFzTO6MHDMl2UUXbGlhduI89dxqmguvEMpraaKclusaeLK7AgI9v33z5LW9eLUnR56wVHSSEQX4EjpApZEVBwNxX7oeYRPaBd7KzjVR2KipSa1+GqkfX+/sqn8oKPeh/fk/+HM7k9P42c9+7j6+srpqu/o7ufwcPfzkyWMxtzNblpIh4+38oiT2LSYkR/7y8UOrFI/t5GhfrLym95+q769cjPtCbJ3d8OxLupQTpbjfofoPx0vb+ZlduK6oJGtcmnSwYJIbSBPnjIWunm/t2nXbvLale7ad6oE9s4mNdQReE5tCnWjccXaaEO12zZVaZ1f6qdTOqzfPnL0SMqImWKms3xfZ5DWyP/rDj+36dZIyCMnK/tQHb9+e2sPfvRQQN9Rv+oWk/8vdQ9vZOxYweKU6NjX5gmKUK469k+Ho9UYEdHXZz7YczaGc8r7VBFbUlHrv/m23iDsjMvb2zVs5uDciKCxCe2V7NYEjaykNASbpnx57++qlnD8pxXGNU8POTo71np7mpl9OUQ5Pc6AhVvuXv/i5HZxd2AWKSArPnVmuPiOsRMzhtHhhv/zVb1wfkWFIKjmhoylqNKm/IRYAIyc7uogEoROph5tbt6TCY3agZyDx5OwcYG445zQ7X1C/dhxYEpLlrAs2CcOmmauOjet+2CbPwgI0B8eh5MnccqVEBGgs7nPeCanxmSzH21KWAxAcW2E2YFTM7QqYT+WkEiIR4YDmlkjlZNOxXiJBgm8Xdbh+fd1WV5c0hlNSbtt2pD45Oy+L6YswjiB+wgK1hTlar7ERVYpETgQgZ+6AM6zFcgw3ax3zCzmpUvZhEMlQ38nh82ky7gihoaYhYcwrSgThaVlvnYTc5DJZl5UtgbPgEUg4Ca93XBg3l03KRpsaD/WL8IH9OYAXJIyxQnHRJtQ70RZ1q8NvIJVQdKvRdO0Jszu/KlVf5HAt1p/l1KR0OJbYIa3628Ewdk3ICjUkzCoScha5QJ2kY9Mi2ewpEcEQ6WJ+hISpw6vBQ9/0/OIXPo9kq1j4yirSUz9rsiIdmbB4SiY8exW+vZN+73F7TDjIaG5p1X70x39md957YItizitrq65mz8Likjz1gut8ADqdSLhNgRfHk2NeE/GwOv5dyAbHMHEmk3AWSsVpEh5RfwP1J++hw1nTQTmQpnt6XjV/iNpU+q0GgrARaohMCJ86Y2F+xmqlc4FGR52pyYe8dwMlxuoYPdkY4vICnXQiM8n20e9QNldiDhcCQ2LCp6dnbo8M2U4hDR6xyJfPnzo1kstnHJNo1Km6KjYS80tGNsQO38g5r8g5hzXwLHZp4qjpxHWFOHYudrEvQ04l4zKYlDuWd2Z23i1EU/+mKcmKkpopqF1kJ2kMKNHdadTcPoOuWF39KiB2XnX9cHZRdTWhKNev0ZNKqNqs2CKT0oW41LcafYEMPaC+VH8Su4e14EhYWMP4mLwYTlf9sHt0Lkc5axvXbtq//td/4Vjr4tKSwKJqH330oYuHf/DgAzeOq3IsEwDyypbWbHlxxTwCidr5ib1++o3tbr+2gPqPXcF8zao/KRJYrYnZajL4ZOz7UjmEGZLpjEWlaHFSqEWkPtfGOUAWqGVEuKkutXJZq1hNzPHFi1fOYvZ3d+1MdjY9M23heELjiCOZ2Bf7cwgAkiXGOgz1yk6lmg+lsnI53SM8Zbv7r60htn1yfCY7koNrDGU/7HPhvI0L2Rf7d2IaL69t75xL6cbtxs0bLuz2Rsz25OTChUbnZjjTQgSiqzHr1eTsqG4wsoP9ivohLSYoNSwATCfSLqlga2tTdtTRPWsiK1JVYqgXZwIIf9gRKErFb67NiJAJTAVkZHYdH5wY5dfJCsPhT2fz1ihVZStxu7V1V0rQY5f1iv0//vv/0b559sJ+9ZuH9puHX8lpfGm/ffi1q/xAAsmLl6/t6OjIzT0UiMvKVHth3kPNK7KJQMGkwJ4FYEgagNaotfU8Rw4jIJCnJzWNqRxJlEVw9nqIKMUyUq1lzYGW+oEwEBs8GSmfWwucAKqUsebhu30S2CF7pCj1zvoCWVnMATISyd6UuYkYeey9964b55tfnrbMezUloCMRhZAOZ+yIiBl7NLB9n8VFXjPZuNvjdXDIXigBvdpRrhE6lcrQdYgi8Fyu9Dp7VQTcQykRl9GkMXLKSYCN41tamnWEiwoHhLVIcOEsnpHsAlWAA3MRB/0HZlB+ifUiwJiNuD71YYLQnx6GMBpnodAXbKZMS2EQISkU0m7DdLlCIUxIN3XsUDeTUB9zm/I4ZFhBgIgE8DMbvilvwloL40niBcQUMunWV+XAwlHqd3GSJMkOkK4pl1lL/1Fqv6kX43zr1i1b0Zwfd4X5za6sQOMjRU6mWCxJ1mnwoW9pffML3d89yNxsWqCV0sX5BZ3/7x0H85AO5AHc2QswZIH34XHR/rt//VeOjfzsb/5aA8LJf4QnJhkYZO9QYyonwOHEvqODXedIOBuekBkKh5eTsFgHd6Rj9aPbNMO9uLlerENgZOyOdZuwdP+jM3ZYmltIcsxa12QzJGERssyWFsTs5UjIlkrIuCldgtETIiOjifREPL1f16JiKrtazFg0HjqgpZ4XmV1MtphA6cXzl24diJTPnbevZWBSJ2INhCnYhQt7wgDOLynvcWKF6ZxbMD2/LE4mSp84M2sXUk0yUmqFZdJxm85NJOTs7KxVxcrZKU39LBabOe3O1dzS5GbyDcQUKIOC4ynWegKvEzHKkozbp2ulLC/n9t1PPhSjYU9GRA5WjkKfZBMTTIRF8RoLoXpUDq9BeWqENR44cH3xTQysrb+h+M4rTfubn/3MZakRx73UswHsMBsW9jHgubk5u3fvrt28eVOGG3NOkNInb189txChp8M950jY3e3SsmX8SHgXApMjdeokHHOxaMhHROPJptLLalMGH3UOnRLe7qwLsSzCXcTjr1+/ZtOFvJ2cnjimWFbfUVYD9p6WY5hV38OcsGMICOsEqBwOLCK89erFU7u+ueZixZXLsiYVaw6TsNjEBlj3YGHaY/VK2U0qTvd79uy1HEbFTg4uLZvKiwGfSQ1tOPYZkOKY1ziybkL4rSTVSE2n42Oy+Vp2fHQhQuRxi/okSKyKbNy8dU3v7dvu7p4Din0pmsOjM/XLWGojq7Z0NE4dTeg5jROb18R0pTooKgjIUpHi7OzSMom82qDJ6Y3Z5uaWW5sqlS/s0fNnLlREzJy5hiKhugLKnbNwcKaQOP42yZRCu7EJl0OpBKZDjbMICHt/XKaR5o3+rPFjV3bFjQNzj7UcHADzi3IeDTnhumyUMYHCQaRwUqSjk9XmQujCGlcTT9/pPzLP2GCL8wLcCAVR+UEmOsEKEYjAVNcefLhho77IDs5c4JdI4myu1F8F44hgYAxFQUVn97lRT478Ur9r61lYEzSnyKjNh0qisjCkCkZOEgYq4h17JwGJUBDtxXbfhakpQwQmcUZHW6QDNQchv5Jt6ZZSi0GRBhQH2WFSB8IzbIKwFPthOM+E7QIknayuLdmduzed+gXkCYe5MK8IBdyLZyHqQf/X65PF7nQm6Rw71yOE50ihbNe1WXOLyBBzlPOgKB0zgVj+T+8ZXLn9YeASX+C2I/SaI1HNyWgqKYLX0mfZWyMlPA7JkfQ0DymtIsQQTriMNI/noW9j6+YXSC3ixvlszOUfD+lYXRhWyuC5eLxzHMDRpBH6tRo1dofK/5u//rmYacH+9he/sC9/96VRKgRJB8P58ncP7dWb17zZHcxUK5fEtJoaDHZ6frtwp47lxfUwZuQune1CaZOGamC+XXTTXymBgP15vFN2yuEynSsBW87JPeKClOs+Fwhh2GvLi3Ikl5L7LQE4i+h6eN2HCcUCNfciZ5wBpswHk4edwZrnRm5FX5NnKCZxcnZu09OzrtNZZ1lbXZE0fiGgpkxC0g1Qoy6AEhOIxoO6tl9KLOV2lKIu+GJxzh1dqYkRVF9U5d2P1c58NuP2FnDyIky8qslIxhnxWxzgIn/TpPLq2dxaiNixhkOOQIY48AroxZb1LDARzrzutipSIhpHORzkNySB89xhI8RC9bh2VpbDD8VdosEbSXwO5SGW7Q5O0sNcqYNh3M/eHthxsewWNj/95FO3C5/jAC4uLgUgZY3xgUD1qVMWrFGdnBzrnhHZkJij7v/Ln/3UrYNsv30l5h13iQmACROORU+Yp8tQ01h3ZXcAJKG6Bs5AP+PosSWcIEkbABXlWfQPTaBJefHL0oVF1PatrZuOUKTkSFEcc/NzTjEROgEA2HgIcNN/ZZELnvfwYNv1MeDwu4cPnY0zzjgRwiesFTDxGpWG5TNZ+/3f/z37zZe/tZevd13Yqlbp2Munr+wHP/jcHQIWjSbtN7/+yi3Az83lLCa18etfP7azc7HfLjXTOCOG8HFH86Rs+XzKEQXWkTjqlGwcThWUAFH7F23r1pbspiSnqbHV/KRCNyRpd+9UE1z94mUNauzCeeOhgFCssSLg7l2F7Pq1GxaQIzk5PbSvnjy2scgI4UFnQ+pvnDIbGQmTEouH/DE3SIOFmZNmK5MRQAtAWmzKDIrpoqYnjJzQFN2TFODMyXGiUrk2CgZWT82sSaHFiYMipIy6RFHSpwBzX2PMnICIuVC6JjpEBHtA5WMrEFbay7HALq3V07c//bMHdve9BalvogtTNrvAUcElOXMpQ5HbV6923HoCIEx4i+tBXEmBdSejqk1lEST2jPEz6xOEm5wjlf2RcAMRdepdbQKf2GdG+Ah7BJcqciI4SEJHnC6J8iEzNJagYrJZvdwSWKufuiVdazLvcW5s7PbLBgi3ER4E09gTc4N1FtkFKmR9fcU5kSdPX4qEcG2yuogsTApGAvbTMwX1I2uNNRdRYH2EdZt3WIoDIQGIcB2I7RQMGCpso69RRjhv1BS/55lQjCTHcAYJa2RJskrVX1XhRdgXdckRtfqlVfXiEDy2S0j5PPTdff+DLyrqBHZEJhIBW1tZdEyDsI8r3eAQW+3Vw2oc3MBiJzSGaro9df6zl29sYWlFD9iXMVXEwmdseYXyz+Zq+gMMszNzLrQFq6MCLMAYZUMPCPztF5PYOS1dG4Pk306ROOfCgOrhXdgNoxB70UdXNm/Zdz7/ocB21Smfgtgui/0YASW+52Zn5E3PnfPioCk+B0gM1SYeayRA6sjQOM8kk8/JeYzsXA5pLO/MmgVZXZzLjmPCWXHdqhjY+vqqFMkbseqIWyeBZZVLHFPqEZvyOSkZjSTt628e698BgVNBBn7y7yZGXJ9rCNFPxLTnpvM2PzdjMTkySrzAjmHrrkCiBosd004Nqm/UFCffyYoaSuZW5USLZUl4+kzWhkM6d4cmjRzjpcwKzIV+RnFgUOIU9rvHr8TqZXhigKgjFCLKIBIRK9G99CBGnTqKcooIqb8GArxJ/5L6y+R5/70H7r7YCE6cmmY7O7uuOvDezrYrbsi+lt29HTe+AJW8u1Gemww0nDgldJgAxydnVphdwPTEBCesCmnOscQAHc4btcAkZpKwhkCq9MX5qZ7RZw8+euBCFvMLi+rLeXv1/KkmoEiLJh3hFepjUVlBHeGcK7XGfvGzf2vPn31tS3I4hB6//vory2QyTvqzFnRePBfQep1Tbmmy5nIxtTFpe2LwU1MJ2xaYc3rdBx88kK337anU6sOvXsixvrQZORFYYLUssnAopXTZcCroxz/5vgDVY/ffu6Z7SS2O2cNEmvyJ1MihW4w+OS7p+YNq6ZTGqO6ytNjVvLG67IAuLLvKp6QAb35sC4ubLptwdX1TjuO+gPSu3Xv/M8vNLptX8wXQLVXO7ZXUc0ggNy1bJaGGbCTWUtzYi0SQXcdMRPUCjiwSQz7m5/P2w9/7VAQlqt/X5LA0BnJGLjSs/1Bv9OkJxUhbk3Ig1GITTuk7Va07TgmhismSdNEOvT8s+yfLE5tA1ZBIwti+S6wh0xEVgNMC4Lsau+GoKxsN2WefXrP33lsRmTmTcs+6CETx4khzUOy9ZfboySvNHc44kb3r+UKyIY6+hoj4/SH9frKjnZ3nbARlAycl2nFmYAI738lARClxb5dSrn4hjORKkcgRukVsyQQXfdF8ZUGb9TqKSbJ+goOkkjcbXRcXM/bd735i9+8/0BzZcwrIbawG39z9SETgOIKeHexvO+KJM339ekfEiaNyQ5oXk+jNu3puhNnyUtw48OL5uSPF2C1rKaxNA6vMK0KTPIfbRK7POOyT+gmp3ayVgoNgljswS+3Qb9TlHjkRjhWGYMX0LLqvxEYqmnFKqCU7UHdMHKteAar/vvfxh1+cSEKzKzosybK2suBYN4+I4wB48VggoJvcSCahmSulokYQ68SRxJMZF7/e1yTLZsnLXnBGwul+HnU0RRzXllfE7CZ1jNhsFomwW1mGpafGePjCkfDTxNx4Tf6GLHbKRQbuwZXKI7OG8eT5ju0dFu3hl9/I8/dcJ5JCyMQgk4FF9vKFHIk780FAqUnEQiHsnGdCcbRlQIfnRasLtLePD+zp9oGVJeGevHitycNACEhl5LMCupAYJbFGaofBtDnACkdCW8uX6mD5wUgsIAegyTEVkcG/p0EKCCziLqNNTyjvLzCTc6nLmM/ErllHyabjdnh8poEJ2LMnz1zmTKfVdBOXfHawHasjOYB4Pe2h1pk3klL/evR+juL1y7gKakfFFb5bXpx1zpOIFf1KSJJJO/CG7K0Aixg7RsrnAn61KSIWKqZJX+OkOYr1zZ6eMV0QySC91a9neC1w0P31BhQWNbKmNbaTOlMyZE1AwnKAcEkKxZXVUP+yD4IFdfqTzXgYKSE2Mv9CUmJsQCPb6kxOkAwwtz9H6iqhNsHuIRP0BeSDyUxoE3oxkPIghr4jZ3Um1Tg5RkBqeG9fzv6affLp99z1yXKh3DrVAl69fOHWyij9nRaIk3lUb5Q1367spca8LNUTCsXcZFwTeFPapF4v2j/9Z/9A9lIXuFOcM6Oxo/S3V/dZtwPZzd/++kt7/vrQoomwyFTGSqWm/dW//pWVLtixP7J0WoyOpIt+y27cWJd6ith0blp9m5Eq3JVCo9ot6mIk9TEnB7Zov/3dV26uUVGYsbx7575sKW/35URmUksiP4tGeibKZyqY0hxMSAwErIXs1D2D3oFVKxdWkaOMC4Rn5BTzuYzm5blTxax5oEoICxPyAUxZowJM2NAWmJI781FhoSt2GrGEnoFdze7YAPUzSSrurBApH9YlyBwC/AExnAygymZIwtPOYYiJk97/7ghocIfkFRQR6g8bY247zJG9sreBEiW9PlUgBs6R/8GP3reLs7I9+mrPqMBQk5N/9mRP5CrtdqxXpBJNjhgAo6goKbfcm/Fk81291tZ4SsExlzQX4aaoFOaII7OaT2Rfcg4HSoUkA8gS84f2YePO2dJPmpTMB0Jd7tRF3QfHlIyl3JpxoRC39z+4od8P7Fe//ErzUnamdl3pGYFth7G+sbPxhnARG6d8+8Ehqp/U3/jEKUMG9RnWiHC2kHyei70nOGvIPfd2e3EIe2ocWVNkzZhd9/Q38wZSyXoU68BdnIwcB5Eav7B/LCcYilB2KWBNzU/28/BspAWz7SibyMsmZ2xtfUlzumNJYRaOSfby0Pfhdz7/4mj/SEBCeunYtq5tyggAT+BELFauR/3nBp0v0vJ4ME5Cg/UOnSPZdellURklp8gRP5+XLOcMZVICheku9W55aVVOBJZ2ZrHwlDxvXEY8kdSwZQd29KwGB7bq/LVuq7HV/cVqHGP41rGgTvS3g6NziyYL9svf/MYthFEHBlb8zTffOKBDTgO8VL1Vv+PX9ZoYBWsuAwHBebVue2KgO2KF52IRl7WeM1C3cCVPniJRYGXFrZFQr2htaUkAF5Ixlh17ARDYkEe8mn+zFoRBkp1ElVCK3VE6hrRZng1ZSamUgfquVG3YxsqSC291GXxAVYaU0X04dY2QwjQFJUmpck8vR+QUidovBnQpVcEBYoSHkLcsYO/vH+izV5YX400K1BgrNkWipjC20VTM9k7ZOR7R38TS2OchI8KR4EYmY+BT+3y2d1J0dcEoFcL4cCQveyDYjImdDOSoe2JS9WZdDnFd4y7luboqRhV16wmnUiWoGeK3xMRJ62X3P+O6LBXLQjupuoSgCJUQHsOJzqDSZjncJ+1CpQ0xIVQZIQcO+6Kmm0tBFQUlO4c9CPF42h08dHLEviGfftezldVNkZolV6SPx6qInbOeytnl9VpVjnDo6oPt7b3UJEm6kB2hA+LfqGEm3uXlod25tSqVnRH7OxJw9u3NrhxlpeLs8Pmzp84GZMxSW02XXUR4yGdRtQU1IjtIReVs562ie7IvBNBm79XFRd1+9euv1IdXdn3rts3OLWoO7csGOm5T3Qs5Ng46+vTjDxywUwmB3dnJqbRdHk7OsLjSgxEWhMATqx/r2QEA31h2IgdweLxn3zx9ovsea3zNjQW2AMiwHsUEg6AQZ2f/FvMKG3UhKtnd8mJeJFM2q/uj8slizBLyELAlxaSvySnee++uIw+16qS4J+ALeHEOB2yXg6QIETkmLwdE2IUwCgoF5cNcI3uRviMLz52/oz5k4yZEbBJKm2Rq3b65bOenmrM71IdjB3pQJGHNnjwR8ZOtcBIphNKF77B33YNd89g0NaModQRYOtDV3112mp59kvU0Ocsd24L9U4TVhYgE3hBQQkAoY/oHNQI+0l+s8fGsSRFqamARisXxxuIBOxXhpNQ9Z6FP1jtQ3CKcYaoNRFw0gk250OWtm1uaw/NS0fQR2WJ+EZO4rkPlZcr0t5yKhLQTtiqXqmoLoTH2mE3KyEO4XfZlHzoOAes5ku3Up56HJQU2RbujHTQ2Q7wEYUzhAOEybJkaWyQGQCxERfE3Uu6r9k//439qiytz9vjpV0YJHe4gZfPQ993v/8EXb1+/ccAES797+7Zj/Uw6Nh3JvtS5gnT9AvCFKJDhpbboIgJ2DcjvHr2ShKRDpu3hw6/E0mO2srQsJuO3s+MjiwY6Yl5zYmmrThafnu5YTA9O+AbLBriYtICvxkQDo18iSwFOGYNur1/iRCYgp9a5Tg9rwpQE1tHMvL3a3bbcdE4Tcd51KOERNj+tb2xoANjif+HixRQzIzOLtQKu2NazvNo7tpIUSEVMYjCSwcn55xNJy8pZ3LkmcJTiwNECWAk5iWsLYpGSdGExfe6F5KX9LI7jECkNgpL79S9/bi+evrCvfvc7PY+Yi4zcpaKqE1OJgBwHIbOyLarf5uTpqzICvyY3qXycDcKiunMkeq6g7ucW2zVGLvSjfuHgqWOxFjZljq+CrozBtc1lOz0SEIl5UbyOTXSuPIlYICEHV4QzKFYZSlharIlFzyG7m63v2D/PSaE/ypxoZlhZqqgnZ8GiP5knVLtdXVmTqijJSZMi2HI7q5dXlu2DD96zP/3TP7HVtVVbkfr8zkcf2e6bV1a5PNcz6vmkRGB5C3OcR97UoHrcQiOGzb6cydraJOnChbzEiE7PL6yhSYWDxZGdFs/UD5wsSHgAoBB5kE2iFIuUw/CTkik1LPCl8CTnpmzduCXgINHgSmC3bT//2/9Bk62t9sdFZmbFsjNStH8lAjC0u/e3pBxienRCmn1dk709kvihsWXE6JmYu4cXdlFtq28TRsFDnicanZJjKcvmsgICDnUrSWG05RSpTySFkU9bWk7xWO2ncjKZQKOx5oecxaOnz6UYWi5Bo1SuGNVZi2cVt/5SFamI6lkowNdp1+1Saok02kUpEbenQUzySv3hEZii+jwaE6/Aolmq2ZTaHZgayem9tVfb2w6c8/lpl4JLeAXnhTKk3LzbVS3ghDwCwEw5cVURhL41qme2NJOxaY3RodQ/myw5STAUEXCmNXaFpFG5mHpMpLfTz0PZG1+ALGEVyg7p1xpjapfBqpnfhLOYzYSqfY7Vu2QH4Q9frBG4hAfZH3OGcGirDovu674p9SMVmjmbvemI4sb1VSmzqJx12QEmISmSW1rNru7b1zOzDjBpE46F50WtT1SQV79jjwpERWM6P6Yos1MAAP/0SURBVK9Wcaoh/Ur4j7DVxMG6o4PlFMErvsAASFVYipqMTPeMcpLsnIcoUQ15OPLpRb/ImegZp6TEEyJEhC2p/H16eqh7hfTMIrbChHYbRwAOi8yoP7qaG1TrwO4h6GAMjpB2kIgQCI41HqQok7GmHhLh42wY+ofNjoQiSbXnyAiSNahkIOiW7cfVblLkvx0rOdNIYrJpOeQXOVL/UzMwGc/Z9z/5kUuUef3mmT1+8UiOpOd2zIci8Ye+z3/0yRfPnz13AAHpvX37ujpTg65O4yxzLIoYJ5JU5N1JJsIZlDomPkZWU3/o1STJ2NLSvGPl8XjGNjc3NKimRnZtc2NeYLikxsuD6yZH+28t5As4Vo+DgCVzH+fZ+c+xIh5Wo4Qz4w/QbdyMRhP2REd41K7LSss8obS93Tm0lCZxWqDA59m3wQIxbJTqoZfFI4uFYN56CP2dawx0fXLrj+TVKw02vjVcp+X1uYKY/Ofv37cbUgsP7t22JYFFQCMUVxvWclmLy4OP2k3zq20wLDIpSEPE+b1LW3z99o0LcaF8UjJ81379D3aVzySsr06mtPN0Lu2YPOd/BMWkmEyw8isxNWpJoUhQMDhzdpjiYGQZciR+V5336PRCQBd3SuXaxpIAu+wWxRYX8hOV4fpPBq9v4jgyaLPnL15YH8YqKUvYwj/QPeXcJ8wN1akPCJRPBEhHYvlDGSRnavz+7/+R/c1Pf6ZJH7D31T+ENdhbUxbLprhcPidnPj2tcRaYqT//h//uX7kwFYU8YYqU++f8GsKjF/oMGWzUkXrzdkdg1rWMwIo+LBaLbiESdtVuD1wWzoWcCuwRjIKxoRyYhIQa3Es2SjG6f/6f/Se2trlud+7d17NMWViGyP4c4v6oi+2dZ3KE52KEccsX8nrWtr1980SsGdC4kspqyL6pCit7kDO5eXNN41t1C91kzrDfYDwOWemiYcXTS7feR+kT7I2Fchx+pVwSsF7IIRQdOK2trbiQa/G85FgwGxNZhyETjnAfGWiUgacIJsUuUWDY/5ae48/+zo+lCmZ077ZmR8CKpYYl5Kw8ckwNKeCa5tRlv2OXXamYZsXqcjaegYBF7B1FcnZ2omv5XE04+gxAcyELAekkBDVy4SZSRTmbHiCfJKQIZTU/02LVczOsrbAv7FSgw6Y0OVcBEJtDOSL44rwmh0C2FSVlxG4FRDh+HArOiaKXRCdQ7sxPEgTc+qceEqZM6BslAyADzJOFaVQBYAkmTJwTNe62bt+0nd1DAW5VJEIEDRAXi+bQM84wqbE2obko03Hqy61tSE0A/FBVNtxxLcJpEc0P1ATXh0izzsvaBiEtwBplCrjyXggP8OGyytRXEFTay2chNxBv+pMXZaXYmU4IFmLclBIiYkLf4jSJbPCdw+1YLGfO0aaq7JwirISOHQHWHOI7GEmf8gTMCX7m93xBEDjqmH6mlBN7RtQk9YFwWn1M/4I5pJijtEg6AB8h42sifXOU4dH13J4iOQ7UCRsm+8IWNpUy7gH2P+nad+7esG+efWk7By8sKAzgmXvdzkPf3/2z73/xSqBCtVu8FkXowhGPdUXL+5L1LNBwQwo5ikRoEMQOxLAG456VaxWXG8/CENv+t27esFgsbfnsrM0tZO3WvXlbWovJOOfVIVSsjTpFsL8tuS72lJZHJgOLbCynSvSwTk7rDq4n9NAsSiEnXSfpP4wBj0sGzkBeusmKcDBtR8fnetgp50gYeCYtDGN2do43Swrvi9lJJordYbBkd7H/8wh2pglTEZsPSy7GNPg35RD/5Ifft+vLC3ZrbVkqJGi7r19BPSwhBxGdktF5RwLPC5epAsvHpcNO3Rkjuj8b2t7u7Fi/RV2isVsjQerjVFAr02KoV96AHRxzjG1W6mHBopoIgF4yLoDL5+zi7NQ6zZqLn7Jo7iiRAGGIQcoQcCQVDfiBJihEYCiGgCKpqF1NMcZ0KiynzmSY9GtDDIVyL20Zc23QtvKVnLCYTFLSyiv2yu56jiCdLCx6JcHHdihH2yCrT/cCRCmRgKzmoKk/+dO/Y3/4R3+kny+lhuqaEJzpEDHsiYVNcu8fP3rkAJVwTqVWEwgLxDQ2DakvADckVQr/dWtvsi0mV1bOCCsgDs17YFykbqKwoqw/ucmOYqEmFSe51UViFu3HP/49gTSsDbZM3D0kO1ySI6YyAGmXArUrYsgdt/fhzes9q1cbVi6fuRpwwgqLxGWPVpFNk/sfVB8mpBKO7ZPvPHCHs718uSfGWjBXVLGIWoiqr+VE2yWpETmshABRDu1wf9fdk3UZlAgZeBdSGx6pyLbUFmQBFeCydvTMHGNAyAjbBOxmZ0iRDth3v/OhzU1nNQdwghURiZDmZcCeH57YgRTem8MjO5TT/eXDh/blo29cIoSP9aBUzilm77hrTx4/Unvrrqw7zpu+w05JsQXMXXam3ACptqSoQoxQAGzCI7V0RqyZmDzJC9hCUGPsKkVrfrKe1JVCGva8LmwDiybji9AO6x8ALQvplA6iYgMqw4Wy9Xe+AGoXItcLAMbZo7RQrjIJzRehjWyGkA1sHCAlPHV4JKWoeUuKPqnMJCVQpZaKuiS6sDEQhwVAxpMxERnup2eSQyEURhl+5iNhN0KlYIRbbFd/cE/OZiHNfXIglU82qM/IBrFPj8gYzwXBZS64LDc5FhwoDoE1CqIohLmJqHAt5i7PSsiN/sD5UEYGjgep0JA7MoojmCgpKghMikC+c8os8vMzjoR7Y1/8G0eCo6NNrDmSLk305N3z89wk0RAW5j20K0L2neAEUnN8cmr7+4fu+ZdXVlwaOzXJSDQgnHhevHB1toQSUt0ndl4+FOGLyQ5Zk46wIfWh75/9B3/wRb18brdurtu9+zekIEj9almHhSN5bnayRuTtcmLFXUpqMwBqyGAsqcjfdCFi+pTMIDPiX/2r/4/tSEYn0yFbWuFY1IZLCS2JRc0UNFECHrG/Z8bGF7Jn1LeuU+lM4rMurKZBGF2RsqmBEJtgMCe1tzAj/c05EjkQAXurKzbhJ/VvwjwAbMpT1wRqLCKywY/Y58nhtkWCrF8EZeBi6XI6DT3LV89euhTioWQvgYvpRMxuLC3b6vyshfWcCRnIyeGBcd7C3Q8/0kSGzVV0bY+Vdc8DKYq3O3tWvmAfB4OGoYoFqy/Y5IaEhXVF9G+MAjUHA2ITGWsQxydFDUTQ5uXwjsS4ywJb0qaTkskUMiTbjLpkgAq1zUhuIAPJSU7zW35h1eaX12xhbtk5wul8Uiz5VOAtYEsE5YRizrh6mowXApAXuwd2LkCpqX8rQ11Has0rwCZWappsgCcA4PpbP28fHtuJFAknpgF+OA1GYX9fIKzJS7FIztNYX1m1zz79VJOm/y145uzWbU6mC9je7o5Y65kL67myFwJ0WDEslPg34SMmEv8HELH2QD/CinEyZA55vF2NZUJjq0kip8d4E37jeGX6k+NqqWPV7XCc7bmYXsmB3HR+ss5CkTkOmMLZsqhLUcW5wqqr+wTrGvRacnTncgSsFRI+8Nq6WPT66rLFE1LPUlVnZ3KGciDlSsd2d44EzlKkst/RsCGl9plzpM3m0KWGv3//vgPvZpPSJnIekB61mYX5vJ774rwo275yGTqQMOLRnBd+eVF2hM5lwtXKcgQsxGbktCAtdT0vrNNvmfy8yMaszWZzNl+YtvXFFbt17bo9uHvXbqyum38kx6Ax9nh69vL1C6OmG44ctg7zFSVzDoy5Af4B0hTafPfFnJQJOACjDhfKqiJ2XJCdMrdwBgAyzu1qqGtoOr7baIrTISZP+NJV9JbNAsoMMcDGWUWsO+A8aAtqkt+DI2zUCwtsmUsXqDfZA06JLEEXjtbkL5Vg7e8cEum4A9fPLTmYSZYV5NfjrusKsKoNLjSvPuW99Dtqh+uiOFEJ7mxyTQHuAcllPQWwhtxwOiWfJcWarCgSOugr6ufhSHgw1lBYr8Ppsf7EGgUbu+kj2gNIQzjBHpwHa0iQStZPaR+ODxIBRqB4aBPXxpng2CFTEzycREAYF54PYo3S4Zkgs4wln+XkVtYcXSozjkNqGUdCY11ZFgEp6908S+myrL4MOWJB/2JnnNgoiiF7IcM2ZGGRdVJ9t3ef2/IqafVJ4yhm2hD0Bx/6/ut//o+/+MkPv2N37yyKIbftl7/5W9vZP7GRl005Yo1yJhzNynGhY//IyRk2janrxQZMzI/jPTnxMOp2Vn8lZmQeNtfMu0WkFy9fim1K30hSc6a0V4adcDE42IYMWteggzj8yqNB4GhV9kIQu6NzJjKb9wDS8tYMmjqTBfSBPHowkrLM7Jrd2NqQ8inYzJyAQ4yWlL9ILC7PmZcKErPee+MWC8Nii3hsdaVditG91bMiGnx6mIKeYU3tkJ93G3BkbZroGTEmSomEbPXmXYF7ya4EvgBgpdW1sxILyBowASiDguEyeAE9YFWgO9AgwyAAVBYRyZ2HcaZJ99N9Dg5OrJDL2MrKsl1Ua3JQAXeu9fzcnBwGGSYlp0jYqYpBunRkOUCvBlW6yB6/2rZDOaOO1ALlo/2+iVKqarLFo371RUrEoOf2q7w+OJQCK1tdrLLSbFtAwJ7uji0lhdxXJ/flTCJibM7e9PJpEhTVRxflkmVy1CLjvA7Ke0iliFWzj2T77RsRhx377uef2+effe4mxO1bN6XIIvb02Sv75KMHznBPzs4mDFgXl1071k4fOabXF8hq3EnjJATGIicgk8sVNAGkLMR+SU0XdkiVcEDaQDbIhjOf2n3lrk8I0W3UKtXkDCNWEggxhi+fPrMzqdGrq6btvn1sT57+zp6/eOSUxI9+7w/c5OUAqmyOM+b1zLLFjgxiKFnfE/i22hWbnku7yRWNZ+3Zsz17+WJffS27yyRsaXHafvTDj+Ug5uxUYPv61aEtzi/KiSft0dfPrVppSQWQpcYpg6yzsSZR0XMF3U56ynpj5+xcb8jRA4Sw3oZAn8VnNvK6RA4Rg53tXWdfbIj84IOPbG5mzvKxpE1HEjaXTlkBe9crrI7q10QONEs9vr598+yxU61UAiBOHgiI7Wu8ccCAELjiVLW+YNaAO8wVu2WOsjnRJ3BlARZwI7GBEBYlRNhASG2ymPqTvoMFvjuoiusU1P6FhUVryKngUEFrroEzQnHCztNJEkvYb8ICdkBzLu1IwGQfycQx0D7n3BzQcx65X39jYyIhHtlLTw5L8wGQhvkDyHyOzadBB7g4F+4tAtcnXD5ZJ3XYIpsk9X1SSXcS8pm8n7ARe0J8eiZSbklWmWASjo/xRCmx85xrsIGS0CtKk82bOBSAHnzDgXGeOySTfVYAubpKf6er9Nz6Pc5qkjlH0VzZuz6HQuRe3JMvroXacOs6+uLZuQe/Y7zIcHPZaPo3Y4gzYwxdRRBdn/cwV3g/TgmHSJiNsaW/UYWsZbJhlvUaIhpuk63IunNWwvaMyCq72nGSELFKqfrQ91/+47/7Rbd7Ye3+mdU7Yp7JtDxt3rGwWMRrS26hV+CN4G9W1UEA5dhaAKTbYd4VyIXs/OzCstkZGVnVrt9aM69fHSnwLV1SqmRos4UFG+kBqnUBZyEqVnFuF2rwZa3qwIXT+aL+qK3KKcD2A7GAGMm5Oqon4yYuTodJscjzE5fjZ4215JXfHn7zRh3ct2LxQIM/csbx6PFzlyeey03rOcK2v/vKHS8LiOHxmUQlAXddDJKKn4BqlrCXrtsZkFaKXBcTYGKNdB/9LhlNWfHo2J599ZV99eVDgcq2vXk7OSue7CUWlgDBvkBDnsUxARggDIJYPme511sNtZtdzZrM3ik7OD5z6x8bYqpVlwIbc2EiWP1QDoNzu1Ek7vhdGZGr8KvrcfogU4c1DLLOqvrOpMrJcbD/hIyxoJzK/PyMrtuQw9y3ssC/prZxRjQJBz45wPupWftHn/5YY9uw03ZJ709bUIZZSGbJnHbn4q9ubVqjX1c7p1yo7vbNW3Z5du5AqEUtrXpZ9yvZuSTyX//0p3Z2cmK1csVtdmTC/Mt/+f90ioGFYsJQCRknabVsUGRfEBlW1OhCsQACpJ8ymfgsE5vdw6REMgHPZGfb6vNwgLI0IgbqV54bFRWUvQFqJWon4fDFJjkaoHR5YvVq0d7KkXQHArAO1V+rbuKGwgLp8oHuhcLxuswj1nfWpSoIJ83M5uSI2XjF2RYUeHyriUjl2yWRFa9L77x7e9OOT/dczn+1QugyaN88euRKpXPOCEDMLmY9rF79yVoiKgzIopM9UtJSwgAlgEM1CIgQodyMSBHgCDgTtmEtZbYw6zYrkr7pEzBMAdoaizGhGbyCbtMVO3fl4aXkHj9/ZOfqQ6fnNe7Y32TNSkAk4CBcifoji+udI+GL0A/jwToWbWCeuqOlNa4sCLMTHGBFLaizhAtSUs5Zyjb1zH7GUmBGrS8UApEE/kbcn+syTzl6gTkOIPIZB4ayb+5HhiBhnkkm2eQFeEeFN6jIrtQ6FRRgtFNeOYtvHZlLDtJ/PAefoX2tBvWo2iJnupfmAFscUAn0B0Un779313Z23zplgi0xNjQCG8HBAaYubKbnZ72BaxNC430Tp6X76PeQELLEnNpRf7i6V2oX6z44pLhs3hFo/Qc+kIXlrtXljBTsTLNa/Uw/0RaeF0cBiPM5HCMOgZImDKBLR9aYvXO4jCfXoy/5t0sTduMox+j6F2JACE/PgHORkyJzD7tDjbBlIpPN6nvCatWy2iFSJezLpuac4uJ4XpfOTRvVJ4TAmo3eQ9/3fnLti1a35MDeH5uylC6SFOsc9mq2kItbLCCpFlVnBimqlrCZFFV8p905JOziDPsHxhkco0HAApLdHQp6Sc2EYa96wOpl1eX5t6p6CLLM/GxaOnGZRKVq255svxRzGltBAHYjetM2fXesE6za892vNFBdsYS4GE1CEtBryWwU6WDJeMy8AY/1fBpGX9hOt89tWcxwZjatCRlVp4VdGW8RD5uXCuLAqcP9t5JgpPZNBoYMDgDj4PBYRtYQu8vblNpEyrD6VJO0ZW1i+jKMkFhMTMwvJtBi01+z3LDLYtWd03Eq2X+EAhDLHw6ZOCy8y5iuei5dMKD28UW+fTQZs4rYKPMuIbbp1XX35UjkN+3mjeuacD2XBcei/4yYHM6iXilZIhJ0ct9NWQbfTSgyLQJW1eQoyeEQuc2I2RXm5+30vGiV8qUApW2J6YKdCNTnxJ5nZSQekYCgWFMk7JXzmrUHy+uWGPqtddW2frJv3nDPFpIFm7aU3Z6+blclja8/bgOcohy/X+Th9uqSFfQ8G3n1uYAtmQ+5MuX+1sjebu/bi8df2qBStF98+aX94uFjK58c25QIBll+FTGh3kCqTJMzH09bSSyeumhtnKP3ysWrXfmMZl1jH5ONiXn5sKtJ5g3ZLNQ/CmtMQUyy2XDEhAqoGcQEBbRrdU24AJ+jzIxsW5OcY1RxSJwCWKsVBfZf631lsSuTgzpwSoG1iU8/u2/ZPNUJRB5SBdvePrKL07JtrqzbLY0ThRULMyl78uJ3mi8RqzQqdlLU66ghu6vZrlQmRxBQsdjl7esROHub5Ak2grHYSOJAIZ+zXD4hBs4aUN+Fd925HAJf9gYRvITsULlWTbFDObmR1AbFGCmFMiWHRdjUOSqpbByx8w5eET0BjmcMQWrb7v5La/WbTuFQzqdO8UepahZWwV4ABECFAVPkjwVuCiji4IU+AiO1RZOiqb+5tFnAmCQS3Re2TJydxJypUNBlf1J6hk2ig87QkbhEYgLwlC1/t44gE3ZhLNg/YP8OGHEoMHn+PjniVsCqZwTQdQsu48KsADOACft2Skaf6Qt3QvGwA1oOKoNUuP6Qo2EvxLCre2mOshEPkGcrB+PD/QF+mDj7swjXUGAToMep4BgmmaQotknYd3KeO2sTrFGQqYka0Vt0XdZ8AHCU5ZXmG2Fu9mfpz+45aDeRCUKhKAPnRPU+59g0k2H6KHRu6EJ3GitC/LSH7oVAs1fKPb/6BzwjFOgSDOQkcjkSjlibYbF9smfOVY9wBBwyCkkg3Zm6elKjcqrOWeuZ6CuIOgkJOC/W9OwqIPKXUn+2HTFln9irl69td/tQjpC5FXro++GfrnxRKGjChnUBMaN2vWUJX8hmpUQCIRmHGF2xVXUnBcamopPd2WKGe6WS3RYT8wkUwp6g3Vv/wFI9ga0/4nLMWYvw+QmznAiVx1I7FOXTgFbqFtH709OcdHdsKwK6P/7O92xa18xdxC1VjNkgW7ba1KQ2FbnY/uDIhQIYnNx02q7kdT1yWsloQh0hg5jqSW4lrFw9s7c722L/uvaJgEsGwmJ7SpPicO+1jBzDJnd+UvqANLqDoyMn1Qtifg2xtpaAhoyFfDpj1yg8KFnOYi3Khpx5fVCOj6Jqacto4sMkiWMT8oI5U8aE85eRjCxo4aywQX4X03s5yx2LyqWTFk3l7PmbHYGh325t3XB7cdICZw7OQZGwPlK6YM9NQI4k7JgNUhVJLj8oaRVwIaoG5wjov4gQcXFhwc5PT+VIzm0qMrKZ1QVrVyv2XiFv78/MyjFqvHR98vHfu7FiWRlFqVO35GrONmZn7Noorfb5rC+H6x14bK4asO8Mp+1mPG9vxOorAqjbuUX74e279tH0jH1v/bpFJXcL8aB+P28fLW1YbjZh9z+9bT2B457Uw61ozv6L3/8TSw5hf1RqbmhitwXiDZc51yalUcDLrmDGnFg5Z28Qv+6IsaF81O0OvFADbHqDtbr1JvUrrO1dBovLppED5jNeKTIWWcdjyINX985ZPBmU8VdFTmZFcDJuorC29vTpY41f3RbmFp0dccAVseHzi5rUxqVUYUZK7KYVz08F8iIczbKtbS7b+uaKnQngG/WuPX28o2uIpWrM5xeXpQwrakfXptVP1CIDMGDzkA1SP1dX52QjYqtSPAt6vz4oRzmpS8VaE/aL7bSqDXdWfElz8JNPP7Xl+QURk4TAe7J3heKkHrGRociLK0qqzuJkQ3fOkJTk0cmudQWY9AHsHKeLOmZ3ORlbqAqABAYMYwXs+EJd059kHhGyBFBd6qteqEbYL2EjNgSyBgRAEcL1iVz6/UM3Nwr5SRn5WrMrZadrynCdAtJ4Tpg+C+sBvZ91gcmGRBwJqa3yMnofiTY4HwqyTsqzEx5CufCFGmD8ccBjOVDWXQMC8Ig/JIQUmMpmZAC6DvdUf/IxXZfwMs/pQqkCc5Qoz+jWYwTUrMHAuAF6FwaiCfoMKg3gpi/5ouw6Shbn1tPn6bpsNuP6gaQQAJ2MKp6LHekuzKSHR+0SKnMVHgBxDTQvUqUJ79H3k2ebrIuQfeXCkbJ9QpQ8y2Tvixz2t+PCnEB5QALYx+V2wOvvqE2HHWqLS52XA+J3U2qjc+zueSYKhbbhuC5LKHM9I4v/QrxoJKGfRSpE3HiGW7dE+q+t63cjzYuth77/4J+99wV1+U2gTxmFeCRpfnKP+y0xO5+YtqSpvCW559PhlG0tbknWNq1zpU6XWmGvRVcGPhsr2NXO2NJTSQuMYDZlMUyxoLTPDt6emzfnt/x8yu7P3Ld0P2nF0pHFUyFbErAsxNTxGPDBwGKNoI2WG3Y62rH1jXW3yN8finVLZnGUK4ug4/bYpn15iw0k/yXdVx6IGU9n7PqNDTvX5DV/worFmgZg6MqLcEjS0cG2umPiSKiHxYJaQvKNHdVI1CsZcadatazU1YP7H9rn3/lMKuGGzU3PS3FldI20nldsBkMQQ6SkTDwcsYwm5EwyYZlYyOrthtj/hZiZjIocbqkUGDbnJMt25eCiYsKS4hoQdvP2x3578WbXtYl1hcPjU2tocr7d3nEGyqah4pn6SUYKE2LAneTV+Lb0HcVF4copf8wCUiwJKRLWl85PjuSwLm0+EbaPCit2I5Sym6vz5kv4LCM1OSSEF/Ha/eVFx+YDmugrCwVLXw5srhyzXEzKZWpoQxh+bWDRrhSMjPL6d9635UHMfpBf1bUEPv66nfQvbSMUswexrEXFXHNSEYtby/bm/K0UZsr+s63fs5vjtM2EYzatibIeEvsOji2VF9kQOxZbkRLrCN4o8z0lQsO54uzUFcjI4KnkPBBpaMlZcuIc4Q5ggInOe9xYqr9Jm2XiMen0fwLgodi3FPTMnNhd3y1ic7DQ5vUZy80kNOlYkOTsl4aYMplHHX3M78q6c4bGZ5985BjxzOyyLS6tygYk9UUCKOi3f7SrZgscxBCbjZb1OwM7Oy7JOY6kOOK6ZtWpSrwAiQ6sJ5SlLCgNc6X/FpbmRFySUiWHdkOO6MOPHtjO3pEYpvollXWOhIy0CascGYcNtdVHmtP6W902F+akmLLmCXpE2DQ2QdmK1EvIN7SoHIpEu9uL4ndOpS2FemyHZ6dqqxSK+tuFLmTngDeJLCySA1KA0LsXADRU/zvWKsDnhaNDgfBens39Tn0NEONsUiJfOPdgcGCffH7LrSGdnXFIW8cuK20908QJubCWnsmxYz0jL35m/YdFYq7r1i+4j/uahLQZW9pE0gfte/dv2st3GPRYbZHXtJHGZKQ5yCZmnBavSSiLrCjujarXvNR9mVOTUi8TxcAXu9NJy8YGcC7vSrdMdpZzT55hcg1X2LLflVleiXBwBO9kvQNbYU2Mn3mfbisbRTWq33R/+p8w+zuHwDX1Tn2GZ1G7UQR6NrLgWEsio9JV/x3gNGgPz8R+ExbVcQJkZ0HIzNiLxnxwo6Z7sy6lWeEcLveiCgHtIktusnF0UqKGLFk9pcMqshTTCdlKVPNU7SKsRqUKzgL69POPdM+OCx33+u2Hvn/4Dz76onxWcgvTfT0px3eyNkD5YBZwa2UZwaUGbjRlQUnDNc+sRWpTAvioReLyjhy5SCrwhRTE+cDimuypSFygP7blG7OWWYjbyZk6GiOXY+rtt6xzUrHV5ZxdiVCVxZhS4bh6WEZW1wP2Je3uXlkvxGYjThsLOSVDOm9hdt6C/rAmTdCsJGOvBawwl7PT4aHLuCFLizM5Utkl297et/nZlCatPjMVFCAfmEfGgtQGyMVPBFp47phb2FNzbUnM8YeffW43r91QJy668AksAamJZKeIHwtmfTEPDJYQU1DPFNVAxQC0SNBqAl/O1whOcS61jEbGxUYrJgPlPVwFUf0e1lVrD+34jD0gAbtz+6adXV6a5poDnVRSakeM8fhwX+0ktIU8VhvEFiioyDntHrGT87NL29s5tL4UhkcOa2tt2S6O9zkWQ8ZxZX927YHdjOSsFRvbZVRsyZ+0pWDa1qSIFtSenibuQP3RqZcEE147rfesOaxZ3C9np/tJoFtdysC/EHXAtFaTSoz47FWkZEN/2zrqzqT6p1y6tGpKbGZKE7IuNaZJcS2Ts1ip5YodVsVQfbp/o3VqqfW8PjuwvdMje/riudog4xawsMERI0d5sPYLY+OFo0E5UGGabB/ew2TlxYQDWJgoAASOmkkh1uDSNVmn6HcnIZNmW+TCyw74sFs8f/Pm0B1UNpaimpnNaMw03gIHwqnUPpqU3Q7b2emZW1O6kCrgSFN2yW9ublqpeGnl84rN5Oc1oz22JKeTS0/qrp0XzwSKLY27JqsmO/AEi+bkvHSS60esWiraj3//h/by5Ss7PL0QAARdwga7o9mbg3J2Z9trnNlwubax6tbMVqdztrYgexidWVCOIiCbCGuMpqR+5HHchCcMCHhdDVqufEtADBVyg3OmfZwFj907xu0W2sU7Nff5AjD5LI4DcPv//T2gjZrnKFxCJoAZ12Au5aWiUWH9UcNu310zapxxuFe7qfksJ0mJnIniQUGgrL8FSxBW98dpAs4oJGGi+x1/+vftmfw8AeqJU3MAqd9xDRcC0+ckbKXERpqzUg/8zOc0X2irq8aqLxSJu60u6xyn+y6Ilz2hKCA0pOcC/Oz2ZuyIiADEk3synhpXOQQqD6AwCIPxbNyRayZTk1M++dk5TBHbSbhInxH5AQPABtrPAVooRRwDTgYbRcWgwpxDcqEmYaTskLYD9jw//TJp/8RB8m922HMd2st3VPGkDSRPDNyeNnbKM5dQKHyOrqGNTkXZ5Fk40tfnEabVWyJIHLErX1C+1HU9ItkbegbdX21Np5MPff/bv/OPvoj0I9as9ayvmx2RpqlOY/v/XHpBTDRqrfOeeToeu7W8bgujGZsepe2osWvlYcniYqCpbNRGU23zh6RQclIGa1uWy+es6xEbqpxIbYj9lIZ2I82BR2pkcizmHLK43ssib0wT2B8WkHjiYsdxe3v12MZTXaP8NDtvD08OXLVMNtqwnoFUTPpTlh3n3EB4c2N7vfNcxuKz7pVYrdQREv721oIFGeSxT5P+1Iak7IndY0CkgPZZW9BgkqbJYvttgcOynElWCuNd+MuZnNgRGWKu8J9YCnHUiTnCCkYaPDkbDZ5jDfpLrd60E8q6SzZrzk4WTjVI/J1wAPtd2LV9WetYTwAKQN+4vmElgWBDTIpzEGDAnOFyfLCnZ5QTV3sweiae2wQkoPAKvMaNniV9YYE/6Y8V+9G9ezYlZbSwnLfQStgWxa7F1+xkVJbaadqtqRnb6KrviXm3q2K1ek49SUcKJBALuoXMXkQMXmqyG5LByolf6W8dX8fiSbGj2JU9uTq2s2DX4rUryw8lzaVojiRqy/GBnEzIsg05+HHSuoGRHSZaNshrMqif2omxVXICk4gmqMabc9KTGu+gOqkhNch52GStUNWZgn8oO0rGTybPRFJT2I6yFch39oMQ6iO8Qgl5HAoTnDUWDrqCPY05lvVqspEsFPW6dT02/jXU99TC2rp5zW7cXtKzeYzDuThgjFLzrJlQBoZqvIQZAxrZjFSpT6qFo4UpD97U5xPBuA3bA5vNztiN9ev2/c8+dRP2zevXLpOPyR4NkzLadOM/JwVelgPhiOHvfe+7trS0bt9889TCMY4anhyGRFouIQey2ErnFxYORG1+fsGm56Zt1NPYas5lQm05D10T4BEZ8PbE5DsVvaiQayY34vqCo1q7cibxVNL2pHqoHMxaJ4qHlGAQhPArbB1AAXicwxM5wP7JlnIhMf0NxgrQE1pk4dkpBn6va7m2ljgnvenC0K4a9HlTz0nmkIggWZYAr/6bLE7L7gVi7+L2fLnQkxQD7ebaMGbmKl98n5AHxnISnnPAqn56lwbLv0m3H8t2cPxcl2tRANYVgVW7dTv3Xk1ZzU0pumRU32HsZCixmXLgqhCg2Dn/hfnL/VgPIqWXvolEYvqdnIrm0GTzJOs2EeGEV+qWxfMJyPNesqcIx1GYk/uQNBQKBTUGMecwOLyr0WSthLPgIZxXIhIxfUZzRrauyzjFg5p2Pw85Qpd+YgPplCNNhNE4Q57xQV2RbEBfOCfDg6p9hDHpa9pJWJNnIiRGG3EmhLr4jFdtXFyetes3brhyN+cSGV429YZjIl9sAGVNiXP4W8KolK1KrXuuPA99/6cf/hdfjC8k18Vql66tyejaVi6eq7PlLQdSA2L+762+Z+cH7HeIWrAft4e/fWTtbNMs7xUYkmdslsj7LLam98tIGudifYmclWX0jW7DZrtx22hmLTUMW2AjZJU8MdWmpeQ45uJZOSu8txxCW8aiDqknilbVdVPpWfvtl78jZG9JipoJZPxSNpXOmfXFDNNXKac22pwYN82ec5+F4gXde1oPuGDZFLJ1sghOxd6egCaqAWLXOR6d09gopc0ZIwc7u5aSAlmcLrgd92RgEJZgUtNxpKiOMBwNlJPZojowDCd5WZPUfywXRmFpmizHlYoV61VNUkGgXhypCsPoaACQ/xSLLFKkT9dbXpwXC0qJeYztq2fPxU76RrXkaTnjw4NdgbuYlzp5LNWB1SLXe42OBa58Nh/N2B8++MzOBU7+q779PrFLMY5o8Mo21uJWGV5aJyWQlxJIaOKw0Fi6qFhV/diZizhWEm5KWant3aumjQNyUBmNgRSEN8Ji/qWcsceVXemEOlYp9K0a7pivPrTcMOkWgSnHkLsSs2pIDRRispWqhS59FkwIUGING3m7FuwMrVfThAmLIIRqcoZdy4jF3ljesNncjMv+uiMneHJaNArq+QMhAQ/0UpNC3yahB0AHtioyEpTypN6WfgvovosPU54H0IANa1poYMj4E2hpcFDRyVhGDJk6RgJCBs4zsKmgxnZctdnZnNhVRio1aIUc1QYWLC6nk9QkSkneewVEhDozsu2AP2q5aEpqOmm5eM5WF1dsa2PdXj9/rHFkobcrspR2CSfT09OyG0G7gI1ipTA6wiNHx2f27PlbO9N4NGQXKFX92rWdQ+Ngs5zDHVc/kaZc1pxoVC5sOZu0j2/dsbBXgDCUY2QtTkqwp7GeEsiYR0pzpAcWQLB35tWb504pE07qtNhFH3XsklIe6lC1ZwLO7HAmmwxwIZyCE3EVG7qTBXDK9hMGmwC5GurMceJkCEkB3MMBi7Wsc3XVzwJ2/wScSb6h4gML/Gx8Jd0ZYNPkUrtwHDSFa+FUJg6EecNNIGrMHcItLvziwkvYgT6k98LySXWFlZMuTpia47JpF/OXi00Wk3FWlFyCueuaAZ+FOfJBAM1Rym4NVPOammYeX0/4Q8pzRHNf4Ok+q+vojgA0a3LOYWg8YeZcn7XVyRkmkwX8CTjTRt7H2UAJ9S0qhgVuvUf3IkN1ZXnRSAWf1BkTDmK2wpawSA9JGmRO8T7f1FjPR8aWx+ZEKqi9hRPngpwhzz2pNA4m4XTpM9QMZ7eTWetCf3o5QoYDcc5Q/amf6UvGEgc4tp6xQdHvkWryRmQLwnXZ0oXUSFPzdGVp0ZGATDJtJwey4SevHvr+j3/4X32xXz2y181nFt0Mm5dQRShl4pV2f+GBBsVrX714aPeuLboNemeec7uMnFl8ISwv57dcImtBOYrTFwIJX9ASknPBUdd2z/bssHNpHoHi6KRp1wqLrlNORyXrabyqAp0by8s23lVnlBrWjDSsUhcjbYwstZizEfc6rVi0lrDbwZt21bmy7cs3Yuk58/UFqvGW+UdiAQd9a1+0xSRzmoDspxBIiQVkE3IU6sSCWMKo2bZHr49d+Oz69Zz1xnWLsD5yXhPrPLenr95YR8ayNjtvt5fWZGAyLj0L54c7yaiJoYu6TCNXxl4Mf3LS3pUYKnFNMZWxVIqAhrUT5HBZ6me/eCEwlGHqGhRypNBgWeqHA6MCsEIZIul3hC/w7JlExvYPjuz61k1J67hAJGZnJ7vOUBOS2mMmhdhjSPMfB9kW78wLFFYiM9b1N+2D720KXLtWrLyx1IIcq8C7JYddbB6ZJza27rhnxXZNDtvnTh9spuSQpMpinSnrlzU5xXD2rsrW9o+lAk9s3BzYXCBrU7WxFdIzVhKzrWmC1cRMemIrLRnusUket8e2MlR7A3F7Uz2zToQY65RUU03gJlCsC2QG+netpQk7ZS3/SGAyZT459FDXZ7lxwDKzUZtbLzhHd9XXc2piEkrUQEhBiMGqjwFiWB+sFIZ3fnGmWY0Lpz8Gxrkty8tSC1Ne9bOYsfqGyU64glP1yM0P+EiGGEjhasJ4iX/LFllX01iGZM8ukyqTsnwmL1CX7fT0LKII03Ep8WROhGPHTo9PbWFu1Xy6dksq8vKs6ErRb79+ZV99+VuLa+LdolikrhXXuMM68zNyPrKLluzTLfSno3L+mphyGstrG1aX/ZWOi+btCwDFyivqX04upQpxMhmXfdY1Pyq2sbxk333vPSvIeYT9YfNMxYU6UyIfNQuE9ZwiAo1hwFqDqF15qLVUt739Y/NQkUE2V5EzdxslRcpc1QBdh3UnwkmcyVKWIyGNOIq9qdc5AwOTJwUUJUFoBG9HyIiOF/w4R0QWEJldhHIBHQp4cr6P0FfX71lMIO2iB7IZ9jEQapyk8WsA5OwBfaG+AzT3sxtVboKHmTgVwBulgv8g5IzTYW2AMQYE+YQrCYIa0O9Af9Y33DzFKekzrvSPvqT5BMiCBI15hNI4GhvCzigMp2ymrmx9fclu3byhn/0unR7FRNPIfmMvGs/JOSKcaukKn4rUAtQky7ABWcaq/prs8yASwVotayiE9Mga4+A+1r0AevZ6cchUsybyTQkh9fGVRzac6FsyJycutUQfE4Jlg+r+HjvRzTl453D1Pw7HYptATESIRBOfV6MjA2ec6Z9JhAVn7XP3oDYaMWAW790+Iv2e0kWQBFRnszVJ+IiIxLDni1R8IAhFxdoj9vTb3z6kHtxD3z9a/vQL75YAcmVktUrNBmISg0DL1qa3rHbcNZF5Gwu5/P6ejF/gG2xYYH5SWbVabtvG3A1b6C1atiHJzmKMDDk1HbHj9omdd44sWC/aQmLZpgryxrGRxQSK3p4GTIA05Zc81wDUJUVio5jd6NwSk+nZ4aBsgXHWAu2EzQ3mbd63JLaNwY/s+I1YV1tGORO0pjqj81ZOqFiziibg7EpCD6y+kZMOyFlcieVFBxHLx2bt8atXYsht++Bu3rxqZ2ycsLDcpVeOYO/0VMAStK3Vdbsxv6z+BGgTls/lXYyyrw7kkCYORMIw7Kqn+SLHok7GcAVjzihkrhpPTQTvyJpyZrvFktVblFWQ9FXnxxMxl1HEGfGVRtfOzi+cIRD2mJ+dtYKrFByzlfV13RO1M7ByuaiJPbB4KuHWMkYaZJ8cSUggwlfEG7Dr+QXbnM/LmLt2aWWrTwm4JdU9TSkKgTh7CKw+kIJLqE+8Fq757UrMtDbVsHqnIaebs1hajljMp1wv2c7ujouRXnXk1L1JmwkXrFMbyGV49J6eQLpqLYFGNyAmKvldESmoaCL4/CG7EntteFt22K9YX2PdkBOfCc1Z/ahp3qDGUNetVdUeMWhfyCfQVZv0fP1wz0b69/0PP7cbtx5YYa5gT158I9ARgw5POVDwCdDded+aDI6JyTapisxJcrE4i8gp2U/FbZjlgCwmDiAAC8bdoJzYbxEIeSye8WmCemx6htIybT2vAEWyn7Pbo5o4nPsdCYkh+sKWCyfM1G8vHj9zG0TZtJWIS9nUG/biKRseT1yRyqePn1hWiibg8dvJ3r5L345HIpbUvGFccWhTYow4MsJ4nBczNzNrXjHd8xONs5hm40qkKAmIA8jqP6kSjwgArJnKyR7Z1e3VBZtLCgx6LWuofW0B8UgA7tHca13JSfRFDK6y6pu+Kz+/s3tmF1LHJY3b5WXZrU8QQlK3CHw4S6btlAoHqrFewkI8zpp03YkjQUGprwFEzQFCwiORIZwIo6I7628Cbdk5Y8XRCvls2ijWyQZgNiyz6Ezf51IZhzNesqIAVMBNAI+DoKoFQAzo4UBQ/IRpSEMGnCEL/I0NhYDhRL0wsvpP18CB4CYIdxKOxiFOaS6jI9zxCPIt4CVhbfbYEOaMpMJyKdRza6stkxIp9DvtIIpA1trr128cCQFsU0lUBeeQUJcLFURoaCg1xymwOf0sZZNIO2dBCJybUu2a/kTZkKDBLnVCc6xlEUpCedP+KZGciN5LkchUPmKrm1nLFAIWS0SsXuWI5ku1G5uHfEqVB2Sncvg475icmxsD4ekkIzGiHhy6LFEqjqAqcCIkEbBQXxOpgyCQueqcuvqG8cSpQC7CETJix8YJiWSABYVTMms5Fo5Pbrr3fPPokUsgGXv9D33vZ2JfnPiOLJUr2GrghvXKDXtZ/q1Aum47LCY2ypL0HetGr+y0UTGfJmM6lrfiXtvG/ZjlpqYtdOmxVCdgszNpkQuvvd47smnJtaPiKzG1sOXH85ogGoT5pPCjaanQ2PYut8WoxTgLUfOvpC0bSJntjCwZmJM1ZiwdmLX5qyW3N2K3uafvGVsP3zXTffsVAbsnYrOraVcCvDYo2jDrtc5V0xKRuEWnCCOpEzpFaw7r6uQpW5kOWybHAvSU1d+MbGY0a6uLM3Z5WrSjo2OrNet2Z2vLlmfnZHZDt7aCRN/Z3ba9vTcCmJYmNDFe4qRdGSOLUigRjYA6eCzjE7Vwhk013aomzZ76jzLvSEdk9PxswaanBTRiDSUxTqIDgBtGnBFDzaYiVpiVGtO1d3e2bX+X0ixi9XKIzXbdwqID91e37PXhvi1PT9v1wqwA+UrOPGNT1YZFPVNWwYDl/GDL6VHQ+mrTVCRvnr2hfZS6KVCclhH2LFJIWifat+xczqVv7hT3rTVsWFeMFRUGsLBIzuat8kXZuiIYwXRMykdPrclW1XOVxKZZl+kEhtbQo7PfIS0p3Kh1rU5PaJICfL2Tup28LlpNzpFYeUjXGMU1gfRcYzHBk2HTOG3O14lZ8axttXbHLloXdnKyYyFNqmxWdiOGwEQGeHDWxIzDcs70N+xxNKZMfcNNkFaLBeSRJjohkMkiqWOaskHWKZKpgG3cyIrtdeRUesY5IVTFpao1IZqtG+qnTMGKx+eWDMZERNK2/WbXDg6PNEGj9tEnn1kuK3LyzdfGrv7FxWU7lSNw9aw0DruHh3ZSPNXPVfvRj37oStZMU+hTAM256qTrNsQ8WSuLoQikTFZqTbvXMUsJvOsjKT+9hq26m3sh2UtbY8a6Tqd6aZtzMdtcSlpVlLQaytixPnclFemVKh1IuYyG1EGibHvHTo4P7Je//tpOdQ9XMFPXB4hHUhg9EQX2auFQyBgjpRenQHhakCpQIfNwsjhO37EXB4Bkh7ow3ZXQAXzdOqE+mZQjlu6Uso4LI+JyGin745/8xFYWF6xUPHbny6zOL6rvslaUs+e4ZMeQ5UvesWrUACD+bhGZsOWkdAhl39mwJ4cjG+D9vA9Hgw3wb9QMY66m2JTa7DZIylbdtfmS8+HzOBWOVuAMeI9TpjinvmyNTaD6uN7DixDzzs6BW1MiAcKVatKzcrlqraw+GchuUgJpEaJ42NVUg+C0yQRlo55IHJKD+eSqabhnCcpxc26RMDPFbnLZqbNNPbeeK6c5l87GbGaR0vHs0aHUzFDzTNfwUD2APVBUFKCNV3ICkPxJCSYSKXjWnvqAfqF0ET9DkChn1NHzcBokR0x0m5MzVHAyziE7FYiTmhwBTVYriQVkC6Isg1KdOKW2cJAd8MXimUs8wlauxuOHvp/8va0vIp6s3Zz+jgw9bVVvSUbUt4XVWetlAmIyMsDSqaWuzUiZeC0yDlrBN2t3I3ftbuaOjcWOf/X0aztpX1pS7ZmZylisGrHoZdg2ptfFQIP2/Bf7lvDEbKFQsPKwZtuNUwHYtPU9QZtbvCGH6rOnR8/sRXPXmnJK85lVTaZLK77dsfxWxMq5czs9P7TYocduXc3bbCJvufw1a8crdjUnBjTH+RTyrC2xXjEESirHskHzReWoQlI/coppHJVA4aDSsLYm8Uw0Zm+ePrWomP3K6qqdaLJ/+OB9gXlSbrdvHSkQaj6Vypd2JODe330tYCgbhwvxQkYKsl2J9aomaEuDA8CiVDifudpo2EmpbkeVljpaE1e/D4uhz8qRUL+m0tKElg+iSgAx27WVWT0DE7hjB8fbYv0XYiFNC02F7e6ddVuaydrsOGb31zZsv34g0Dyy++/NmbcgYAr2bRgZW1MOCBY0aAuYW2WpkbpYddTaZTamhd0C/ZhQlkDtVOMQknOtdsR4Me5e3RXiLKRmxIgiciriad4p2xfb9ovthDRWFwK2jlQA5ccrats5zDKqZ1afx4lNC6SPTwW+ArKV3LQMriZV9tb8LA4vLdqr/bfqsYHNLsxYU6qgL0OEmVfFiJcGKVvvFmzWL0er61dLR27dbG5u3iiPncnFHQDUapeaaFFhQkfjceEUwPw8e54mC8XlUkNgQMottc3Ikyf+K7ADbABC9VFcbD4SHYs56vnLUpqDmF2cl90YkdGSy8qJUPrhrOrCWSH1wy9+/qWrg/aDH35fEzBqD798pOsHBQZZjS8Tkf0Emswa1LLGnmKUd27fsYti0WW03bpxw8rNhqtdBgPMCjD4W0V/Wxby/S+6V/Y/K/nts9SS1dVfjypl80gFJWNSTnEqQQvYO1cWFPjd3ZyxzVn1Uywr/SnnJG3tlzcoRKSSh7L3UVJ2xKFlQznmE9vZL5pPxMgEWFGNbZ/sLTmTbofvAmZCPqgBITnMmbRXt+YgYkLmE86Dc+EJHqFKAFmek022AFiQPSyyo43Fgv2DP/6J/ekf/IF9/zuf2Xt6/ns3b9oH92/bd95/z6blWLICz5SYPidRUgQSlSXf4QAQLENVQBr0L3efiaOSmlSfufvCvvirfsaB4HD4zoI7datY3CZ7yy3ky4aBR0JQvFs3cUkfhD7ZEM39+oSX9CfCVm4Hv65L9hjhPldK5covAG3J8V2qTzqusjV9xd6YuflpXXskEph062Ck0r59s21NkcQOGyCFCZwXz5ezQz0L4c2s1BobX1Go/D4jB8T3oZ5xVoSezNldkZZi8dxl1pXLNeEEn5XTG1E+h/0qrGUwXmR2TdJ53XqOcAlnSvUAFsdRSPKrTn30CHWrXWzopUbi3Xt3XYKKK+Ap5UX5I+rfUQeRyAlVOUg/xpFQ+ZeqHFdS/4QSJ8c/BPUsOUskkg99ax8Hv7g/+5nlg/O2039jr5uvLCIjjGUilluaMZmKmLA+IEk6qMlrj6QwbMbiR2GLaQJOZQP2q8pD665p8BMhC+tB1wPzltvzWuJcEzZesK27H9vW8pqMoWlfHb2wC1/XFmfmbTE8Z5WDA0tXvJYvTovNRO2w89qenf/OaldSGnIsnrmu9bI9O77Y1/0EBm+abofq1SBiJU/RBvNDAbTYT0eOpNqzkb9rxwJaryZyvVeS8VWlnCg/PSvQGNvRwYXF2d1umix1qQWxZAyQar2ry0uWkCcmzsh5GEfHpxqMmhtA6gGxZwEjZcGUtZK2QPlY8v3F9q6dXtbsQoNeF2Psd2oazIHUSMf2L6syXjkZvR8GND2TkRNMWl+gXZfjYyMbMnllpSCDnLKL6omAnXPLm1ICFZdNtjgftA+uL1nOF7dGuyx1V7Llaxkb+itSb+wyvrJjqbFhRE5Og0zSQFPPdVEU0At80vG4FXtlEyWwqhxMT+3fr5/bkfq0JoeGUyOjayjGJcFop8WyJGvVOuq3up5Rvar+Htt5p2Hnjaqc3rotzs7L8GIW1bUX4hkXEuzrOTmieDMraNQ1uoOqNcJ6lmTA3hZP7ELqZXVj2dhdbKS6ygFTFywn4FttFWzRqwkWS7rQ54aIDErv5e6Rvd3dd6FDCvM53PD2dF+Pq3RM6Is1COobsdufUuKcIcEagMuPZxFEgDHJ39fU88qpC1BJ0giI3LQaPnv27MioZjw9k3JHRMM8WyIA6VDS1uaWjWKNT16+tcX1FctJVX7zzRPX509fvrLf/O6hPXz82H712y/t57/8te0eHMnJTWkS8mycKyFGJwZOw31yQMdSd8XihWxKMysgNifG+UE0bn+vMbSj0pm9mU3Y7zxX9lrOdaQ+KuQSju1zyiQJGp7RwD6+t2XXFlesexUW4YogR6wQ8FjG23HVGToDAepVSnbXks2f2+HZpR2eHtuW1MBPvvsDO5N6cqxWYElIRXzGkR0Q3SkOMV2hhWPIOGN/QEAt5k4KOoAOmMNY2WntwoLjgf3BD75j/5v//D+xP/7+p5aUyuqq/Q1KoqvtBSnKgBzSQESmw/4GDUVEqjks4CaiQODRpaGqHSS5wPiZLzgrDbYDd5zIJLVWCsOpjMlLCOecCc4GJ8f6KCc/TkrFAOQT50RyjZ5W/TJRFFQtgImzIdad2w7a6r30B6nTkBLWC7rfhvZQDgA316N+HjXi2FTKAWzsMkcpoO5qshvOTBFf0btpK45Mhqx/uRMgZY9zs2w6DrmF9YoIA9dm8Z2MwfmZGatLeZ6e1/T7yRYFilwSEqN/Bn2vdaUSybrD4eEMwRqfVBEOkn5AgRCKexfCZH2LcjYQIM5mYa7goNVJToGwAx9VhCNkM7ArIaPnx4nQR3E2I6p/LislEWaRc/UBanrz2nW31y+eSDz0/emfv/9FUh1SrO/aMCnjDY4skZq2g6N9Czf8dvGqIXk/bZl62GbGBauXJV39OYv3c9aR7Hl6+dAGM1WbmqZoXleGH7WrqZH1ZLw1sa9m3Nyi+4vj53baORGLMlueyVtGIJS+klztlsxTC9pCedFW1xfsal3CYTYp3tq05RuSVOmAwI6d3AMLRIbWPKzb6UlJn5UjoyBh8sI8p2Oba8zZqBuyk96JHXRPrO9LiTmrk7tlC8Z1jV5Djihgi30xe/+8BcJJAduFxMeVWG3W2GWdF0tCnpM9U5dR7IkVTKrIlqxZm5wPkYwJPOVQUBHn5bLV+z1dK2HheFrglnDlTGBnLK41uiPbE5NpEgsVqHFYPgt7HMNK2J0LnhUrjg3k81HbWC9I9clwA+wS1nunotavN21zOWg31jN2LHV01i/LsXttlfMdBEqpkYCmz+56rzV034EMo0He/uXY8u2M2pOx6liTV/c7vhQoi8V/fbTn1kMq1aLaFXB7GCgUGbOQXStsWtATscpFXRNRZEBOdn1zXZ89s0N9NiLFtr6wItVYsHhYai4xbzPxrFhz1GLBKUsJzNk46FE/HTcr5olP9hociRV79P4pvbwnfROPkQrdtVQha4VmwjLdOavKKdbkEPsaK01hG6pf/seff617y8n1p6x82RIAhzVWFaP66PravCZn1zEsrzemyQEoirmO2YnN5JyUomACAjL0s0slHmmStTm+tuUOSLrycraGmFc67lg2mUkpOZHlwqIlwjF7u3NgD5+8sLnVZSnNij1+8sz++m9+ac9fo7AoR9JzWVarGxt2/dZtqcWeFaXMWI8ADDwCslq7ZdtHR654IhVzKTczI2U4HnSN3LOY1PJv00H7f4n4bJOxLMCh8naU+i36ciWBpJjI/Hlw645trt+0cs9nHa9AU5M+H9TzyXHgENp9FAmOpOnCgzsHxy7j6w/ef2CFRNLN053dAxsInAnrEK4BKVAcurWFRWz8UoVsAxioDewJuxp3LJdLC4R6cjZXrh2U4FiUUv5f/+f/zP7r/+q/tBvLs3a+v2OdessaZaoXdGwmn5MCatrzp2/cvhyOT+AsnoTYL46kpHlX1O+d0lHbCc+4BXe1g4wr5iL2gyMB8HAevHdSI2qyUXDyfpJcqP0lZaX2cbIpqoXroEicutH1iSI4/6Pf6wYuisC6EPeYhE7JABRwyGexP2ZEZWPnY1HeAvGmFJ/sIydVwVoEa3Ccs8JBX20x/qgmdr3WxoWovThFvfQdB0Q7iJhQmp/y7KT9shjOeqQLb4usorArAuyK5k5KSicsu+Do5cGAApEj/Sxbc2nbPPHEQbGFYTAiS3Fypsy7JBO4AWc0QVbd3iw5Hke49By0GwfLF9llzjE55z0JATPGhAJRQjHSndX+jkgPuQqUzaciAOfbcDzE40ePH/r+o5/88AufQGacFrOlxEIvYMfbYomDlA1etO29+QcW6AowIrMCjGk9aEKycWTHYk+l0blV/ScWXzRbWijYrHfOamIYxca59bxtMeBLe9rYltSvWkCKpRoSsIh5rRcWBPiHtnf0ysoCyobkXyc8ti8vv7HTVs9Yi51ZyFj/quNy3yvlrnkikltSMjEBZ4F9InpfQ8ZdaZ9ad6dt0/05GzbkbHJhe1HbtX1dZErXZUG9LcbW9TUl/WWMF5K+dZ+k5bw12wKMOGpkykpSEqRrpmJxd+4KIJ+IxtwRuAAMg08MlZ2oHBtKOu4loS915Gnx0tXdOj7el2OiXH7GGU67O7BdgQan3FECBCNl8XRxccGu31wUe07YzRv37MbmHXdmSyYflCNn7aEi1jHQJJy1VMJnDz6as1BMAywGM5IBDOUoOJ2PNYKxQKGm596QuhvUxSgSAds71bM0onYrtmFHrQt72zi0oVhMrVi3w27Dyn0BjiYE62AlKSlKQRCrJ810VBnZ3HjOwt0p84hUtAVGpKYGE3IAYn6rUh5ziZyUS8/K52XLRnI2O79k4WTM5tI5mxJ7O1Kf1MSQBtGwi8Ee7ZzYmZQgRRY7eq58VOrWK5kdFIjqnuFmwHqjoB2EyuZJyhmIfOy0irYrJ7xzXrVqcyyVh/FzHj/S/Upt18RttF38utke28U5JcgJhUj9XUmlBmBik0VRV7tLxIATEeOxsSa7x2qljshJ3VY301aYT9jsQl6TxGdv97bdxlI2as7n59xmydc7O/ZaqmhOSuyXUh6/1Yv7eHxqN6EUMc6trZuWL0y7g6qoOgxIciQxgEe6LWEvKjB79R3A7rUamtBD2Z7Z5ge3bU8q+blAuiknXFhe1PNdWkzqqdcSoEm9xtMhfUrgJGC7s3ndrl3fdOtNnIsT8/Yt7umbd9QW249IRYaso/t6hx17/fylffnipWvbZx98Yt2Lhg0ERqW2FBOVZTVesbhPCkGqLTC0nNrwvVHY1qdzdiIyI24q8ufXOPosrTmQEkFoCui8uvfnnzyw/8P//n9n/+BPf2y+AetrnAMvUJQavLgouWyfrMBwINWyvb1nJTlP1P6siKRTCnoeimM+k0Om8jH1pqiLNgWKCxzRAEP6SM6CA+TGcqY+AfpYgMyR2uzTCennnn5G9RMQi4WpgC3A1hR2C+76HHtLWGsZiIGThcQmW/6Tb3GAyT4aSAh2hdOYrKtJLeJA9AK0WevA2bA5dKR5TfkfElooPEuGHcQFx8PCOskzXJdFfpzJu8V7UnqdMpJ9yn9J8beNwwFxXFTXoGI0p5C2hlKLvp5wpGCls7LIsNR4DTtjDgLwRDhYJySrlA27bV13IIJakIKJ6T5yMroBIVQWz9nkykFpKLx36b4c/4AaYR3ErStBtAJBkSjWdGnnt+FEOde0VD594jLJ9Fk2ouLUIUocedHlzPYv/v7/6ot4PGW/ffaVffPisd1au20fLN2za51FW5tatLgkhE8XaXvFHK7OrB+q227ljZ0NT6w2FKMNXVlUxnJSbFl0vCBjnpKR9e20fCxlEXe56fcLty0x57Gnp19bdm7FXu+fWkX/wbK8YzkITaadTtG+erMt1rOgB5fDmZLB6b2cG/L8zWO3jl0nV10ORRZt5/6uVUc1TZaoFQqrNm6M7ejZG0vmM3YwFuMLNywtz5mJyiF68KQCnUDcOiUZ2SBho47fjt8c2fL6skBNk1DyPSY1kk1l5Xn7zsjZKBdQZxPaQtazMYwwWkwDDq1hgyLH/XIePSl5HMU65aOGF5+TqpFie3NRdRvfyGii8/tirxxBHIxgCBjuWJOIwexYPNOVGqm7TXjX1m7KiHv24Xc2zRPquMOgpqQUAhrwnhxoqy+wEuA2vDU7qp1a8YgNfV4rtkt6z9iCHXM7iV+1ts2b9VkL4CxzP0JskwVTGBThIHbwR0Ix3Sfg4rr5Rt7e27hjrUTVznwXFs8WBKpyanr+5cysrc6t2v7+iX316LlVmVR6hrOjU7W7a+MpgZiMb+/gyE2gtNQeIULYaL8mQtDTBApf2aH3UvcbWlzjf35ZlbMrWlnAThmXk965jaJ+W1xdt7YcBse7AiyMS99NUNg6mxj7VpJCDsTSxkY7rxwJtbioynDzZsbyuYQFZVup7JRVaxcuS2ZjzWvf/WxLE9dj61tSxjNBOz6SXQslyhc1i+lZpsU223pvRM+bltOj3AhrYF3Z9pMnb6xeERmY40yGgov1z03PqD0CPalTYu+ErDia2KkhAcbM9KyrgUbG2cHhqZUrl1LXfptbKtjde1uuqvZZu2ENTdJIIi62HrVzsVzOK2+JAOBEggJzkU6LeyP24d1btjAnMKZEhRQDBxK4bEgRp/EgZJciBu2AnGhrZC+e79gLgXjCK9sVO+WIhaWVWdmx6VnFrNXejZtzllmK2g051O/LWf/D6SWpm64LZ83IeWzMZ20lHrZPZufsw0TGUrKrDz/9wP7T//Sf2LXNeTs73hGhqVtK8wdWf6zxvihy0BzlWzRfBbAHR4eyecJBMRfyI9UYxSIPZLnZtLU0T+LdK5uGocuBgt8BAabkts2kZXew7LpIj0g0hUuDAjyv3tfV8xO+9IkEdFlMFoOGRXO4FEUVZS7Osbh1Fj0rbkS+V3+TM9K/vayNqJ8FrXJGhJ9kP7xIUcJ5yB4c9xcOEFKb8gRcdlVXmMgRC2S8ea70b82lf7dvRJ9xYTc+q/mKanChQ92dl5rnsq28wrgQmxA1bixq8wyUVPJMXVlKqo2Q/JQHW5JdSzUmhHuaBm49BBVGWi/rc2TekZLs2qX5SL04Tt9syYFwX8K6nKeTz007p6KnV4ukwJxD02wi7KgxQrG4NGD9jpZyPDdrKRyD3ZMaYV2EjDP6o16rO2WL81c/PfT96eJ7X8yvzlsoI/ae1gXFQhqdklhp1qrHFzYKD6wbb9ux58jOQkU7GF3Y1HRWIBi16FXEMqGcJnNb6iEkw/DY7tlb8yRk/PmYy2A52bm09/L37HJHYDJs2KOL55aQHB4dq0PbGny/PKc6YltSGwbHeSQrS7MWjQfsXMxn5+DQjvdOLOtP2Nbchl2p4//7V0/s10dv5F0b6qiOGKzf+sWhZcJ5SxdydlA+0rOIYUdS9uzptjqsZWv5ZbuV/IFlrWDJUMKKl00x5323aW5a92P3KMUdKdY47Mto2BMiw/JroPxyApTKwNtT5iSuCYOH7gls2PiDUVA7K5eU48xRPVlTW870staw12dVu6zWXdwciUt8uCWFFowIxKe6dnF5YI+e/FZg+spWNiRRx2Wx9pom4MjOTnbkzAS8tZZ1GiZW0pWz0bOOSzac6ttITsDGYRnSwJ4JKEuegZ7PK4DwuBBWR4bSDDbtYnRmWSmKm7PLUhpygDKE42ZNkwci4rFCviDwnJYxNy0mj70ws2x1f8/2rk6tsDYrFqj7dK7sbO/UrjTZ2fGanZ6T0y7Y6amUw5sdtxeGjCeUWVPyOSJJfnJ44tagcumUY4s43blc3qbFnM7KZ66kC5V6i7Wandar1h0ObFsERMLR8gLtvBxYqErKtdcOXbFLTQA5Y+YmrJ7JAJMsC2BEdEV4cIyS5wJBwYZtXr+m713b2MzY7GxSjj6oyRR1xQTLFanvqaErh1GWow8L9FzxwEjAsbagVCxrcRyixFkMBwdFe/Vmz04Ekuwx+YMf/8SdmdNs1h1LY5c0ISKukVJfs6icTCUFNFWXzXNNbWGSR2VDhG84XXQmPy2bTdrOyz1LJmccCJ2eHarNLGaLCICz6p8pEgn0bL2u2KA3KBV7UwAUF/DB2oMiWxE5WRGMkd864vMt9Ym0i5DC7MnrV3b2dt82AimbWUzZwtasJXMCxO6FfX9jzt6fj8uBVa1wa8HuJdN2K5+z0zm/e4bvry9JyUzZZ7eW7YNc2u7HE3Yrrfds3bBP/+SP9PxBK13s2bjXJAPDuuWuvX311q3thTRn0prPorFWLV2qrRoJgRHZTSQ8NBo143ybSunU1mJx9UPYCGjfxXHlE7ah3wXEvhdTMRHKtD3YXLd5MeZOnFJDHruRTNiy1FHQ57G4nJ/fIzYtuyGjy637CMTZB8Z3Ia5d6X0jdQmxfWwR6xmSfOGX05FDlYk50AVisSucAi8sjTnCmLh/Cq9GGmtANiRnM6WLUuUYQtjTPORsIpyVRyDP6bHcnvbwRakcLjLJRtP19buKMLLiDpEi9Cqbz2eFQ1OWDHtlly3Nk6YIDGVYvHIWIqd6v0t91lOQDEAYFvVEqIo1juLphV2q/yebTHGG5orJ4ix9+h1RTJwAz0aEgS/nRHDAsmPWodxu+RAOTmpO1ybLjuQLCnPyJBSk5b30yySpxf/Q96OPb34xzqh/crpAXIbpmeQe5yNJawzE7Keq1kuosXMadLF6wGn71Y75ZOSfbH1s47bXssvX7G++fOTWFMq9C2v7NflicgRnNdtcumFXYlvButhpeM7OpWyey9lc1diKvynn0rfDI7xn25YWF2xaHVkry/DEenYOD+28VBHwx+16ftWCpbHdn7pjPRFU4pKjQMPGibpdtPbsRvqaLSRmXVZLu1tyu5hnZjJWrZc0QBq4sgb1TJ16UHFly7tSNM1xyw4uTu3+Rw80aduOSYrYGSWch/2WC1OxmMjeAv5OVgc51Sx8cQ48abluN628dkwynjWCoJzFlZgzu4HPKjV7dnIuVol0FGMUC+KzpB4S0ti4JgCfD9j999btj/7kY/2sdmridRo9W5pP24IYYlUTrd2qi/mmBCZdByglGcLYr0kiQ6Bk/Hg4ZSUpnZYcgVcsvcEZJc2KRWU8K5tLdiXmT2huMbtoSX/BimIlR+WiGGRcjDtuKTK7KpLHYt7vb10TEF/Zb15/ZcPQSOy7Zlf1vp3LibQrTbtz7bbdu/uebd3/wO5+/InN52bscHvXDvb25EwFrHrWg5OiW2MK6rp7R8dyGOzm9lo4GtRkk4O6OBNJuLRMIe/O/D+SwyFPPSSQTAusZpMptSlsIU3AJTmTt+dntle6cEZOeJGEh2FfBgh5EnCS255LxuzG2rwtzKasxKJgO6TrluTc6pL1F7ayOC9nEbMpjdFl5cwePXomZ1K2leU1TTKxwMBIKvp8sqFWToU4eDgcdRNwSQwPm2DilSsX9nvf/64mVsu+fvQ7kYvJ2SpbNzadTTTrFSmKkMvMIb0zrUlIldUZKfOw2CbscEnscVpTMipWObMwa/Pr61Y8r8gplcVESbvUdRrs5A9ZvVESG2TXOM881FibbV2/Yxn1e1cKlNpyPaFgH1YsULsKRBzwBORMmu2WnFbX7hRm7Pdv37GcbGrYKFvM37dETiA4LNv61NidB79ayFghHrLxjEjSAunQAncpgpmMmG7MK8WSNb9+dxkaW5wkB1H9i/MD9W/ZmmLmZ3uX1q6NpK5bloimLJeiQkTCAWRHCpssxrJwhX0XhGY4YqHZaro1R+pzxWdy1u6zwFyTmlwRqVqw2YW0HEbcvKTLpnyWWk3b8nLeHvz++7a2PG3fS8/Yd6ZX7VCKriwSAjNy1RD0Rd09V+ZItjzWfPMEpEQ0t/0igH7eI6AfyRauZFMup0+EkXVGwqOoXRzHxJFMnMAkXETdtL76XDfSOLApsycAbusKHLMwCaihGEjrH+q9Ulb6HCoJRTS5lN4nW+fvOJ2u1KOoqgsrsdcokaASgOaECFqx1BVRE1bVu+ZtSUm021LGbEGQRxTR7bbJ3iK1XfcXXqJq0smMJeXAj/ZESPQ8VBMgPkdIHsfCIVZUK0DN8HRDOTcy1iabTSdEyJFkOQuazJoN2VnuCAn1qS45UXwiW64/9H0w6D/0/dn/8sEXvUTPjutFTeq2vXz2Rh8uWKlfsuk7c3Yi1K5fsYGQRdOAZLQkZrFpNxaviQsFrKMB/Omjh243dH/UFrvPWqlZcuVM2K/A3zPXw1barwkU7trjnR2bubVoGYH8UfHSDo/PbW9nD9uyG9evuwfj/I9us297+4dGEb6CmNK9a1vWFrtLycG9ffzSMnlJ7NtzNn1twVJSC+Ow33abp3bQLdrCvXkx6rJVvDVLilFRbj6byVnx5IWAWSpCTPJ16Ymdybjfnpzag08/1ySWo9D4tBsVa/cq6ixi7hzPWpZjLWn8kaFR18ldyQMO1WE/CaXeyeWOhIOCNE2Q0YSdDAQSx5Lwz47OrEUVUslXv/oQmQ1NoEz6Rx9fszvvzcjphfR3wiCkXMZt5+2JgHcsR5i269eWbHY+I8ZZ1qd6ForkrVpmUsQEiKdSxQM73G/Y3JRkrwB/5/jERgKHhUzUPrl72w0+Z1rognZyWbfHL0/YrykDaKo/BSRLi/bgzj3Lp3J2Kba9sTFvQTHNQDrgSuifb59Yr9S26kXZvv/x5/aDT75rc7MLUowpGZLPkvKIS9PTIgIcEXxsMTmBRrtnh3L0pBVXBBZnIgaJbFKOc03O9cJOqlIXmgikNzMnI1JBKW/AwlJYn23eNH90yjzJsGXkoI/VxvBCTupi044P5ZRwHXLeMY13nMVzsTBKRkjA2h/94BP70Xc/VN+KtAhoWwK5QiFg128A2yPb3y0aFWjzcjZUA752bd3i4ZTbJRxIoZjGdkf2fe90bNNnsodMzMKrMzaXzetZyZ0/0viNRYBm7OXLp25fxIP379t3PvzA0lI5C1Ja9+/eccco41TYcMcZ6cyFeCptmcVZOZeo3Zdq/UykaamQsszajBR+Uuq9ZCurc7Z1a1Ptp1Bew2W1xaIeV0Lnj378R3Zjc80+/fgjK+TmbeyZcnFyyp5oXovxQ/71lCwey+F41d5mr2qz6pt7mmv5bMCFXikl1PP2LSW74ISbaEpKQE7TI6fTjnqtFZdtBXSdlBxTNCCL89iF5mDYKyXujUlNLtqF2sViMCmr7YYIWW0oW7lh6fScxQVkQTJqKLoj8uRKDAlwWNvirB9S6Kk5xcstgKvNF2ovG20XNC8XN3JScDHz5cI2G/FbYjpiaTmdNexyOWFri1nbSGVsBQnREJNfzdqzRlHqOOXq4EH4hNPCqqEUiRiz7IRMMJQER4ZHvQJNYYxH6riHc5aS88jpEn0ga5FIggtmEZriC/xXn078AG5R11K/s+YCkRtINVEhQYZoIc1vwtZ8hnUIgNlljNEW98w+99wAMCoAtTIlrKNumVsAp+Eiis+3t+2sKvuTEra6HI0cyaciD1Q17ur67PdhzXV2ZsZlBRJy456urfqPc2NcyFw2hFLm1Nh4IuFqofEOqlGTaYYTIBmAcBVRFdrryjf11Ad6PsqqcNx0XmSI01CplUayBSnirr367kKGrJH8w3/ywRc9SU1SYEuXl44NseNzpJudU59HDIq0zsfPX8hIshYcBm06OWeRbMYevnls5+1Lff/aLjowRjESgcSgjZeV14UyJnzW9jWlVJr25Gjb+nG/tcZ9e/zoG+OwmUw8Z5lYwnqtjktLpEjjCJC5aLmU467YeAD56enYINSzZ/VX9qK0Z0ftc8sv5xyA5TMFt+P+F9uPrJ8MWnQmbrFC2PYvDgXsVzY/V7DGuGqnAl5OgOx4Bla5alpRA7QtoH+7e6pOb4rNTtugKykptsmmwGazphelNpIW1otqoJeXpxpws/PzI0lEKmEK3qVAiFn6YD+St0P9TPmT/YsLe+UUiSYKoTIZFSDoFvp6cnBSgukshttz8V3iujEBNAthLOLnc7OumJ87WVHGMT27KGWRte2dQ6d4alJrVRkcDv79lXn145RdyAFuvL9sHz4QCSi/tm0phbnCkssBf3uybxdynkUBe66QtGanYlmBWTydsq8fP7UwZSzyAZGCltqgoWNj55WcQblm19fW7Mff/z058phddcSk5HjrYimdckkg43GnHdZqFTs6PjavWDzZH1UASKyeDVisJ2VkzBRpvOqIMff8Up5t84Vjdm1z0967cd0lPLR6LWuJkVXlrM9kvE1pcW9wbB21f2d7T6yr5/p5Y3XeFqdztiJGj8PNRv22OUdV3Lzdu39T4xwTm3srVl7UZOparSq7Di/qZ7Uh67fVlVWNa1AqMuViy5kZfb4gkJLPnXldNs/BhWUEXoH5nH391Us7OTp1ax7LS8uacGO3afGOiE+fPTsa51k5h1UBvlftpbrvgw8/sjk5Yt8Uh1aJ7U6FxMib6iOpczmj/rijvo6LTVesWLuwaGRsS0vTYspkEUlh5dM2L9D8ve9/aBvLq7ZQmJPz9MmxhES0km7XdkC2R6UFyNckqs1i9SQ8M/CLxHXPbXHQtKhsv1Egjbtqw4wYOAU6y1KvYrCtsNcCfdmf5uQgGRW4jt3agcVEEqcCVhEB8mXYEBoRM41ZVUqzjhqU02Ht7+JsIBatPvFKyXihUgHZ1UjzeGgNMd+uHETfMV2pdtkOmUpNjSXZcYRF2uoT9jodaT7Nz8dtRQ5vTs+Wk4OJyRdFYyFbnKEI68AiCRGObMTyHTHhV4d2lQzY6dyUOyNmg6oHnYFJg+kzAYvKHsg24zyjlbUlq0gNJYJem41FpLqxtYq11C7xdBvK1jwj4U06ZBGpr/kVSEhXc1l9w4K22DrlSQhJceqjyxzT79gHEtd4bcRjlpWTYATIJOOL8cB5EHKiVImHulpUmxBw44T0BudgUQls7OO0S7eXRGPJMQpzhVnziADGhcebc3nN+4hp2lix2RCp9bsQHSfIurUSXQcy6xwBYSd+p3Z1RGA8srWIPst6JenJdfW3O+9HzoOFfqIphMFwCJPjlUk+8LlyTtFQ2O7fu+8cx/7unlU1jzklky+KTtIPLkvO7KHv8w9XvmCzGUejmndg2XyStHT9nDERc/N05V3VsMR0SiBUlqFMWVugWNVk3z7ek1GONAljaqzP3rx5bdTRSYQEQGKrZbFJj8CNA5t64bEdDYtiHzUZnwCiWHcLsJRByCayLg03FIm6wdh9fWBLiQVbjeYtLeY1JSZx0b+0QWDoTiY8qoilpoK2MctJjmfmz07OuPZNyav2PbYUL1h2HLL68YWF/FGLZqfssH6kiRSxupwEaZRTwbztHhXtzX7RfvGrryRnvfbpg3syKDaoaRLIsbBTmcOP4skZTYSU2/xDNpArmaLJFBDTCUnGULKAWl0ez9A5kr5UWK3bsZNK0/Y12djQhMxE0jLoLotjNOUmejbvd6fWcXBMwC+QSIheahwqJTkWORvOHgiG4novBihm5G1bqXxiOcn6U6k80rq//4P37f77q+aLDi0oJllYSFp9IKepcfGLEAzVt3E5CQ2z7e4fCLwFEgOBgQjQxs1NgceVxXIC48UZO9egNwctgas8SdtjZ0cXYsk37YeffmJZOfxOoy0HVnULplR4rcvh9cVmOf4XyXumfxc1PlE5ljrpd2JGpGHWLkvmg4HKEQxEEuaTBVdapdSvWk3KISil1h7KichOKhWpUEnq18eHYkVizDLknJxQSnZ0c+Oa3b6+Ybc2VuyWGPrtrU13OuaCgHdOCoGTIc+kNi4qVODdFYOekQph3SNvv/+j/9iuX79r+4evbWfvrcaOkILUoGx5cT5pOT1fXxMxKnkfz8ZtSoBU743s6U5RY8tRBHpWASRrf4QQVmbztjI/a/du33Sbygh/sYdhf//IypWG7nNiyXTWETAAif0IOP6GQLvEGItqUVOOjapXnpbG9cJJC0q+DIZtu7a2YDl9bmlBRKDWNb8c2JVsb8oXl2qJyybFqruEXCcn9LEXANbs0mg9lFOpWkbjWe+qPXNX7gRMvwAtCqlh743uHyTcJgcFiLUAOTl6dkB71NZQIO7aTHYgiqGj8W2IgVfHXSkMQpJ1sdVrFpgS4VO761LnjUZHzkNEyoV2xMrVlpGYrP5P7yO8KyEhgjYWuGriWLMvsFO7hwLTnJzecrNsWd2jJ+JxJeDPVwZuc3BDqj0hp+I/r6j/1D9pORTZxoyc16rIxOrIpz4qWUgkcnUmaVkpmljCL8D02Obmqitnk2VvnK6xLOVI1lVuqeDO0JmXx7pxbc4de/Hxd++ThWAHu0fGyarptOxirDkqIqCudet8AxFm+TlLymZT6ocHhbzdX5diFibkBLAzcprtUdcR1skOfRFMAbr+J/9MCRTW4/wiOU0LhIOWZC+W2sQBdlN6P8lN1xbmbC0RsuuLGVu4Nms1jdXj430pwJaUWspKVIVgXU846w54E/7ERQTCWQG8MGhJhJTD+nJzM1YunrlinO7YZjK3pEDh+C7cRl+6ci26hsaKNV/2t1xp/KgCwfrpyfGJUyKcUhogVKZ+4GhgqkcEpWTCkfBD36ffv/FFNJoyqs/2NZBMgHYrqMkv4DwzS136xLam5VfkkeXBgvK+z96+tdnktL168kZMomjZaSkVsdKomMWp2FVCg5zWIHOudJEQF40UT2q3RgKe1iQWibFrMnE+QLvYsXgobxXJNMokZ8RSH8hAU6+6NjeSkxEL6yXF1PxDgVjfGfrW1ootr2WtLaXjExs6PGgYS0FBX9Dqj4s2N86JlaSs4+urjae2d1g0f1iyXjbdb49lQEnbfnNm+6dVa/fH7vCo93XNpB9V0RH75FQ+n4D3zA6OztVZcQ2C1AOSVJOGkgEYml/ynfO86wKgmtSZZoUGFkbds0NKlXe87tzudyl3siy3wCwh7WQ4pVju3r+te0kFBDXZwkPbPyhZ6YwUv74tLWd1P+SynPFQznvvsRTWpowybwcCqs++u2V37szKzDoCBjZRyZH11a39iM3P3hZLDLjz1pMC2kaj64Csp4mbn8nazOyMHFleTGnK6mKKZ5dnLjYb8scs7k9ZVc7ep2f95P77tiiDomxKT33F+fVug5yMC2dArLZZqUtRUWOsb9vnZ1IVQ9lLwIUVYC0jGW9dtpUMZ8zTEtwJQBvesg3DLTm0sY37XouJPU7y8otukTsmNUO4YaMgJaY+kI+x79y5Zfc2ly0kMtAWyxzJuL2ymWWBOuD1evfELmsDAalf/R20x89e2+FRw/7wj/8j+8EP/sTGcirPXr+x59uP1Ra/i7knc3LsmhDFg7ILS1EypSdm3BaASUzaeXdsF1J/xfOyJlnUvvv5d+zv/NHvWyGZcLWkAgIAMmlOzksanxM7EIGhaOTlpUjPyYldSOlTA4wwo0NSOdSqrieUduSjIVVCzTKuMx2HKWpCi5VunQwtf9azwpyUcowaVQPricw1BQaSCbJJKkaPXC0mSnzID8gCBN4CroCY5VCqfZxp2zAvpurtmmaRxTwxtVUMWwr/irR/2eJQttoXQF5FYzYQgWiJ2ROH93pZrxkYpc5Gmji+QMzeSBWSJv389ZnlU4ty+LOazx7NbxwDNQVYS5CqoYgpiwiyR69shT0xPj1rQOPeatQFTB0LRlGuIna09Spk3kbFNuZCNpJqGsxMW3HvzKb0fHURwcZKEvyyyIuSQFWEaWPa0nXhxqnI6nTUQtOQppFtrKXsB/rbnXTAPpCanIsGrBBSv2bCduvBNZubTdq05vrMYtLyegWLJduazdnC5owtby1qfM3KnprAfmx//uMfWOl81z7yhO2DWSnCkNQK4Z0IC/R9uy3id38mZeGluO2PGjaKB21ZQPtdEYcqqj4rEqSxzmp+caprWkQFhx9LBi03nZCdntvmtRX7J//oz+z6sp5Hn6c+2q3bkLu23byzLJvo28K9dY2FTEd/L4R89uPkoh1IjVTVpwk5Y6oEU2U6EvLYjOx2odqy73syFpADHOSi1hXJXtpcsqlE0EqaWwOIBGtr7Z4jtiR5uFL1Gmh2x1MipXpZsYjmz9L8shWLl1aTo6c8yogsOfkBXqgeiO5wePXQ94d/7/4XB4eHYsRBOznlu9hsZWil121b8S7YpxvvWyiuiZaU7BJzk5O1y7NL++u/+qnFZ/I2pUnXatWsfnGpm3iNIz3ZNbw4syQjFxMUyB4f7rkNSg0x9G6rJ2tno1jHwoOIZZpxey+1ZQvRObHZsp32xLIFPl0x+UUpi2N12IW/Y+femu0XD+3sRGxXA3Jja8PimaCL53LIzpkcCXFjalMNNeH2yeefkteUYV8et6xSheFrMEYha1505PWDtrNzKvDkYC42GjXsrpjLTJYaRZo0Yjq6uCVkFAcHR+70wbgkfl0SoCXwOhfrZmf6iUBie3dXn+G8aKrLit0NPNbUQP30d0/syetDXZ+lO3wI8VpixuYyUpj4pNDR99euL+jnC4GKGG9ZDjEQkZTct3SOo0UzUngzYiOSn0K21cW7GiNKrJzb599blxoTgL7dFeuNScpPy9GKjb85tm++eSkWfe5kPckJnHWRkMK6fmNTBrym9wfs6OjEtt8eyBGfSjk1hXEjW55btLqUX1vMuy52f/fmHbFTTXoYsaBCwllg01H7pF6kvAjFEJfnGSUIrSTncqpxo9Isu3l5sbZEVtPM3JxjwZS7Zn8FMf2SQJfMEyqbkkZ7sHsoaZ1FCgvwvLa1umkzmZxAPm4x9VWldCEnHlAfTQmcxjaTS9lARs6mLhYve4Mrta+hPnjhVMeiCM1n3/lMznVge2937Kx7Zt3GmX3nxg2p1bjATU5PgNkoXVpIzHdKANOWmgtIBbVGap8cMAujVLT9/LPP7cc/+olxvvff/vJLe72zL6JyYUcCpOevtu3R05dyKJd2IYXPOeacr4K6JR121JECEEDnkgJFAZJP4LKgZ4rIAcZDIRvKmacSUo6JsA0OLmz1UcmSZanD7KyAqmeXYzldOdcp2WS3KxUp4sbZH5OjcDliwS/wMDlZal+pzcMTS82K/PgubCCnsiSA8PqlFMNJjYWcmvoQJR4OJcwjJzIWkNQ7Zdmp5mZAikAAc0WSCGEZb1D2krWf/ux3mhdeOz4u2/rKhs2kc5ZRmzmoi1pcMFyqEEB5Pfq8kMM4FI7AD39mZzdFD8+lvpIkkAjA3BnqftaF1MalpAVERK9kG32x9s5G1lpLCfNyCqSLt0ZEvsLW8o0c+6579OzZiEWGXkuNgxacz6uPR3a977elns+SEt5rhYwtbeUtK7WelgNYkv0l02HjfJqbSzOW2czpWgFXXaI+qttSIWnX5MjWV2ZsGBOQr6TlhNZsQ5DwPTnX6x/cslNr2JKc15bIrHchbNlVwqoJXbNrD6ZTUhlmN6/N25+urNnH+Tn7cH3dfAU5tXuL9pPvPbBoYGjX8gm7no7bdDZqGzeWzBszq3QF4HGyumQLqxH9LWSLAuv1ZNrms2ldc8XmglHbTBfsqHVuG5uLUoXqk5mw3RYp/SfTq/bdttfWBlM2u7lih1Y3Ndmy3CcQtdp5XQ5IRLArhqQxoTKFQEnzkQP/4ALCwhZrVlcuw5CjA6jFV9OcpuimV4QwqHnkk/L0svarOSoMe+j7+//4oy+ookul23qNWFZArL9r3bOm3V7ecID38uSp/erlb2ws9rW7vS+mQ/kPdkvHbC4/bVuJaQuLZR53xlZIzNjt3DWb7actVwrZXFMecaonVUKdmlmx4oYYSdNy6YyM22/ZcdruZtYsLyl22ry0o2HVmhRFFCuqi9EFImE7bEoV1I4smaUE85QtLa5LjSzJyewbRwJD0PyDuJ2fXtpXX32jSTayrndol3I+hHNvLd23YzFDctfTsZRd9a40ubu2q8l6LgeHwyD1tSBHsbm2QnBA/SCr9/qlahKWL8w4hUIF3rA8dkZtT0ryJmQtZQFKtVyy+flZMY2oA8TBOGDlrsf+8tdfW0P3AngJObiYqCa7LuwWbV3++kB/Y/IHNXAaU3F6y+dnbG56S5M5Z3t7p8JTOYrXz21/f0eKSEbWFbM41+BWi2KvUjD7ZedA2uzmZi/JRV3gIKenwSaDRLhic3IOnDTI2fMrqwsufvz69VsHKB6jIm9H/SpjlmwftvrWUN+bQLlTa9uH73+oJvusIpZMfS3qAB0eHzknSBivKyBjgXKk5yPNkjNOLkQK2O0NV6XfqRjr4sN+MdTMUOp17GqvHUo2t6WE51cFGK2qHELf5qfnLarJQpjn9vUtm5Ua8sj7smBIqIDsNNIkM64umhiSmG5OY8fvstm8Xb9+zTY2Vu3W1qZ98uEHdu/Wlq0skLVFZdawJQphu78yb+uZvFik2GoqZpslEScpklWNa0TOp+wfWSvAelHAmuW23di4bh+8974rD7OjOfDNo2dSNgfqi1MpkDMpkQOpjzN38mBDDo2Niow1WTVsTpQPlWoXiKq/Rl45ZDFMsof8GpMln0BNTtsb8rt9FnxVNebDXNx8K3PWya1ZVSwoGvDKSeRkZyyeRs2j93D0NGFdt29BX0mBzky9Z93LI43quSUCF5a2smV0z2rDK+Watc4oajGROL/Aue6vqf8138Xya10phWFTTvrKJIzMMxWSyuYsEs55ybhDqn79m29kUz6Nw5TdvXHT7qtvpzOc8y+FyF6YJs68J4Bhhzm7pCcEgvLxLrTlFQOWwZ+caz4KP/yaZhzPMFD7a02yLROWEsD2CO9lYtabiVpbzsLDbm591UUcIZJ+NbArZ8KesqqcQ3zkt1Q0ZbOhjNlBUQSgZ4mFgp53YJE5OaKsLFHPl5fiYifESOpiHJY6DIwsKoeQj4Qsojme1vexMC8uJ9v3dC07E7dlAXTUN7BpKY+cnOrY1zffQtyCiyId63Ist5btTjZriyJ9G1KV73c8NpcOWepG3tK6VlhqyLcSM06svVaI293FvC0O+/aJ5uGNjTl5177IgU/KrGX5dMLm5chuLeQsm5ciH3ed6vBKRU1JQWRFpLwJn02JqGzIVu+8v2lTKY9trGTsx6vLtimnNJ6Ww93IWfzuqu0e7dofzK/ZneqV/Wluw25EC9aQMz+8KNqU1A0JISRtsO7HGu1AfdBpDuxKjoRF9ngi7sa11hSWMqZyJHN6kB+LmJH8FM0kRD7qD33/83/+4y+6YsHsuTg8OHRnF0RiOfvkkxuWSI3t6dFTe376woZR3XRKElpMm9ov5EmfHRctUBvYe1MCp6u8nZ317Xp4yTYDszbca9pML27XIotWives0m/aabGoRsvbqfEDOYozMWVSI8Myms5V256evpTDOHDKpy0m1pFEoyBah3ULGU1hdloMWtcYyhAELO1uw4VWzi/0OhQLPj2XzBfYhCJWFCg1qecvJ1ETqx75NAhinxxQFZX8vDiv2sFR3do9GYZYF9Vhqft08+YNS2qwWA9jEyEAGY3EXOybRdWqXm156JHAskvWiN64urjgdkP7QyzASU2NQ/bbF/v25ctdXUSDCsBC0gQkqBLSgGF5ITY4BuMOGBfmspYWS5qelUMUm6fkRyiYsd29opxV032GjUEvnm9bpSKWGhQQBToWjFAK/ZquPWUXl2WNneRzOO4OiMpmCi6sEo0lbW5+Sc3w27VrW1IvYs0nx25n6tzsvCt/TVIB5bc1ONYRsYhqrJvlugAlbje3bllZzv+VwPL52217qRdZHDgIzghhca8oNv9q562dl0qykZHbzU9aolt0FPgLLxxbRbGyU7pbvbTEFGs/U9bsj9X8scgFB08ljTNeKIKE06fsOBVrv3n8fHJtGT0Xm3JrDkPJ84aY05RYr4BHqoIsptm5eZtfmLElOY/56YLNi11GAj45J5+lYmFbzyXt3vy8I08XHTld0fhUSba4fSigkKM6ubAOoR6xscz8imWkCBdn5uy6FAkx6p/94m/t0XM59qNTV8iR9k02eqn7/r90/XeTpUmW3omdq7XWoUVqUZklWndPN3ZmgAEWxEIQZrA1W5L4JvVdaEaj0Uhb7sKAxYKYGWBET/dMZ09Vl8hKFRk6rtZa8vd4dNLwD6P6dkTeuPG+/rqf85zncT9+HDvSbmaV6Ihg28k44xgIcI+QZXJpy5bzdtNtuX0LUuVTVKA2oY0S9NO9CowijKJcWGX/CMZeNt/egU3juy7DyK/d+tMYvqqUTLoTsBSLTCaSbppVh2dFGYvgWMcBVIlcOndHB6nVIG1rC2+eANhFq3P9zDzA3/dsE+zZGiDrz8duGkuZhXGAYgIrDUQzNoGlSVlkE2X76otT+9Uv/96tCaro4B///BeMT9Kq15f27XffocheYQctl/GjAC9bkr+NRgQY1ZUbj7jH3E1rtnv4JNeNAtI6hEoaagzjDacjqEQUh3dKANlYFKXr6QwYW8CWQBSD+Iyx000ADBhpmtysCaBN+FuPdlnyhrJM13sZXpCpDB29hd9D3CIExkYdG2JsVnzWBzhnGOd8d2YH85B5vrmyyEXfgltFQ2pZBF8+xj53RgT+TNAu4jMrPNqzm0XXUltZu1vMIOogDEH6nPvvzr223wPLXl9YYDtv9bzfEcYV9x9GZ3acjtl91cGaosDBuAUBKVRUTcM8PguhyaS1PEO7gmCtx+L4tA/CQBQ3L1L/vidpMR2BnQrbk4nPjv7+Cv8D136ArRRD2PjSuiio0ZOCzSoxV0X6MeT9I3x467xjpb9+w1iubP7poZsGV3UFlRHSTMMGv1GSxppAIVWigF8uFNz62GSmdV4Ih+bM8Q8f10jRruagTRBO22gxeuEr5jafr2YBO9i/yyDDbmHuK8BuuGjZRefShsh+i/u4Lc6OLO72Ju7Utla9Y31kUmodIVjsWHwStoPyXXu0deg2nP36zdc2jvosWsrYML6yL199bZeNG/jBCsBa21xMh87SuQBVmPUbAsjNomOBCM4Ck1U5CwFcvpjHoIPmS4QNtXpblbU5QlrX3YKPUuHisQJGFgbw7rsAoDL2egatV9w52rWcMpRWAwvFYRk8YzqZs5urHkwSVj/UfNdtzR5XJhlj//jhHSS4PJVOA/zBP9hUkAAUcIDkKvzCKIAat0CmzXFEFFt61jgeoNqe2v/653+HKqEx7ku0CzB1QUTz5PwFfaD8baXeaXpGFYW1Qe3sfdNNwYVgTJ1ewzoErWJphzspk4vAGCVQBmfmj/Tskx/s82xJgGjXZbu9ff/W1gBOu9uGEesskw5KSZleKUsksrepm40uwaXhWhVF7emkwW6vaduwJBl9IU1fYsAp7nP9/tLuH993webV2aV99fqNnRGgNF8qXZWKA2oA5BTg0hTXhI4KwOiKlQpAH3ZnFahiKjbpmI8yPlbrKQDbtXJuhvPMrDkcWCqfAXe0hoAhAyo6a+XTJ59YBoZZQjU0IBR/p7NARiopofWIjY1g/dp7soWtad5ZzzGQYmr2LBhRdeDfZ7IQbNyRvAslsgJGAH1K03aQjhEBSA58dvGdvZxc2LoctxbOqDPqh4y17GQx9cJSS7Q3T59E7eTNW1TIuTVRousNYAkYagpOICXWHUO15xIJy2j6RAoYRqcpHR2dWqoUrdZpWotxEfOTrXYIhKazVO5uWbyUhwkSUJIASihjlWHYQpsUtgyDZIxClbSbeuk2Wu4eAVWG0M5nbG7G+K+0xwGgGUYRk8mgdT09Xh2rzXvW8SZQlLuAFQG0v7TQ317gHhu7iS4Agqn51gFGVHsZKtgQY9fBt1Y6G1+ZbVELeeL2t3/1FUoe26M9Hz99Yt//5BP7za9+bb/94kt7e3FtV6ohBrFTUcMEAKRAOoRsVRtVO4UBtxjr+QYiyUsZkH0+m4SBT7h/iACmirlrxjJ7lLH+BpWFzwRuurbqAu6oM7Gx7Nho79IVIg1BVFT/SQFJ9j7BtnoViMkW/Zni9zDudZSgNepZi2AfjSVtRVBv0OfKJCuiaL1GMB903RrDAEzTEdirBzsoNX4/J8hANluMWf9O1hLFAqQiaP5CnOfwWK47twLjKAIZhvC6UyUB2Oty1CLHuzbh3paNEWh8thuCjKL2/SlID77ehQDO8ygybEqptypb06P/oJju+Ot4Kml5xkSVH6JLvz2+QSX/r39lA9SGTjZdRaBoBCMfqiWpbLsk10Ple8BcKdsskreguoGQpClEPISiChLM/Yd5u8wStrHdIFihneza0a8SLUqlj2pBDBzQVPF2pewCvTDq5uaK4KNZFXqMQNgaNCwK8VtDiHv99gvfkzuVzxvXXTs9ubI0Dh3AqN9dXALQHqTuxkIJpYERIYeK/n776quXdnVRhbUqlUyH48dM9X3ew9S/mWIwvQv765Pf2Jm/g7DuuGB00aqiNq9sSQOnPLzmjbUwn0BZ3NvatSvYydm0Z306upiWM60siVPt371jl9Vrd4BPYz6wLh2yIQDFQmmMTHX5e1xraoslkh2DamCw33zzCsmcVdizJKxDJxd6Y347vn9Mh8TcVFevOSeQ4JD9hQNFHbKjDAZlrjQw+FwsZNocqSknTanoJdBfbdxytvlhtsQepD8vMQ6ktYx5wt8Ppgv787/5wr44uXYL3Y4y8qU9F8q7doXbFFTcf7SSAQ0DCIOuNrJl7MHDJ3Z897E9uP+xXVy27Ne/+ZXFMzAhHCSegk3f27X944Jt7eUshHG+eduArXltyoMpR72PBFUGBne0+/dQV6ksrGNN0IWpjGbuTA1NSSl9L4l6U3plBInv8c7c1MOwpcVriDGOXbus2mfPPnZrDJe1ur16997q7S4AjcPDTnbLFbd5UDW7zms3dt1uuWoEvcHAXV8sUcHZFdUjePLYjs0cFIL2g8/2IA1L++79hZuyUmprocS4regxxnPY0oFbOX7e2Cs+owCmvTcLQEQrTsrwU5ZYu1EngOgUwFO71q56HHKjQJhNu/tqykdZKdBj+h5CQCCZ/dcv7Ob1Ows/OXJZKp152+rLDkElZOMUAAxx2lTyFo6kAXwdp0UwAMQ8MGHtVI8SQH/4kx/Z3TsHBD0v9hhx2ThJHE7rBbuFvFWyGYsTVBXkVJ5CGx0XEBCx9ADsLwBJUXZgE5BbQkK2K7A/ruM561hljPP6YtaebawHs5/PWxbG/lKAs8/TwGZUtp9+H8LExyhJwECHR+n9yRJAUMo+wXO5HBJ4sckZ7/EM83XekrQ3ctO08S/fo0ZQe4yhBzvdzh/Q3rxT6CP6a4xdKlU5QRBJRxMop6X9/d99y700365zRv6YALqw//Lnf44SPbWzWguGqg1yOq8ois1sE1wBP0C4gXpV5YKeMs5QAKpfJ3LRqNcsU8yhVPoWhzwoI1OZWvGdsI02bcsEo+44Zl/Ubx4lFGjsIbIrMKCA8lbG18iHbYMn+qwH0FwvhhamXaryrOwwz3QGq9aJkag1gvsKv52uppaljUnseNa6Md89GHxK1Ajjy8VsmvBZpqN1VAJzFqVyt4wKmtnOxdgW9Ekv5LEHvbDl3iuVuW/rEsoHErQgcHSVMBPDBl4OLPymZtNcCOzA98MRW8S0FQKcIJDAJs3vjzK2HosFCXpg0AzS40lETDX4xrO+tScE04gfohi12cszfODC/D+9awsCWSu0tpt91A0Ke/3ygnsSXMClBZ/3YnNxQpKqNIxw5hXkwl9A+RxXrOqjr7JJKw7xDZROfn/HkcsZyk9T9WGC77Yql2AnO9sVvgec+r+4urAV8UB10JTOnEeNffLxU9vie9TrfeH78bMnnyvtVIufOg50DTBqs1E0XgAglfJYh4Ho8BPJNCTtPsBfr2IIHoD+2C16nXarrvO7kal5Ul67Gato49JSSPkoQHXWOTedBa8BXWNBOZj3EJahPScCcGzXMEELKqcZlqbyA9q7ItY5wajrk64twgAvTj/qjayDfNbc6gJA1IKQSiPjpc7IOwQ85ai7xW/Yh9AjpdpJXRQJVtSvD6x91QH8YDB8vs/nxXA13cYjOemtax8d7FmQKK7MeD/AtAFO1oAJoo//xBu4tP4AwO7NxrTfbDDx2t9+c2Z/+tuXOOJtwNDytAsaPHcIx3ILj/ydNjlpCkTTBlpsp8m8/FbaQypi4IOh12oE4N3DnD17fB+VpsVKKae1q8U1mWBINRRKMg/T8luz3aRNBIK+UrZ8KIlHMNcR7JDOJfwlU1HUTYNnXcDs2y6zTmcXuD6ezF2GkdZfFn0Ad4zD8t6CgHS8u23fe/TEtrd0frlYdsy2ckWr5AqulDx8mP6nT/sDgpnWBW5TsTVHrkhcA0SWKBHtnI3wXYyuommF1dBOz1/a9n7a7jzccfP0Mdjc5eU5wWNhh/uHThFoU2u3p4Jzcze9qBI1mob04/cbyXMAs9Zow/L7PGPWGf+coBrGwbSxT7ub6X5FcoI+bRiOrfcffmVLQCv2ZM82aZ9Neh3zzpSx5bXeUjWFYG6AaywEA/WWYMrajNhwVaB17zyOKGXa11kRKBttjKxgYyUYboGgmCagxHlOBWYFvZVejJvIjoB/AaC6cjkuWQASADvf2duDRG3Z8LIOWIoZExwq9yBOQxvTh1Ivbk2N4BmFwWpz3wq1Ec8MsVPAoqsqwjB12PXuaddCBP5pBOALY8+AV2GJH6Aye2MCUxj1RL+H7u6ZJ75tZZi2VHEdRqzqAdp41iBAK9VdZenzqbJVL3r2+tsTZ/s//PRj+8UPP3MJAloA1/qfSper8mycoLOLItUxwwueS4d76QArTfm6MjTqB8BXiREDQD5XKLp9RupvnZ+z5lmKMO44xCZFYIrgEzMcUsFRZ8yrKrKSLqZcU+eCqJCg6lDJd/zgiwfwD4M9mvnQFHgYdu8JbAg66q+lK1uvoqu5RAoyPHZEZQXBmvLsSt8O4otFX8i2RJAIAqr1t5gubet6Yev/x99ZD6WSQT0WXlxY/c078/zgvm0g4BGCQZhrpb2Mw9uWVf/vX9jiZmKFx7uWO36KEtmG0PggTClUOmOCSQaWUYuiPGUH/VGXYBDC9yd207hCHOJLqAMRjeqgbeMcSuRezprBKWpqwTj5bc5YaV5kiJ15CYAzsHhKn6jGnnbyBSEwmmpNgo3zcwhnJmLfFLG7dMRKKilDX2YLSetfYXO0KL1VIHBs7MeHh3ZnbxdsFkGnj70Lu7l8b/PxxE3ZKr14p5Cyzz69Y3/wi/u2dxx/4Tvaz38+nChbZ+kyKTowB81xNxt92Luk+4afmy7ds4EjeTGcdCpv7euGMw5EojWXOtFtYmNlp8BABmIKOLPmRFtdnUsxcgBQwGhkCMbgdLjm/vGBtYd9wCdifTp3QgO1uBSEoc8IIJqWUGaPdkaHYRBKq1VhMwGUSoags9ygiO3qd1rPUMlupaXFlAVDhwr65YBR7jlFQbXrSG9YgI6gnTDwQzpHC01ydO08VUqrSpjcPdq1IAbp/b3acHSaYONCA58VIGsZvYvjimmpUOH5ZdP+6ksU2xCg4H6QMz6tP71dI1ARO5cnzvXd+7ypl44bzudTDgDzxYg7yvbrb97bF199gZLo2tnZld1cdzA4+mC2tCWMVlNoVfpQR2tGkMkDgosHiaQTF9MA6r17d23Q73CXpV0jSzdqjPLaYUw+HEst094GrSt1YP8ByMJ6Tr8ZzFrrOgQF7Zc5BuByOK5IhM4k8WO4CcBCUz17sM45bFJz8zpeVLXSMvGU7RbLjpkrYF7cVHESgJ17+XH4Si6BHfjs8fMDK+zEbbjoI+VhawbzzRIUAWG/h2BT3IYIwNhQeMMxzDimc6N1uJLHjo8O3b4NZQZJ4XmkQNJFGGfCimUdzKVjc7UnSesz2At/o71QCt5hnkslO1pJHOIgbTsE2sz/9jvbUvpz2ayLbXFZm0KA4t6kEUqsB1G5ur50iSKyD51FI6fqtpU4MkJJAnwER021aYxBYje9IzsJKFXSZTMRnDUlim8t5kpSUH0BjyMWMWxc1XlFilaeOWqc75GgTQG00JIAr3EjQA3wjzE20mpfutNFI2WePYBPTmGZy4CN37+zVO3afH/99xZAIS536L+w3/aiRYCzYMPeDNIWN2+qYNMkvpIEPHIl2oMPArJFCF6UsU1nsm6zqY/7aYYgGsjZyZsqNtgkWETt0b079vzBXQJo2JVBcb4HyVLaaKlUcfXm0rRf+4s0B681SD1jievuFvNWzKRMRQD7/F5FJAfdHr5HsMBeuv22be2mUUGMdJ8+BCx1JIECiUqWJLMobMYnxL1F/rTOsYxi9/y99rDxcZSu0WYIBGOrM/MN/AlpekcVklFsCYKLjjde0a6uCCvjmS0X3Hk5acYhwHgOIFFj2P2w3TNa4WZCMthl/Mm+bSBunj6ENs/4fHrPYt2Fxb+8tvC3124j7RCs88D05zzHshyxgYIzmJOIoQgTFZh90JYr2rWh/1EfmipSMFStuQg2ICxWWvTtVGmYvl3bAqUmtaEzkBREtEDuA/9wWUNe2XA9dMk+ykzUs2kToZJbVHlDwO+JE6QKMRuE+LxUWSJgaUjF47dtuwsxHMTA5Fbdfvr8vj3GNp/hiyPGSEkNQIZLAnj6w3sWTEFkx03LVwiCiaXdu69EmPEL33//r376+dnlGQ+jTJOFZQCI6k0DdorxM2IyjggdI3muBZeTk2vLh0oWHgCmyEwHMDywMnxCi6A1ui2UypFbfH737p01lT/PdT56+MSGMIrXZ2cwkJFtiPJx14lz6zZhsxicyjLHUoAKzqJy0zqdrQXbdCUECCAqNa2qrDpfXZv71FliZpoqG/PQCoCqWbNWGhdBokwHJcO0H5DcLW6hdhRNA25Aq/Uu6kUptEprBjukNuh4ZZkIQHe3ilbMJghGyp8eoIyG/I6ggizWnKM2zzVh9rUu6gsg7aF4arxOaK+O2aX1SGOuRzeKpSsgCzRUBkED7CILQCeM8QPyOVjuBMDMI0F3dpW7PYLlT1wKqTZv7R7u8F3pejquFSkFeGp9SLV0VKNJamA0gn0kbivXNppVi8RwTqd4si6j6+rm2i4u3uPcqDFIggA7HuEZYb/ZdMEyibSFabM2vklVKPXv0f1HaDHUJopD6m3Aq9loWaWkQo85QLkLwKJA6EPlyWtDVgZ2mCAoa4/FABC+qTec4g0xpsVKyjzRuXUWHV4jm9IGX6xAsPFaiQCk9PNIMInURzEx7sqgm6P4tJ6jYJROZVAEeTtAsShIpGCOKcAuz/hmAMIgbF27kqV+BTRK7hBB0Ka4JeM3DG1sepC10VHaegtIxTdvLPDuDCXXsAmMbYHS2wwmNgOA/eGUhTcRq6PK9fciVCHtHcKeut3bdGPVv1K5CLkAbMSt/+m+2lei/RTEEV4rbG9OP09sCnhKqWiqU2UqpJgFCllIVlKHWIUBDc/U2ouh9X0zfAS+ryk3bFepuIHgyvK5APedMCpz6ytzj15S/aThAhDzDGyR45o4eiurGYCgZb8d2PpmZktv1Pbu/wCGO8ddRxYJALSaNtrcliyfA7w6RVN7sabjmUWwseOdY1hz3v7yr/4e22lYGHvZ29myBzs7EAPahJ9FQ9gQBCYhIpFK2OHetu1VCtZr1rg2vyeIJGKJ28oGAL/26kin6ehfPzaiShJyBxHTIWOdLScYS60FEvQgJnN8YAUY5/IFG2N/wo8EpEGLvxMCzJL+mWCzShRYQ0AFwnSqBbjeAmCf3dzYzlKnu84sQfBcA8gtSFGP5+wSpFf0wc2oY7MQGMO4bSAtc3zLw/tad5q70jHEo924DfJBm0Ei58mwtfOo41gQ+2lZ76tXFtgv2mj/wMaFnK3jKMpyyBYYAMjKs2jvRdhqddT1MgjhuUMQj1t3WHdTj3qWNvjhJQoqBR9AdSpcm1OFzcKm6WTC70Q+6S382sPvcDWUF4oPKqYyPisUmk6zFGFx6dtc92aO2tpJmp82p+kHZdA2fQSRcNJKtaE1CwE7j23sCOz4/n7ZPmVM92lrsJi0zFHFnjy/h4i4sE9tZD+PmiWwa63z/Mn/8FOCn0vSeOFbBTqfF0pIW5iUZF8YR8QPGLCJqUqkNqu44zB5NLF/7xpwgB3fRe4eJgsWGC0t1J7Y/dQWEnGJ4vBahCgWwVE8DKaYYAqWozMa2lxvSk8UCFYjgFy1cfLxrH189MQ8BCKJjWQiDHPqWjqpXHePm9rQngotTmojo1LQpB7GdKr2R6iGlhaue6OhCy5xjPb+8V0MVmlrSEtAJhtGduJuYRh7nja360OX+aTFP2UByYBdWQFNNfGko8mI60ScM9zOjCxttiSA8H5/2CUgDqwLE+/zXVlImrvV1N8AZzrHGLoz+sn4QwKaCsaprII7eQ7QcLV4sAOpGTFWfMS0O14HQ81QcpGYz25q2hhYdcUZYzjfj376fVQE7EIyE7mu6avFbGPa6KgWa955iWymSQQm5YN73OKhNtGhdwgaHru+Us0wZWmsbGtrHwWRg1EPHXBEYJlDnPPm8spysaQtVDoDJ1fQ2tnasTWAfl2twYTb1kN1qlyLpuRUqLFJwNLO49ujWc3iIQLDYooa48Uz9gCk95ewZNqo6btyKWsqh20wrGwlb3Ht6mesQzhkHCaoTK1itmwJjLzA2E4JrgtIwhZKo0Sg2N85cIuaKrkiZxIBCGt6E8aoxXYtBqrvlMK7g2LSgq6CkaY+NBXW5xmGOp1SmSidmrXDjOtnZYvA6tK/uTHf0m8dWGtwRuuxnVA4a3OCxoT7KctN4zzEbnXCoAKHPFtraFJKCiLO07mTbFnEIcgA64x+L46teecg/aDsOGW0LfmsqsBK5WseOp4N2dKvxVsADbKyjq4BnyC/BwSCafwhwEslUbBf/GertEscoj2M6RLmGsZeQ7ksgAfLBwRLgYTlCPhazB7AZIMQKG+SPqEtkfjKwtxrgNpXgolKiQ8HU0icytHMsfso5KsCiw8CfiP7i7/8jd1UO5aDnD1/8sS2tXdnhlocjN3hb1XIguxie3sLNb9na3yjhSqSsSsLKBiMoA4gpIC+StOI9LX6BHLNQtAfGh/VJAuGIygCbKOYIaCULZxO0/4lqpBnhtzoACalpq6ngBTX1eK8srC0/qezY5SquqLvpAzTqGTZ4Ahid9rumj+XtA4g6g2isL06cAuWDshrrUUZYzpkSmOiPtc2mw1gqcKbjQ7EWtNjXogIwbc76BN8grbAbzX1A/ey2FHJRsc5GD+2PfNaIQVmQeV7kQDBn+fVjAtBTscHrH0Qzwn9xWvj0y55cI77qx7bnL7QAXhKw0+m426fkM4tEVbIsuoN/obgrOeKxUWmhYn6vLpasyr6gd/TJo2r1kf6kOA191mgTgTuyrrLzQOW6+Kfu0nrEdjvJHfte0+eWWw/YzvPHtns40NLHKLuAzOrLc7sML6077+5sNyb9/aj7x3bH/3TH5k3gUIi6KEDX/iefu/4c6UfqhKnJO0VIKZzH7RjVnP8Gd5ra00CMPTSY91OD4CEZdCYSABlQPTKbIiwfkI27KLrnVkVB/XScVIdSh8Um5OqkOrgMdw56XBfpHQB40rYfrqCERC4MD6P//Z8aJXoqNW0I1xTP2FwB7XCAOvgGjmrjlLV4rmARJvXVB5CO2w9gLlKlyeTaUkBN8WUKxasWMrDUlWcLGHVWtvOL6vOuVzqG4boprY05YSBuzlXmE45lyEI6oQ6BobxcUd6Eo25jdbKXEBQHwUBAgW9Ls96wXMM6BNt6PHA8FQcTlNbkqeaD9fuZlejZkX/cK8A6KtqsymCr1Lzpjj9wb2d27WS+eCW5aVV68jr0nvrNz3UIiqkO7Obi7pLl00litapzVB2GF+kZAewSK2N3DQGdnZesy+//IoxQG1iqCrIGYbxg830l5+x1fHAXd7D8WCTKm2jqR8VsfQAbkr1VmXmNkpTGzF1JowU6IAgPBprrQYWjO3IzNWHmtnB02FyGL8WPBmPN2dXjPvaLepnkgF79mCHD01t/3gbctHCIWIWjTC2qKs84zbucm/IepA+LWTSbn1GqdI6v14qYEhw0Jk1Pdo0RClpHU9lSXQGwwy7laIsZBIOnLRpUWOnYBTm5wgt6U2wYRx1SuSdR7SGtbCyFPb//rV9OUN5fbRrhUjeAuGiBUcht6tbQViHNUmVNQnQs/mUYBV0584oo0/9pv9cIIEpanpVzFFlJjT95lbX6LeAnJ3xF4Fp/r6Ypo4slgLfRKY29yhFVifd+VGZXYuFCARjXQ+npb0CSR3q1KdfZwQ1H8xR640BHjLiCfPcJZ5mY/He3OJ/9ZbngET97KH571RoV8Im/I12ua8WVRQo/RGVgoX4SCnD0PO5LYA+TVDHf5YoX9r59vTa/vbF15AFHbZWtKeP7qMcgwTsG3fS4sVNzZr9PoACIYPBt26urH59ZUtVtBBmQFLUbz5sXdO4YcZaa2LVTgt71zG12kcVhLyoji4Q6d9YebcIIQ2DHzOrN1UxAqKkAA6R0QFUcwjQHPLp1dQPfTAZ3ta7w3tRL0pQUCWJuJsKUpDtERClezyozBEgOpz6sANYvG+DDzQJqozeWgk6Kl8fxG+VTq6TDhkiGqiziXS0hM40mWvanT5Ook5DKMVrm9j5uMP9pB4DhuvbBOY/Y9xXPuwLjFE9t7XUxXJgk00fBYXtTgdu/LXIrmoT2r+ikw49+huwaLGaotD4LAprTF8qwURbFJStp/1DqiStPT5qD5cX3Dm71Lk7OhZcigbKiVUq1eI2E8uP2oqCv6E3LRv/7sxWmahVfte1wp+eoSzx92eH+OzCRsW4xejTOPdbxcZ2N05QRaF2cmGLP9+zRYEAx/NodijgC73w3Xu8/blkp7BxiJMe3D20LKBbrbWEn45pjTAEgbPmx2v1mgXjIUvDJt91buy83zbtTlaRLy32vB7XrL+ZWhewHvdnNhLLZzRUUXKCzBqhLIIYVwGZveJhOzCNSXtke4cHbu7xZgCbjONYm7BjGUoj1dGfaYKdzvvwYkQCj0QqBbJr5/BtKXctvM0xtBjsOgdg5ssllxiQO9q13Sd3LFVMWyyTtHPA5ps37wiYOrEPv5dxMQrane02SwHmqtyrhfokwKYKrxowfc5JTsBAyoK/AvhxCoxOJ7BpR3WTZ7zGKbXes9DxrwQUzW04KeqgRE3GYGVgawwHRq2d22KqmgbyMTADjOCTnzy2wm7QtnaztkaBCMilAHSQkn8TtzffXtrrb06snC/xrHlLRAv22Ue/4H4pAsrUDnfv2Pc//YH95suvCSY3VihF7fi4RPuV3hezTmNsl+c6eChojXrVKaIsfbO/v+NUaF9VQmljF3tQ1lfQT+CSAiOIjGGhkRhGBvhrXPESV3/HlX+h/3SPxVopmRPsYm3t8cIuGl0XhGLRgKXCM3t+J4gD4NY4qza3RcKwT4JhCKamkifBDfYV0eJ11nQi3wxC0mz2aWuTADhzwUvraAmYVAY1o5PfVKxQUyWdjgJjG1tJMkKQjFya9gHWMOEljrmCnc08M/qg7k7ca8G4YoxTDO/vA+DjZwe2Ptq2KeQtmtyzo/wdN81Xh3FrU6qy0HQMQSyGnSUAaakJQEaMXmPpllggCNzcBVxlsDU7fRtzfWXohTwLx1AFIB0CtsrtR6TEUrD1chAwhtwMIV38XSQEsMyUQjuCdPQZgxrgMiTQzC2GL4ZmsFKsKpcI2XiAH+IbmtpYD5oW4ufW+Q3mF7Hg0T4AmrAuwKlaDxtPD8U3RuHlIU0p8xG0lLFG6EaRqGlhhlLpuH1n87/8zRf25uTSKYuwiBksPZgIWhUArre0ARPwA1RzKIgZ/nh1fg5ocaf5AhUN2EMA9Bkd3qYpRx9q9NuT19ZhHDVjIeUmQFTlBRW3XAOk+8dbAO8Y1YDt05daf9MhTl1NbS11misBmX6c0x5NJDcaqo7Nf0H6nr+fE9ARKFaDAEjl+FZaQxEJDEP0zEYojC59iclCTiOmQ+0U6CNhjUUGgos/ir1j1zrITmd/zPBxHbkdBnf6+GlURzlAdpsoiBlk2UIbW9OvWrMLrCv2aP+pJbDp0biLL9yu0ylg+yNhp4B0RsuSNrtTNt0aELixUp+ARdiVTojVlPqc9wMQaO0+j8Y0bbV0BFTKVovpskUlznR6HbDKT5DhHvjvlKCiMchltf465roieDzTgrbwXOuHYEKK5zvvWuOiapHnB6iXtl2/f+PWIDvfvLHW1ZUNUx6b6XyUfNZOshFrJ7h3kuDN87h+Hk1f+Irbmc+1YCgwbsOQKns7DBbyEGAVg1MlSkzLsQBlz+gQqFAGlh7x26vLcxvwUDpL/D2AdN69DSJL2K+K221gAf5gFEYFi8a5XIkDOk+pigEk2/mo4fLee5M+bGFs76vnLipv7QBo/bGbblOV2zDKR9NUtNvNJSsnQR03ADiUVufFoMbzpZUO963y+K5VPntkD/7RT2z7B49t+/sP0Z0Bq6t6a29sb96cwew7AE4fZ9dGRAyAQdaAKJAog0v7U5Q5pLRnbV7USyDhsqxEn0ALAbsmNDQvK4miPRTvAd4bGtnBIda0XwpJx4Lq+lqMVEaM1MhtaWmMTvO6GDJ+ZfFcxMqPdpHNbRRUzgLZMAEiCjtvW1lnbAxhEHhGwB+z1y9P7MHdJ/Zv/82/Jdhl7K//4je2XTq0n/zgD/heIvhlaNnSKtv7bsOiPzSyVC7gTurDd+3u4cf2o+//1A52y/b0+I7d2zq0na2KvVYhQwzWg1MrVTKby1pUKbcQAA/jJ0eqt/t2VW1YOA75ADw1RaecfG0QFTPCT+hTTXVp8R9wUBDAvoaTEQRB/em3h8dlC6eWAMnE7dLW5qZkOGzBpQ9FQkDxRHmOfVhxxm3A/Obb71xmz4P7d3EKla+HXWmvBww2DOtcEgi0WH10fKzIhmqrQjZ6VsijQgFInT3uhcXLmVq0bYG6kyDXoUbXN+e2o41gpYRdpxk72rGYhmB0Ze4TdwvqCCvscIjzT9weEgX9Lf4mGYoTNFXW4naOW066wZ5UkXcK2F0363ba7NloE4A5hywaUOYeViPqCMPWutYQ+5Zy272Dai5vocoeQMACgMPSgqEVJC4AW08ChlorGwJ02A0AER77rf7dtY1byjALwVTxhUDKpqg5pA7jE7fdH35qPq7ZGJn1OlpD076riVsnUPHP0QRVwC8jgMRw8M7WU/zVF7MJLHgEAK8BSM2z/9l//RWBtIdKUuUG4UTT0gRolfvRzIDOflfVamV/SrVL/U3ADa0DxbATATE/8lllRQFA9M03r75zyl+YoKSMOWM4RmWklGmEHN2+X7FAlKBXr5s1lMU2sRj3HGOD6HhHApV/r9pvWv9rNQeMr5JzdCSDmzTBjv3OlhfYywzloYOsiEVu3VfTPhrHaDjtAlRv0HfrkUrq6Uv50Uatc3UYd1U7HjK+XJ5x8Dk13mxrH1PELi5OzcfYpLIJmHwX65u4BIRidsetVb6/ekPggMhAOjR1F0NxK2FGSk3jr3UT6SgBgRJiPCKeBJXr+g3jj2LEH0Vbs/ThZKjzXFTSRqdBDug3rY4ZfRYFP+J28/bGDm78FtCGZQJKMl+xnsiFCOB8ZGktxkPsVDo/kcvbbIOS4dodgln0D5/Z/Gnephl8qxCwvn9i3iwKJArB0v6uZNaqKNIZfr5AdWqLwXA0R0l51f8vfETwz10qIg3cP9yDbQJUb98he5Nuk1O/RyCRHGYAZTjlPUAgGXJTXDozW7X8lYO8YJC8KBWxQA8RNobKcYfNoypcaiBgrxzkJIqhjFroEDxaBCDl8QdiMDHP0i0qqWtarR5yeOi250t9KJILrAa0Z05na9F54wUKNIUA4IW53o//5T+xH/2Lf2zP/snPbfvHT21djtg4atae9myOU9S/PbXBBeyh2sZJtEi64n5QFoxYna5d0VIO4AIDPHPMVxlWKvMQQvZK9inKa8qCrnLSU9M5Knsio+jxrN/0u9bkM32UERTcbfjaABpyKAUSt6tdAYn+9PJvMXq6jSfmHtmQ/fhf/SF9NgfiuA+Mug8TLsA2oymf6x/tntYipRfHUMVQHUyVRzH0+9okmrIkThCHSQWDAGK7Zjr+s9G8tnYHJgvA8Vj2Hf1w+eaKQD+x8lbRTRft7xzb2+qlffv+NeOHt9C3mptNinGLPfOMiE0Cyoa+QaZrDAlKSe6vA5wUHBsElxZqNU1QgOAC7vQfTE+BZETfzMWyABNVMkiVshbf5vlQcGgw28qvrRTLWGBV4MljFiE4BIMxe/XqxN6+PzdVI31w/8hiBIXpCEWBU3uDQfpjYmenV24TmbK0BNBFAmmpWHQ7729urgnWK/pEpddVqJDOxhHGBLUpDt8dtW2Jc+qwo3UQJ4Fh9scpHAS2S1tngx4KLk1g8Lnsl/OrC0AUAPKFbR91iJlbE8C8goCdAXhSClpI134hBbsOYNUA5K4JRm5KgjG8bQu2RFu1picwV98kIUixyIHdXCn9eGV7u/cIaH6ALsX4QqZQFJrGVSXlpYqOhor23etLDChq+7sPLRYs8ByoxJmISpT74Z+M/xXqslZTJWvU2Ai9g136aN8GsJoBCB4UUi4B7Riemn+eg3RkbBUcA7Jh00Fvl+dX9utffYn9auqLAIdyVdVaHfaVBhRl0zoK9tuvX7skDC+gqjl/lTHRbIIOSatji27qGWP3Mf4XjIvKuCsBA5znfT9jAXADeqpSgC60nQcH9MvUorQ7ip9O/Kg0Ams0HLBCumKL8dLy6bTbjwNlR5nmXUJGBnuMRrEfCEEqSRuUorTi//0J/Fkp3THNvPI9bZlYCT6cRmHEIC0pR0g0DV3FjqdaE8X3B4sxxLDjgoKq4PqjXhQtJDuQdJlj0SJkDxq8Ro2oqKqUnQj51y9ViQHVix1JjakCusZbMxNLfHGKctOUvwouyh6lFrQXTAvh85XUioBaZ5JEXJqylJ62RUjhabpWG65K2IzW3AIQoo4KwDY2VvzLqvXbHcs+PKCv8rbi76P0+3KGzWOPsVjcqmCgMum0uTdIX/kLaet5Z66tKi2z4Pk2XvzBN7M+qk3JEkFfxFTaan+74vZOZVM5g2e4RIzlIvjCt31Q/FxAunuwQ6ScuBP3lIGUIpCIVUjiam5SHRCNhR0z0Fxkt93D2GCriq7LNQ8XtnQm437WcblKiRTv67YbFkoAEgDW0i2ULaxxXXMZIcpClXNrJ7MW9AVQXpUlAZhnw6krdhchCInNLDYLVx01jXFot7RqcG0SEfv0n/6x/eH/9K/t7s+/Z96thI38ANdSZSHGNiUIrQcMSm1gN1+f2NXbCwLg0BnsBBAaEWG1hkEzGEj+n/8hEmDPIC6AE8SotAiu85q1wU456Qq6bv7bcQEFES12ra2GsZzCXqoYk8tAk4yeAvq/n/aQEtN0mKa2XLAFaPQfVBlnlNRc2b3Pnlq6UrL2amKf/oOfuJ3yrXbLBTUtHirQ841rKJgsbXsrD8D47fHDZ26Tl9YOQkEkMkapKYTfff21ffHlV1Yqb7vaYo1a0+2BqGSydnx0xwJxP0zunQU3Z9a6/C8Y7BUXlyy+3fOiheUIwUKAOaMfxaQ0ztqQtlIGCYA+6QPG2ITqPinnPxXHcKMhd6bFimvUu8hz+qiLepTRx5Ney9/zW6yQxDqITqtLu7OVtMisiGPp7PsyPet3Y3+jbBuU0p2jfWzE70jFFVJbAVyAoelNld2hoba9t+2SEVSKYwzo5/O0cTGlzdq/FHHERnnxg2nf7YBG07psM03vgarYVRybzFm/E4ERryxXIWjOugSSHIxV466pSMACEOo1+3a4veeCWYvnOq3e7vbXYVTwKjtAUXNVRwQ29Gc6nbW9UsF28zkA/zaIiAz4Beaw9xntSRZyqJOhDVcvLZn22WKQwj+y9uDxjk0AGh/BoVzcsZtLFE4XIrKJ8rdrgF+KPAyjHrtkli4+OxPbxSZl33UCSiSuhXqfpWiHx6uyPyG39jZf9AFcAiM+E8UfC+n7Rshy7fHB4OejqX391Ws7u6g639SUpvbRVBkXLbrv7R26GQPtLYnH0tgNQTIVtRT2keWlabGeTi/sdRy71nTJkvfen53iMyp7jsLAb8QwtHdqwSsJxkSSYbv3+DGBkfsN8QE+M4TPBFQdV8pgtLIp/quFe3lTEeKwXS6jCuIu+OhscQVMxCe2TZAI5Gw7f2hJL8pzk7DYJmW5IETIV7AMYIvFYscLSFnJZQuuFyi21e3itrY9iKhIfWv2Sun2GrfNWim42AQBLkK7fJCQCf6h1NzJaIF6AGNg7MkUwH1TB0cIWPShzl4RdmhNNRUPA8JDl5Wo9RAFk+6oi32rzM6a51DZIrCVvxOxnq8I0jRK1xFJd1PVkHCtv046E6sEc5aa+ix0WLRABcWBz2JoloAUalFe7Z5gE8uN37K5CvcI0V5oq28JaScgOqWEQsRWQt6gdVptBEZQU1cQU0iCCAKBXlO0SkseD1YElB0r549e+JKZyOfaEDOXHJd8jMSsT0TVHgztr4hFEzjj7bTPRNkdgIEeIuwK0Xnc1M5UWV042aA/QqGsrYJs8sNEjBumkFNijmK6geDGgnGMBqBc4KwL7xxJFoO1ojpwbS36K/jMMQLg1bGd7Z1tyxZzGDHsVns2el0simv4N/bH/+d/Y9/7V//EZsW4tRY9G2pOcTO3IdG3hzFpY5V/uLTTX35trZMbGBn3pH3KNFGBMk3HaL1Dc9kubZMB4X9ubeZWQiJ9cYBEAieCFYcFroofPI37G4BJLGZEwLjB2WuhtZ3PhuASnU0gsQn9xmcUPOgg/SH9JYC+VSJzmDBXIcjCKpC/8RLGVk5bk/7xp1NWPNh360Uq/dxrdF2Kp9KVW60mABdxwW27vGUhD85HW4Mh2BIS1uWhM37amKnS55l0maCzx9gG+ZzZsyeP7eDOIUbWt8D0G9v1/c5+vNO0StprbSsTCGF+8YRt7d8xDwwuEE5a80ZrZrdrOUFsYYqRu1o9TkWqVEzgNkkiKIlOYOY9HQtQx5gv6h1UUQ9bSGLAMXvwMY59iD4lKE4gKcmoSpEkALSiyyLDVV3wLOXzduf4kOH2Wb3W4D36k//evT+xPOAhNq+S5qoyHIJwNDsdN/1ab9Tt8GCb5424QpT5Qp4+//00JGCntGlGwaWHl/LKfEo6u41qesG3liZjuIIE3SzERufkEPhCM/ox5KZ6GwSOPYBL5/nXbppcNwSQJi0Bu0uEUQgE7gCAuUQCipXrrP+8dlIzHkGABhhxgUT8YryYWIDrh/I+K+0mLMM9U4kC91OFYB9+eYXz9wlKKoGC8m1DA5cA0NJrIchaGP9UwLi8rgPYQ+vTf80hfqBEl5lSHLhuaRsQ0R4jCKEIDO2WQg6Fp9afvrL+sodthbDDhDvEzM/vYtjmYjy3b797766vvUtKCpAaVPmgWrNj9x88cKxcgV/7iLQZ0Yvfq2y8atH5YNAZ7S0hSMbwbakEVaq4qt0wXjFHwMTSO70B/UCEps8KSnDJJe3xs+d2tPvA9vYfQDp2LF7YhawkLG45mw+xghXqIggBAfh11PRmiRJE7XR6LcAPnw0lrZAsWym5Y+lQzjYDFX4kYK5DlvaneC9rmwlhaI5P+FB7c8hOa2zNWh8lloFoPaS/vPhY3hJxgnx3jtLGTlBmmmrc3blPHzSditAREzO6tl5rQxK84EQcm0YNgA35XNqd8Z9AkeCYzi+n4IKqZavEkDZWBsBSJXMMhzoBlXHHvzR9mYEoya4GAHlvMAV78BmcJsg4aQxWqzG4NaNNftuJlfFVnmW3YPFyifYwBpAvnYmCc0HGPaajIoqVLcgzAQSb1YFWrdY1P6OkIJ66x0yKFpISQ5mu6VcF1RjP67Beay/gbioRhqQp9XzKM5R45ugLXyQZ+jzARVSrKEH0LCPZr2EgytpS5Ot2YPUCX0AjgTFovlzOv9TipNYZcEjtOFY6rub8CXBWTGad5Kzg7EWcWI4dCHksU4jbf/eHP6ejAODFxr738Sc0lgaNB5bOIf1g55pDV2BaYZxB2oWVOtYm4HaneQFkyf0d++yf/4k9/+f/yK7XI6uOO7YA2CT7FYE116m2aA6y9+rGzv76a1v3CA4AidSVB6cAxd3CntuEqBQ+/lbPrAP6FTjFypVFFAqofLXHLVhF3PSIIomCiBxSayuq/bMGgDfWQPYqg8ODc/kxwrXKLPCfPq8pLcUSBSjpGeWAQ9S5Ds7EL3yaH+We6yRssVKwKn074O8KWi9qtu3s5VvsYW5lGLrmfbcre1ZDot7F4EP0dbfTcOsSymaSIS6kEkMhewqzCwKoMpQB6uHocMfG/Rv6hqA8bVmz+8a64xtbx/L21SXBNKS9GBgqBh1NbwE0PvuPf/Yra9w0YH4644WAyv0jBD+ltiqIaDesSlIgYNy044T+1OaqHn09xci/00ItNqJifZqCOjwoEmyrLghMJykAvwIrC8DC4QgoYAVeF3Dpl1ajReC4QHm0rA8re3dy5tZolLQBTqJwcvZbVJd2tldVvl1p5kj7SqEg03FlYHTwD11yO02KY8xwzPUYpYKj6ZpLwCGL045GFzZa1+j1mKXj9xhvTYNd0D6ea6ZD0iApkCldLwebTqKkS7mCO8o5ieJOBkIEjKRtF0oEJgW9JURMGWm8sLMwIK6pHA+BXkHEQ+BdYFupStHW4TXKAbvZ7NtIyVzeLn2rzL4B/qZ57YBjpkp9Vsq7Ar0yfXyAAe5JO1VhW31ye6iUppnqjbYDrY52jHNfzazMUFnNet1lmvkCc9QHgcq/sv4AZrsaWCbhNz+gGiIQtAHV9zcE56EqbBN4ohGYLb7OfaTaJ4Do0eGhGy+Ve3GZididFyKi81C04z8GrtCN5kGttvtdOzlHjajBdEB/OMbnNm5NNkQnKwjtbkF69nastF3Bhxm/bNGypQPbKj2wO9vPbLv0yO4dPbHnT76PKrwLxvC78hFMP4vNKPEhSDBXhYG8ZYJpTZS6zCoPxCSM30UwUk3nqkjtmMAymWys1x3RDoJ0b8RAB1HBBw5E04mSpVMFAuGOZQnuaXwkC7ZFAiqZH3MJJkosCQDKc+K7EhtCgH2Oeyt5JJtM854xZvyeAKJ9UEoj1348lbDRYWHKPE2nIMrhBJ9Rzb0E2ET30J9SBsJV4YdoqNvnRlwIoazWc4CdIDGbjAlaFZRRmPEfAGsoMa1fEtjrHZGcDcGQYEs7pAKFf0rXDooAAE2BgIKbykzxuVQGwoX/begfgqeUuoKmSjFpDUyVzsMQ3hg4Nxl3+XtHiWjj6IUvV0l/LsmzXNMowqoOqtfOSEUfnQusDX8q3CZpKvasufnFBCaNLSi6qky2Y+f8do402kyWdqdyaLulLVejSbnZJ7W6S+MrpfP2ZOeeRXsB21oV7DhQtI+27hoiwqVUKrNBRhVQyi1/F00SsWmTmOhM002AfSTJQ97bt4f/7I+snfBakwfqq3QFslgZMhfngBZBIgI49C5q1vnq1BbnXfee9hkIYJUirIOWktkczG2KMSlBAAbG4OnULx4GkPQwQEGMJwDb9rspIWWsyGk01+v0hebcGOw5xtkGQKvBhTV0tgWA4kX9LBsDHAsvon/EiBVA9LP7rrUerqN/B3As3Ngt1EbKKRugDlP5stUY4Bcvv7G89klUbwA7WHIp5UBbTM6DREXLWB6m6EPhaRFUBfEU4ASQYuCTqTYRqipwEAAcu/1BjeY7+niOlO0TwGFQ6aT96Vd9uxoWLYeajGKEK3/C+oDXv/v//Nr+8ldfAZxJK+YzgAKqkpcWrxUUtX6kkvSeIGrOu3K7YRVIVEJeim2y9Nk3784sgDEH1Y/lHcCpbzH6PpvZI3CYbSkLaB61aXeGDI85UFJyvoKIzlO/IIipCsGbNyc2wvnGMOQWDO4CFt4kgAgwdZZKu60yLbBwTY2Oxm4KiQ5mfFFP9IP26Sjwq5y4f0PUWvZRugGCpXb2ewk6cVvQ5gXsVinZ3nWTYKJMKzNaZx5Iz3iydqwtgONGcUYdFxvQXDPjoaQMHQaUSqQYFVGhhSMpYpJRrhcUWeA9le9x+xQIJDpzI14sE3Jw9o1KuqgdPoI+lGREwOzCXmfKqkxZKp3j/Z5lUS360uK5CptqGrDZarl+U+rnzfW1DbqoNDFP7r3AxjTtBY0BuHzWrNbxF9qLop0uO3xH2awgDgH8aNOir7Dp0Rw7mdplve9Sqn0EAu330dooHuKmLs/Oz+weijGhNVD5Bq0UeVFpGtmGX+RCqaw8q+zi9OrSndOiXri8uuF3Abc3R1OE6XzaeADbKRetvLNlRZX9JwhrSmnaR4n3xm6d8qoGg+aZQvS/pntFZRLYayyRwV/TltfR3fwc4/debCFCBE24yhZKLUft8Vk8znqjpTU6IzurVu0dz/H2/Xt39IG2KRQLZQB7bZfn56b6fUPIWYo+0jkyPf6tqsuattv4sAm/csZU6WAJ4ZugaOoEiJXVzhs2gAwqrV+ZdEJIkQBVyajdXAPoI7BR/bNxe51UL0zYq/1v8WDMfDOIFDgk4qYFfs02aEsCSGzxQNkpLlcaBz/bKj68JcWemUsoWa1UjDSjYoqQS2w9EnTTZDpGV1xbrEI2OF0OXfAPhxIQPE11qnwSRFTwxPjSuY64j/CfHu8HlGyBHSzwm9Wmb6WtPJ8f2mim6r+7hc+1d0GGskTK5onmC3eKIewdsBVD1yLzHFDTud+qFTNoacMaQQcgLG4VHBjABfgvSDChM1VqfQiL6uK1ivjCSwZdpa49vYWVYaEfx+5Ytus1hCPAHLWLYdPaG1RFgM9FkgSUvgNtfADAxEQBR9XYoY+s8qPn5j/cspc3525Ko31dte5gbO8Bndcv39hImSxTIq02HhJIZvUeqoZO5xqSaDPkZCgY4W80nz7lHhvA4XbvjNuYqCAKlUhHCXj5lCUZiGwiDqgAGJq24lm0fuDz4DAeFVsjiADkF6G5tSU1GYFVFyAbo3K0+1/0UwEE59JOYFdnCwDWFJCy2TQNqHUYrZUE83Hzws7atOekqYKEQ8tjXPtI/r2c2C1OOUGrgEQP7zy1pPaEMG6qlZRNaw57djtFCSgiG7mH5kS1t2JmFQH2rMrvL4GzEQx5YavWjeWR1lofqNWndt3uWTRVQT0e27//T7+0v/jl39vTjz+jH9IAKaBIAFFwcpsQCfI6CW8pR4IqDWGoYwUQnk+LlqqVfg3Qv7tp21rMGVA5ODxiDPPmDxcAxIqlk7Q7srLkCr44x2H4nHZ6t9pde3tyajUIRpBAqvPaFRgVjmWXVdhRQ2nKBA3tZNcipZJBXCnyCLJf62j08RibVbVmFRNU1opsdTEBZAl8foK+doqbgsq0Y2GvHGXHJnjbaH7NeNxm3kGrrE87+gMFxxieGILlJd2cttZlpHQjBJAl/T1fid3BCukLTTuofpPIil/Bl+fnIRk7yBr+tiYQrZMJm3phqoOCBb3bKCwAG7D3zglqY4jAUBl+ccY956ZuROjk8Ep31q56ge2UZ5ZS0nz+yfsTl3Go835Ulkh+q3U27U1ZaaprMQd4tWYSwQZDrmJF2Be2hDcPyHJfJNNwojUtxnQdoj/xI+cTqiIxsG635zKxtAFYm0Lv3zvGd1SJAv0l0se9lZ6qXdZ6Xi/gpxMb311DCCBDysy6ggBMaDtISCBpWoXgoSqzIa4hIrGPyskB5uOR9oNgUwBiOLDm+Zd2DQlKxZWSLiW2pn30Lf6orEudXupOe6RtcwipFrQGjJvOhVcVB6U1K3mo2ujZ6XXDqq2eK78kAqqK2VKyAlwdAb6L8ld5fBGQLdqnZCQVJ9WsyWKJvc2U9dZ36xt9guugM3FTPQpEUwjrkr4WyVJ1cBXDlc9ob4cWzFX5IE6A8aEEoa9u3aXXa0KKbiCzQ7ceqASAPZRZgPFWmq+CjDLcNgtwY3V7MqummKaoVc8SXOW6Kl1yzXPE+HcI3j3DPieQJE3PK2VdswERgkECBT0GQ9ZeVNHCg6redbio/TpaX4olwYN4wIYz1dBr8G9Ia2BhgwnKdMlzTxvYyYIAB10C9/rD9gtfdjv9uctxxjDj/pgVLG77saLbM9Di4aMw0XatYXGkF1ezeR9naBOs1oSOuM8++cFju7ezY7GZ0viI/EUkfC5u4U3a/vHTP7YfFO5bDEdRGWJPHLaHlNf55CE+W8GIlZHV570v+2/MymbbmbzNYEJNGJXbbQvbUlVeLNN99wAGhZ98bJFizt68fWctHEiViGvXbevBMEYYymzBYKOMZkjzxVXL5X5PNEUFYC77mlcECmDxYkMyRmVruZ3GvLSzVGsLDB/goGm6mKsdlIzxTBiCSpxoTtyPjPV6lGoYcGdFXEfWdgLwSBmtcIAlgS2JMSwIYh7uoSkgoNUpOFE0yXhtItNcI+jsgrLYgsDCRyC5HGGktFnTVJqDDeMIw9NLS2B0uUwBaV6hbXuWBPy4vFWrV5YQ+wHExBJS2Yy1Gxc4fMv8sI2oP2Pr5qVt+U/t2eMtG05haziWZxYBsJKAcMK+OYcFR4pW2f/E/vOff2F/9me/JqDk7fHj+3b55iXj6CeYx+jzvo20pgZojlTN2f2sICypS0DkhTGgbDdWh8F/Rx/MV6jewMpKUVg3DrFV2HIVhROFAooUkJ0P7KB45BxDab2v3rwl0ON89Pv1xTVsr2V7xaJb2xgi9xuQAK1PxVEEKtwoR1UapepyqTrzYj6kj2DkgHsAYzeARusunWbDprDNPgwynEjC+GDSMKw46kNTIMN5zoYw3lmQcZQyD2Wt5xbBIVo+7TCP4uxz29kH6GjHVMoHTPQyCDAzPtuD/dddBo92YWsqSMJovpmZdkdrV7MypcTGg4mCK/GhircRrquglU1nAAwPAWRqwy7sbxOkvSqVoj0EYQfUuqD2fin7b4SfShVJ8Z8DfFICWVi3UnAVRMa0fQ3TH8N6h4CVqhPMsPOdwzJgvITZQuT8adi5NvilaUcRsNGBU0kCQNi+e//OHb88BRg1568gEdZ6JeAsQvbwwQNDLwCCPPOwC7CObApILWaQQi3Yc+83Z6f29uLEuiN8FWL59uTKMuWCDfiM1tQq6bTFkH1x1JmO8z66c9ei0RR9ked6NVTIlwT3vrOH0WBqu8Vt+lV9gd0Q4BQcpzquuNOwYadqreqF3Zyf2gC/d4TPR9BBJUi1voZsvsGP3pye21W1RmAhcPA5qXjV9xM56g/6VgCHtku7jAOk5aprF6cNOzp8Ynfvf8Q4MEaBlPnWcfMsIG8zqckIz72GGAbs6OCBA32RQ+0x0t4RnaeutdAhWKXpxlwuZWHA2gdxlt2qHLuqWoRjGxsMmi6AaDZnNuWaCwIs+Kv9LWuuj06QrHCzD0qUWvOfKqTPtKYThKDlK7Yg4KliQMYL+ZhDzJQBFo269SPNvChT0M/1t/KH+IfOsgFb1wQofw7f9bssNc1QTbiuknc0CxMF48JRgmA85Kpe6CA3rRlGY9EXvkw6/Lk7nxwUGzLQ86lSz1ZW93VtGtGCHVGdSLtZwBRVDymYsY+37wJGjzESOe/YKpmcm55aE6EimbDdOTqyeWtsKRjNIb/L+7XQtLazxqWNQxu7Qm6d43C9wMiup0Ri/8g2Oa9d3FzY+Zsbd4yscql14DwjBDiJuYvh4HB7JSt8/4n1AIhzJGIdqa9FbZVYWdB2lerQ3HoSxu4nkEwbHbcbdaP1DYxl0hxAhEKwspR7ZhmNSr+ogKGrkQQbDgCyQQZJByFtV4qWy2bd+oxPkh2j0M5XzceqemYHJt72LK0eXaOoYJuog0kHNiRDmhIcWn0Ygc+OxC78BDgcXOsvEa0v0M87lZKbJtLUisuUYpD9SPEZgDDn32MMQgXXEkjX+XmV3y8IAHHUCMF0IzVWw0FrDmR0TkwTlqVTJHd2DqzThwECkqpoquwrOYemAmbrhMVyB1YFjOcEwT4k4oQ2J3bvWmn7mf3H/+0v7c//y9+YyrHff/gA6F7Z5auXtpcvWBGgGyvLhP/cmGABUsFSWe7fgJycR3OyqkJ8NVpyHzF0ABRWk09EeeY9l72iacZIOG6FWM6iy5C1UC7aPd5SymqVACiFO4Jt98b20eOnv9/PgzOiQJTlp4SQDOyYG7tgor1PWuCGvlkAtqC1HE1Rag+M0qZvM7omt9lCjENQSRRJgi99PGcshjNtLI3b9vY+AR97AnA9jKOYl5I/NB+lcjrEbUtnxOq9MNEhpEUsXLuSlxaNYye00UNQ1XSXSsOHwxGUIX+nKSJscy0cCEXxFwAZR43Hgy6Dp1TMEAh0wFoTu1xYramDy+KAzIY2J50NNlCpWvCeAwxvXr60KgRNm9N4eIA3Zflcjr6gz3jWESRLBEyneoYgKCofpM2PUhDjXpsg4nGviF/BbWOheNot0Iq1Xr67tlMA97JWpU0wUgAZmel8UHut2ijX+XDk1uDC2J7KCilwTQCdKX4wQwW2CCxvCCCntSvYOnaoRAf6ReeN5yAos/HQ0hCTDM+mOnaRqM9Nl2zvF20GORHn6k7fWa37jbO58YRgGtm1VEp7mJRNhdpnNNr1a+s0riG8Nbs+v+BeXZfm6gNEB9jOAtYtBfTy7Xs7vahCIlROR2s8CzcroQQcqUaNnwi1FrSz2Mjh3oHr6xsCztnpGWS4Zo8efWT3jp/advnQ7h09tScPP7OPH3/fnj/+nn369Af2jH/vFI4Yz4JVSnsWx7YNvLlNuIHgYGNrSInOT5ovVDB2CW7JbpU95btdT0HV5FJ5gpwKos7ADbh7C18e9SwRSfG7IkoyhlKAUGSCKEbUQSCBotV6S4m+gkRjpCo+GYCwrzE4P88TikQtCrZofTMKHoRCOcY+5e6nvSXJOBjl2SIoTxwZSfMMWmhf87thd4LSVd2+22AUCyedmFCg9a4DL3zlUvhzTJuHVVpbyFX4VeE0PVQ+nDZPTznPOCYyfA7LOiqW7f7uHcc0LIbzBGbOQVXwTYtpHR62T0CqtxrWGQAMI+RixGtv+1f2rnNuoB+GOOV+C5jqezubNa2xbFur31KDaLDS2rzOiNTJbm+HAIKXSxk83LGDn3xi1/Wam0NXqYQlSiQGw1NZ+RGBYYkj5bTqcNly701geGuusxzAMpWZMJreBgyCi3bGS4m43er6DM6+BszFEJROqHNJVDk4hiLQwqacIYQy0yasLn3QgWWeway+OHvnkgpmtGVGlI5kc7bsjiyEAvrk6UN7/uSBVZC4+zsV290u2+M7d+ynP/qB/ckf/aE9enDX7eC+e3hgxThMRY6LQU0AyHnAY1NIyH6hYv/2H/0LG1ablg4BOMrc0UFAOJNKU3hRfcoO0o7zSMRvjfqFjZG6OqhmRtDerHFExkbTcO+uu9YHGKqToV11B+ZLbps3d9fGnoL9v/6f/9l+9+Ur2JCCT8x293et22nZmPHMRWK2TTCZLFT+RFN0Ika3SsvNieOAyrBSKRiF/zky/Aws62IbvuXEwhj+z374PdOxuPqEKx0CMJeSWdvGOTQnrNMGT97BKC9qVkgXLR3N4GQrO9g9cGpIxEIlc2TMyrTKJJPu/QXsSfPFUgbibFlYswqcq/qrNo9qfFXfiZG23nhsbZ59jbpLZAFPfjfk7/rTjRWyey5RZDyE6EzHtDlGUNk4paRzazAVtwZQ2qrARDf07dwx2vlMKkPsF6flcwIHJUeoyOAAm1RduNv9SGjdID2GQ3Y13YRT+4JrngEG6pkDHi2AfmWt7gIb7+OZPCP9lUNhXl2c2cnr1wBnzTYKnPipTobsaT8W7DeHwh+gOK6vlOauumiajuuhAsaAPAqFNoosaa/LbKApH1j2FoAH1q09ACvjNvfekoMuAaQG49TO5VgkwViuIJUETMZtSl/dtDsW5Tnv3zm2JAFMmyq1j0ZZTEv6WYSp10e50sYufam9Htvbh3YBvjT5tzYe6gyXMH0v9r1YTFF/qKli0vaOK+4oi2S2ZE0URqOLqvcSuC3mEkeUVLIh0NB1qNUTa11dWl9TVE2taeEHBMwh5EWbNG+qYFAbMpfK2UBjhe9f1VpurWaOYtaUn76UUaaNkVoPVrbevcM7pnJMHfqxhRpWRqqOqp6MZ9jiMZ9FaRIYbl8eN8OSREUJ5Eu5LUfkUth1BvKWJCh4ULuaktvZum+V4iF2TFDmPW2IVOZTPJJFXaddCaTZEESeQqMgjJoe1nqQ0qlVXSSwCtn7t2euPL8CyXw9coFkjn3GIR1aw+hPweFJ2xYebGQDvjG23hhEmTFUSSs9l1LHV0vUHPYwAHtHgwGkjiA0DNr5+1fYYdtU7/B2eg7CRb+k4lqXCfKZmXUhrPOxZlWULk0g+Zf/+gefK2Pq8gq2S9SUc+/u7Ni90IH9KP3EfnT0semEryHqIZRZW76UsREDctqAZXhhIREdprMkSj9EUiIVifYjGOEsvLLqvGsNhO8YxnPRPCUwA3kwjw1GrdO4dNpHW+myXGPUH5pNMSov7A2jRJjhvBPHbpUVpjlClZYoffTAYsc7MLGarUeqI4M19XQCmN9FW48cGAns47tvOHclM0ZSNXRiJhBzaxaqIqwFPwUnrVWIpfIRfoYtYEwjFMIiuDF/MmQh2FaG6B3Wwjbgq5Q5IMMGoF7bD5Mfte0GAHvzXgd3cX/i6xwmHFLJmPOaxej0f/lP/zEKh18QeIoYxA8++wQm99Aq5bxbi1Ea4L07R/b8+Ue2XdTO9DwBbN8Btc6viGuKhmd9LgPGEZK+qGMEiVTEcvkUgaNg704uMHQAfj21cHACq38D0KK06J8yn1kuCLrrvl2oNAgS+W2nY1McLrfzyPaOfmx//03P/q//t/9gdQJVULnu9GehWHCH7FxennONDH07tR3e0xSjkjMwFQBMY0YQoe9cQUoFFhqummLTecA6QdQGqlTbtsr7efec9caZS/OMAfZKH9baTYlAqhIc19cNe/3qxAr5LdvdUkbOntv/oGilxUrJce22T8aStlUqwcAzOC4Oy98ry64MI9/h/f2tsu2WSy5AqxSNimcOaf81IHLdalufMd85OrRMgbbhICqa58N+lL4wAfhrzRuL5ZNu/HsopFBA04YgDnaiVFbtYoesAmqaiiOQQHK0blGrN6yBmlKG2IprSmlGokEL81Lb1UVBgvsaBXxSb9vVGAWZCNKGEKpl5hjfYhaw33114soUaTPmDs8yAXz//u9+RaCoW57gVqTP0vyukEm59Rf5FFeAOBG5GZuQVC+gInU2Hg5sgoJRTSf5t1JFdHphDNvbLuUNMkkw89iYv1sBPl581ot/3qgKOAHbZYjN1ygcghHXkPdcEYjTiYQdbO+4MjTyIyWRuJ394MNaLxi/MtykkPJbe7YAhC4IUJqeizJWFex8TicqK1PfDw733axNMEr/YEOqkuv3Z2w2SdtoGOE9rre5cokzCVSTq+l1cX67uY/2ZvE57TFTKnQThX16VrU1Ppkvb9vOwZGlcwVHiFWaRDMLmuLRWTBSNkvGStWJdytlbD3vjhAWOdE5NB18RepO2yJ08N3+wY5lszB1/Gu1hBRrunGJguLfRGre4336Uvs8BtiGsrKkLkT0suktt7itNd+gT+O4Z3f3P7L97Qe2V7mPynlmD3gd7D0iMJVQRltO3fTa3AdlsRiv7M/+9G8wRJ9t71ZQqA36CZXIc6sWWyDssVr7Gkwm+AZpl4exX7UdwV+CiR53aqvPkX0lnyhJJ6aTbGMghS9CUJkQpC5pc5DAn3dKaDbroaBgUIyw9v1IaSujN4Y68vM365Xvhe9f/V+ef35894iO5UIogu3iFjKxZQ+ih/aD0hNLeyJWurNv0zSdH11YlQtf9To0rO/KSkzprOmIqEb0V/oqZNymONmDx4ewqpapNHKc6PfZnfv2swcfW86btHkHnjUN2VZkD4NHhaw6GH3EGucMGGBoALQW3QRIIr1h2IJS50RB9v/BD60R3lgdZqOd9TI4BY85BpsXc6p3LYFqkGF6URyqU6Q6O3GuH136rHujhUciczjoMkw0JaGpB7fQDsN1C+IAvmONmbANUE4rAqmXNmhPiAdG1PAu7M2qb39be2+/43V61YXNZWwLFqOT4VSGw2XCva9acLCwX/zoRzaC1Svb6Wh/D0azB4tt269/9Uv76usv3T6Vjz56ajvbW269ZMwgb2B/33/41A4xfi/y28ZTqxTy9gjHhZdZGoa68k8Yh0u7uLyyWqNJUMlhDHBuMZANKpGXUizXSn9kbC5gMYtE2SLb96xw/5llDj8yf3jP/uO//xv7f//P/9GmIKWmQPhjBwxHRwdOtalo5x/90c9w2gtLyk5oo6qMoicgBgAH481bTr5LnfAQrl8xUWuH8uaH0cRWPfvoB49Nh3LJ+B8/eOxAW5s+ywQUP8/sZ4x0hHImU7A7dx/j+GXarQJ69CXjo4urooDsQllVUcZNxQ2jtFnFHQUCDgj4OR2PusASVporn1Uh0jYMuTXQCYAEAYKhStEcHh4C+IoQsCvUpUryn1+fWjgdtU1oBTChdr0KXGmYWcJt0lWZEC1uD/qAICRCT6rMQqWcK4tO6xwFlI42syYIRHLSkKq++lWNYe4C8BoGe9ob2Nedhh3+8BML0gfDEWoEsG5cjezL36gsTIs4MOW+IWtWL11V5fsHu/boeJ8AUIA5Z1xACNEfCT6jHfoh38aKqRgBP2f5lPYzROiH2yQY7TFRvTttmlPA39BetVubGtOwaFdQFNsp0fazd1XuP7NoQtNOMF+6X9NDCiTXE8CpgKJgXHcBXalCjMBANEfQNLOhtUStSSrzE7eyBQHvDFWmzDIfLyWvaC1SJYQ0I6D1F21yLFW2AMMAbFtZagWXfdjrTCFL3MNQbMOqZUNZl1DTqd64oC+1qdpU5xCea94boNRHE03VZS2F/yQzOkZhZN988629efOWAInSYtxUPiei4wKwd+3iT9BPeZ6lQBDRuGkzawslXkcB9iEGwobB+PbI7iMIEd2OL0gkr3kGBcSpeIZb6xTZ0ku2noK4aYpK6y+qZK6FeCURaEo0kyhwrwx+EJE3uNTkaIhxw95UQLNc2nXpxweH9+346IE7Ev0PfvYn9rM/+IcOs4OQ40xqG+6gv8XmUhXIRwYbLFq72budimIcOt25He3ct2dgijZ2t3X0xHRge9v7TmVoSUBqVZgNgoMljDvYzi14Jsg/5GKFk0tt6hRWHZWsbF0R60Qy9cL3i3928LmMQ/N3YV/cOjdtV/PoJ5/80K7Pz90izpnWMZBIKheyoTM9GL0KhW2UwQNQbSZEqt7UHbA/niLLAOpYAOPRBkXkj4LENqCwbk0tM4/b4+JDgkvcPtl/jpEu7Ry1okN9VOJdc9lz1UOS5ERqi+Wq9IFSFeeA+71/8Uf2eqypMJWgxvEZIDHVdqNh2VjKoJ3u3AgdF7qJE1D6YwsQhf1KeUPuEhfcQKumjhZftaikI3tlzDICN0+JUStAqh5/X2WjAZiRgACHGPGML+cd+8ubd/Zu0rUh4GD+IvL+rh3vbcN+svauXzUfDuo7rVt4snQVhO/rMCacUjtw7925Qz9uXObTzs62FQoFNxWg0hpiYw6kYbdr+jZIG1P0eToe4Xlntg87X/D+yzff2pev/9ZGC2XItQF9DA4SEKWvExi6Cg32DEYGuC+WUeshiafxihUe/hS1VbLBKmy17tr+w7/7L/bX/+UvATvNpStDCM8AsJX5VAaUlcVSvbm2O0+OrX99bWFIAYgJQCghQbnzjofCTLT3wy2zu6CiJIYW8vxswdhFCBmrluWPtzDstA07Y3v2+BMbdRXkV1aG2c67HdTs1FqdnjuXRGeyaF+EzmpQRdMpTq00SjFPBSlXZ8g5MuDND5qWkMnrPQ2Upj1ud5B7YfqMnxZRRwRWiJ1y7qcL1ZwK2e6uNkGiKGDYqSRsdQ27Zcy9MDu/ivBh80HkuwCgkC26DB8hiCpRa2fwgvvEUXzD7tDZmMrfB+kHZeNpikg7xFVyxsv3DR228i4d+9UEXH2+sW+wofTje5aEnetI6O4Qdjz22enL91a7ukBdBgEV7U+J2vF22Z7cPQToErwX5XcB+h8iRR+q9EoUspPie4yH19pQHPatYJr6/WfVIm3+c6cr4gQCemUgRrU/Il2xu8eHqLk8Pj23X/7yGwhWkqCedtONOr5A6zw9bE/VG6JP7+JHa9uJowixa00fKkhgtgCipusgaYEAgROVCdifwn7HjEsJJbnoDQn8WReUorG483VNFY201gS5iwK8mlb1b+bc+9qC8aXlS/gipHQzR0ltGD+eYYHvqm6fyMXZ5TXBHa0EuDXaQxtOADyCssxVfqX9G1JHIdq0h8/tQtp2KyW3RqkTHQ/0b6dgVWYo4tScFptFGvScfU3TQYIiyQTkK2wfPyP4K1ACpG4LhOyeQKy0GqwQE9E0JwOuX9A+VfuW+tFmW63f9DpNMEezB7cJPBiMI8M6tls4qwQCR8okBLBh7ZHTbvsgdhgOay0tTOAt8BwH9OWO7e885bmeWCJa5t/7PEfFEkGCVLjAPQqorQPCVAzSr5RllW2B4EeT/C7NeEMAMFPRABWMFKHOovR1PHS1fs04Tfk95Jt2Ch503LRmK5RdqX4ZDPovfP/0n//482CYxkVD9sWLL+39N5f2/PinWie1//rdr+zbyZmdzq7dLnQdJqO5+B7grF3oys2et3VYz0rb8Jx0HuCQOqBKm+b83NjNnRPpX1XPbBJeWXtCoEqFrT5pwaJvzAvg7qdLVlS110LOOoOmY4+aw9PGJc3dKZ1urXWOfNwe/ut/aN++e0dUnGjfDgEDgPFhxHxWtWlUAlnrJ0uM3o9ReDDOTZsgSIAJKXmfgVW1WC2iiSF8OElM2VFqq46IFQufAtqbEB0HM1mkolYnmAwiPtTI2L7t3ViH39HTZrCyYOzQKrk79hDSNPMP7PWwY6kW9313aVsEgOPDPSvmdU61pn02GH/YSuWiY7vatKkdrPVqFYYLoGFMOkdDO9TfvPnOGgykQEvVXucqxgeT7aEsfv13f0X7GVBY6W55l2AVsOq7Ov3VMU90YOswrHneh/Fk6P+SzXKoThRId0EAaQ6RqHP77quvHdPVWtDWAUBy99gW9LXkaySuU/sKdgXL6/Yblj8qmrfVs/iIAK8FV5xGmwfpUfpU6YmAgYIKqm0D6Ogc+a8AxDd9s+xmYOkHWbsKrO0AmZ9irFQzKwlT304BigEArt+m73SAVsceP7znmPh17dJ6sN9mt24XV6eOGWrvhKYFpDJk+gv6SX/TRSFftWrWGvZdaRmf6gVxH6W46oySOaRH+2x06JhKWajM+MY7ssO7SYO/oFJVj6qFH8DKfXIppYUDdHhdbMrzNFFMRIIF466ig17a4Utg//tZa0OsGu9rFoU0aRF4A+NXFVllj9EdToEo2CkQamOa9rmsYYHn+MolfVDHRjo4aK+UtfCdA5yea76+sMDQ61THPuD+9Gjb7u+WGOcwIBdGeXBNZdPwdwnsXBvxVOZHz6xpYCGDgMhVlqZ/lcKeop08FKps7NSJMhSVSRTczGyOzXr5dxzm/3d/+5Vd3TRgv9vWbNXdXqAgTFmkoql1SFj7/HgXlRGzyGhl+/G0LegrpWDryL7gmj4CiJvgwCX99B0A34eY5bhGOax1HPwjk6HNPtpFgNA6JeMyjSfsG2B4zvWC2aT5NroefktQHw3rLsEgESvYejKxQbftVL/W5S5R5BNsdkMgf/v6Eh+YOjJy986xCxpSrwVU4t7WDoE2CmFN8YoDtCGAFrVJ4NDmSR26FQMPXMkfcEQ2OgA0tXlYKli17rTuEyGQ3IUMFvM5hxtOJYs80LfiMQoKIsjqa1WC1hHLDoRRdkpGUXASEOkslgTPrOCiNRQd9SB1K7CWwHObnnU5/tPcjIisCK9+1imdGmMPQI0nujVDLQFIJUZDqBRUTiW3jbrcRaHv2n75ruWSBJdYkecjWEYrGFACZQFp5poj7FIqXdg3m92udy3X2i+zcGtgPp82Z0cI5kOur9NqUbfDEe2PCTNf+HLlyOdn54BYb2FPjp/bdvrA6u8bNqlPLJ/O2yoIs8nFCQ48HFHp5rrqWKsPSahzK1S6g35D0HgBRm2GUZ68djvj6Bj1/u4eLDRuKgam7foqQVHHaGvLvjVXYwvhdPHBwsoApP6uhvHMkbYCdC0ccdPbaQMcOLZftuM//rF9++a1m7JxjsPDKygkUDRK92NETZt7tI/BFfIDMDe92+mt4NrvIrL2jij3XkOkbCMFEhVt1P21oSuEUYjJaiFeoBmAnSu/XsuQorp+gu4U49kgG9UXCS+qIrFrxwWfzcJTe9esW/SsbYXJzD55/MhNt7jnoU3Kd9e0WxTwUDKBdtQrl14lK4r5vO1ubVmXf99cXLp1pBCsRhsofQS/IG2q39Ru1UtohfyElRRSTrYnUROrGc+ogOvvWoRAr6J842nAIqVHtswfWw2gq1drpmNiNW89ISBpd/dPfvIDe/ToEddIuMXGa6R/QNkdONf5yVt+9tjTp/dtfnpt+Y3mrf2uxE1ArOv36kPVD7R5jPDNswAktPd0BImA8cRDIxsWfVYlcJeQ9T96+IhgsHELzzrjXFlrGQDzpoEUZxy3iiVXBqa4VeE5UKIw1tpNHZZUxMmwCTklwKmU6c5ogDoduHTgZn8I4QFhcShN06xAcS2wqvLuinFsA2hdxt6HQwiEAuGlHdwBmCBJSjtVVVO+mWe+hOBg1CiGQ1/Kjt/2rNzHVlSwEKm9xic22ykbIP+nlYL96ndf29WLV7YHkx6h3JXV5ABFQUV7dXg+VStWRWBlqsnxlzj+V+2G1TKoxaQW3qd23q4D6gSPJQz6om2DZp/xX9tWNmEHKN08NqMjFbTWomAhpqxNwSo+qh3LSjeWD2oaS3WgxCKVjeXHJlSDTUUvla2j9OcWfaWjsFWgVASnkM264Kyd5lVITS6Xc4c6aX+WSuTogS5vLqwFiA9zKLC9rEWLOVTI3J2qGce3VLH7hv6voVZv6McTrv+637MWQ5IC8I8TaVsPJtZpt11aueBUhT/bIgsA9grF1dgp2zl98WWvaScEzEC8bMsmxBXWr8PPpgS9NT4sGqGijForVZaR1jPO3p1yvbj9g5//3H7+s5/YsyeP7PGD+3a0u+vW0HTYmZSb+lDTobJ9P/Z7q6rRa1La9NVqTlDSVKqCAIFsBOHT7AcGbjq8S/2rzav3793B9lf28rtvNdpOaQj5l5AqBRV9CUPGM/CHeyvpIc5Yq0qI9hJpPa1YrBBEvMBMEFvBrhSYuI9qFmqqSepbe8B0TZFlDQQfc9ghzNB9lK2ovSYKXlo8dwenOTxDrXMtBVsppzBBM0ogz2aKls9o2uzAKpUDVM2xbZUPwZ89SEzFHQdcLqpiAQTFn0Cxe+gvxloEERKmrtE6ZZrgLBspFIsvfD/7k+efp1JQMoz38t2N9aoNC8H0Ptv61A6yh45RXdYwoGHbwvGwrWFyfhqnwKHoqOKLkvJaFNYDyTi0EUw74NFEtsa49fwqSucOmeEhO8iqLoGlT8TTPGSQz4S1Cgkj+Kp5Y1NlTAHWisw9WLBKQ5RhauWnDy10b8tOLs6RwTgAf7MClPXSVIdgbMLACaSUwSPZ650ubUywiweQoRvaSQBSJdxbT9eA4Oz6PN/dy0X8WzkslqViLUppnND2kQISALZ7cEhghLlrcW0esFLojlUYmN29IGBds3a9adF3VXtKYLh/fGTx32cbOaemr+T8OsNDFuGyJmB6XYKgDCgBcOo8elVeFliIfUYBPgVUlVWQges8jnjCb4+eHgGCM8amwWDGCezKzFEWl04V3NgVQDQNMbbFRwTtuL07vbLmxXs3naSqzDMYxaN7D+zi9My6nY7FuHeMcdNms7kqCdBPzasrO0T2H+xVbH7d5FmjsLaw6z+tieg8fD9OoCCiHcceGIfOGOkTSGrdBWoqYZ7cwi4iWkvwWWWytBLg4ac/xKgE+No4twQMX353ar/59W/t1bcvbX9/3774+hv7i7/5pZ2i7FTRVqkVbVhhvdO3RlfrHQPr0Sdrxna63NiS+44Z75P3Z64sSGF7xy4JnNfNFgC04bNTawJiAoQI9lUoJy2d1YmgMEfGQsRlDfEIaRqUoBv00B9TGPZ4aVUCSL2QtOZRwa4PsjbYzlufwHKFPX39yy+s/7t39hAlOVjcnieh0hWzxW0xPrdBEVtf0GdKH/YBug1s4NVybI18zIZxLfzCyK9RNdcoqlfXdv31O2vVmhbzLux4K2+HlbwhiPEv7EDskZcyiYaQAgURKbURIK9AsgSIRfrc2STYL4/L14agpKwkxofBG9EXHYJEB6WuDZ7ava7fDYY6e+XGdNCUSFkUdXRZrZvOupDau0axrlJZ52PDt6fWW6AOCERjxvuMZzhllN7YxK4YmzYA3yGQaorxOKQqWT6rn13gQz5HdLQeFyPIy8/8sajVUFv1rbI7sa8N67/yJOxb2nlFi7vYyAaSs7OCqPDcIjMuIw4ypKm9LmO8XczbP/6jP7SPHt+3LHYccaoZqyPgesAdHRynSagAY61JWLczHuAW8BIR8X28nSDyYfpUQUJ4JWWgzZ7CHPWxkgN0EmSxVMQJtEFYAVlJBXNsOeZwUf4eIGDJx3XO/hK80wZGHZ2rXeXqz1gs5dZHuI37OxEQF6/4G/7nrqEv/Vvt0UtYdUt6b79/wC3X3t//7P7NM+s9EQq3BqX3+X4bkMA8fE+rnEqx93tVRzBhybCqTewQXO5aqYCSKezbztZd2925hzLeQZEkXd2+GYR1PhVm3iqp6RhF8v0/Ovpc1VIX06FlElHb3kpbqRSz7diujQGmMfJfh00NNI/MoM4wDh3LqhLSuUjKZu0+DufBiVWJUovW2geBzFNjiSAqRaKMhymdp8CgxURF5g2RX0fEKgBNka4nw5a1NnOrdzvitI4F60sLmNq0OA157aM//rl1YgBko249AEWRVlMqAjxXrdN1jjqdTu4qxTANk19bv9G2EIpkNQRoAQp+7SK/1IE62y2w810Dpo6eM9gbGJwHZTTDFnwwz3UqZh6ib0SbkSIx646a2knB/fK2Fb1nkUjQMiXNf3dsAGDfBYAe4xTaBavgpmeWP6eQ1Vrz0dRgq9XintrNG7dGreEW2c+vz+3t+xO3aNjodO388tpqgF8XYFR1VG0AktQdDFETEcyA+2oazu9bIc8zbmG8vJu1YBTWuEnbBiVyOQ64ReZv//53dvH2JcaSpd9n9v7NO3v7+junTjRtUaNfJ7Dy48NjU6nz+uWljTttO9zftsp+xZqXV1aKYHDBiJsu0J6CUCDq6gvpJEAVktPc8GrltQmDXW1PzAdgT0prezeHcU7WVsZrHm5XrBBJuvTYIaCnHdI+lMr1ZQ37mNhOpYL0jrgijNpHIQalej9rxru4tWNd5PVvX3wBaM7oq7eombyVyhX6mgBJH2lxUceVakEwTt++0hQhzyFWqY2LHkZCY57K4EBhH6AZM5XcF3sLevUMYr5+G/G9AxhcbgGmzw6tfWfPztMEZJ77pDuw37x6ieiAGJy0bPLVe3u8vYs9zgBuwALw0853LJh78U22JcOjb5YEkpe9rr2Po5gKAAj+EsJP9jC2zDXtfnVlnbOqLQkOD3bL9uzBkaWwRQUCPbOmddsdFflTdYE5Nitlgt0KAAWKzkKESLcgpHHSlAqeAQB73edU1HTI30zwC53xoYwsBXUdVZuCbQtg40lUYrNnr9++hzh6UHNzOx8CUMGkzc9vbIWCXKYi1oUDtvGfi2HHGv2WjTfYfK9na8hQLB60O/jLMX3cPIMQ0CyV3VDKrxIhIoyFxroHQL8lIA72dsyDOtqEwvSgz0b5gF0lgvY7Bbylz54soubtotZg9To2eUNAnRJQitmc/eJHP7T9StHt1cG58Rf6B7vWFJV8UGsqWhd1JZf4rs2cYvtaC1Hg14K49jtJySmIaF2CbnA+qmKp2qStvhPzPzw+tFKlZOdX5/SqQJvfYxMl1LRUvb6EQyqfM0b19egb7fYXoZCy0LpTFPyco3xVnl7FOjtg1ndvTyBnQZeoIRvV+N2myfNMv//Sz7fBRlPyUAv+/f/v5YIK7RA2KiCKNH0IKNq7g2kQYLmoxA4+q71ZAkh9VtPU8mmRxaimBHMHKNcDSOVD2+NVLO5bHhUTj5Ve+L5HIEkmQzR2ZltbSJV83M0nvz+/tLeNd/a++w7DGMGMg1ZKFKx6WXf515Gl3zKLoB3lKqaT8BbatcvQi2krFVIOLVDXAlexlLYuwKf0Mx9gUkpkbdjpmQeZpI2AjfXEmp6ZdXFyL8Yd4CHmRFSVk9fpgwQ9d0LXp//kF3a66MKYNVeJOsA5+JWTpmLYiugRJKwY/5JAo53YfkCuj0IIzGBkGKICm05X0wFVGzr0w5eL3upc/tNBONpx6kDQSw/n4rZKwtBwGg+MXBlEqoOk6ZWwj86N7PO5Ns/93hKLkWWHK/skXmRQMGIYm/L2NVWmTBGa6IwrCQMRI+I3bpG03WjZgD5p1Gt2cX5mZzC3eqPpGHW1rd3SPbdIOsCZ5fSaPNE5+AoIynxR2udsaEjNnAUTXpgmAb383G6mQbvpjW3Y7tqrFy+sen1lO/sHBLaZXV3cLuaKicJTLJlOWlvsHZa9u7Ntr7752jaMX2m7aHd+9txOTt9ZjBbnCR5JnkFjp2q2Uqg6jtQteGN8XoLJZK4pTPq6FLH5fhCCMLBptW9HxaTtayF1DFMlMNQBhG67Yzn6VXP4SljI4UROjaFcYom0aROW0g11iJmK3OUAuHwiYz98/gzFWrU9Ao/bP0I/lEsl29ku21aBYIqT5FTWHKAq4qixUAS2XXUAoQXVO8d7OGyUf2t+HMYfiBOQdq2NDVbp4UExY3bvyLx3j+0mErAv12O7Rg11T+r226+/RcXMbTtVstnbmjW/fGP3SttuE6QUicBHfaJkEbcZDVNTevCGwNOi779aDO26ELFJGEWGmlaa+N4MYL0eWe3NubMFzeF/+uS+HWwVXcbfBFBscf8WgXSKLy21kuz6HADAJkXiFD3ENBU4XHYW7dB7Dit4bs3188CwY9RZf2wDfHDtCbjfiZEf7O+i0tKWzGTs8qbujqRWppe2BjRHc7uZE3TDGfOmg+bNw6aTqO1U3HzY8JpAoKOAcVzuwf1RKdv+oH1WgoScX0AkwAQBNP4aJ1hF6BvvdOGKC141GjbP5W0E099EwuYN0XZlDAUIxpsIqjMPeZvYIeCX0A567F3HGCj9fI1Pf/z0md052OO922kuZSE54uteEGLapmKsOvxKpx0qc1N+NFFgIThoM6KCgQBUU9yMFD2mUEafafzw1To+KOUhO5ca+fjTj90CfygG+eCZtss7lsnkuB44p3HnBdK42RtNj2kfXgy1pbOdgsE49hFzG3JlJ/l8jjbO7PW7U3x6zK0XrnyNcOnDlwLDh+ChAPEhmHx4/78NIPq72xc/i4zjTwpg+je/vv2cR9Ngv/8cz+pObXX/KS2DD3FrnRp5O2UGSVlCuFEh2ielM/1jkMGEMuMSxRe+/8O/+cPPteM6kwubx68FIFgS0uVd+8zufH/PuquOKwi3nd1GpZQwVi8D37NyMG1PcvuWxsGHKInTDnI4HrIiUXq2UIqjIFJGvrF8QbWCwoASAA2jCU1VBC8IMwegaa92pGvX+Qw5rHlMJyX5hdY6CrkcJI7BzMbsEwLJV40LBnPhgFAPqkKKcjDtMRHLUAdo7l657NpXIkDSFI5/urIwTFA79yVTuR1OLtC7jehOjvK3ujfkC3DUNADXQZmsYESbKFYNQG8YeE2jLSdNW8Je4777tlu+a8twHYi9sdSga/mBx/yaVtooJ99dVj3hmKHWVKRKVhi4zrTeKm9ZNpVxbU4QXMrprG1hjAVeQRgxtg1bnrqyID1YU28wgWkrkGmxa+aY9JqbxGB4cRw8g0EOFj1YLky8FbYGAV+57KPrGzv79qUNeP67Tx65TLUrFEa+UNB8iXkCKpkdt4f37tubb7611y+/Q/0MAL6lqxW09aNHLolh3RlacRO0BMYkZqlKylo9uq0lRX/ypPqvO5zbAOXS32bc96MW9iZs0YZUZAJ2FE+adzCl/wMEOdg8xCCKg0cgIzr8aZ8gVszp4CicA5BTcUpltmi6UemMrauaHRW2ICQxS/A3mv/WxkOde65aSHJ+eAe/A8wBnkIqYdpBHWTcVEobH3R2pUrIEYjPbHyr5kr5LQvStgnAsDwo2+SoZMNQ0AHQ2XJo1UnP+qjEs7NTV+jx2fc+sRmM3Xiui9+9tizjl6J9GnA3f42TgtJ8v3VmHQKnRf7TQd/eRT3WqyRdanOC9yMosiwqdnBet6EWrelLlX/57PFDAmfMEQVNP2p9Y7ERfdJELiAqoMBmBQb8vwN8n5IgAHDtmXDH+goIZbNOta/cOpBqhNUUFCdaw/G56WgQGfWH4kwmXXaXEYjqzbYDoAQ2etOdWrD4xMoffc9G6Y3NYlIW+Bh+v4ry9wQFrev5QwBgOGbxVMo+ylZsWK1ar9txMxfSRTmCvFjwEjI4wnfHjCHGb02C8HivbB6em05z477BHiJDnmkVwcaX9gzFn1MdLQYxBrFQMk4JX3n66CFBRVMu2nypaSr1yW3wdoqNf+uUVyXxaCpv6oKJsszE0qUUNMUtSEG3CRwAWSk48UiX1s5ztsCRWr3uyFd5q2wff/aJdftdtxapkwwPd48cWby8unJZjVIWDVT+KX6mIK8SRtqTopRopVY3al0X4GLYbjqVdPXlvv7mlQPue8cHbmrsVlHczpZIJepL72lqT+/p60NAcTbAQ+ilL31XCRWRGoUHHoj/3f6NCyxa4Mc+tbNfa2NLBVD63X2UvndJIXAT8QLXDgQGvai/5ruIDASDPkLhvPCmo7t8ClaxDrsy3LVWw9VQ+uRn9624H7c/+vkv7Pnex5aZZi07hzECfOVi0eVgzxnk/gpWENFCVgpwX1ntuuZOQYxjhBmAJBWIIdk03++3/a09K5fLbq5Vc6KPnn7EwAOEygTqo074jJw6ECTaBSIWwMEEeDqnPUnQmWOwOiNQRQGjOMpqJOZBQNFcJI4Ximshi0+gLMS8VniMyqO4EuYY5wZn0YKWiihiGnQwwQ4wU2dK8gGFvzci3pcVapoCRFpzbVvwopP1a2+Iz3oWFliKVWUtkPBZIEKgol2Jhc/CKABlPegY1Vg0hUFp1/LGOatSAE9OTm0M60/GtHMUVeOHMedLyMaSlZIF289t2XFp1z46vmvff/jQPsao9rMECZ4hRFs0BdaC4dc7Y/v29TnAf2qV7J7du7NrnX7DOhO/Df1ZO7m8sfbVjc312VrdZs7AGHrYmKaypJQEpFq3CRL4dQCUh7Y++uwzl0kjEFzDxJsQhW//7IX1OgSHdMKGcW1ZUworX1JDUH8tfvql+DBALSh3aWsvATmZDK32V1/aCJatk93enretDg4scKbz87fmad1YSaU6UjwbAKB2jBi/g/0je3R073ajodJXeT9M+4MAlfazZNJ52JLPnatv2KACWQJnTgKeyQDXWqvibpT3FPjF0bGDzW0p72Q87NZIvNiphVA70axLDmjALt80bwgkQVtAHLSDW+m9PV4NTS22BjZDFXbmA7vz7JGbM/dFUHP5iHkJINXOCMUI+MyV2IE9KkPFgRkvOexCpyaiBHHIKepLjioW4I4tANCDs7E1Vz2L3tmxNWAltF36+GPQTMcMaMoY9+dJcHbsQErdgYgDXVgkQVTTwpouktYVWF63uvYOIL/qtm0m1u1sQFW86VfarAw4baTTYUX7uzvYSQ2F2LUygToAY/auAlZMpq2ihXX+MkuwLRaPUP4586P0cHynHnQkwIrg7I1lIV0p8xK8swCnFx9aoD4z2LgSRrSnQpsba1WIF0SkWMpZIp2y01rL6lLsESxpOTUv5MmjVNUeQMXfrdYjywHucQihHyUSj6fAkaX1hlO3sZdL0Y9D7I9g5jCCy6CO1/Jvr9Y7Ay4AY5puClTp5NpUq7UETXOrrp/bSwdB8mE/OqRLAUQ79pfgnGJxhj7T1BjO7NKW3XEXBCId/qdUX61PiYzH01rPA3BFROnuEXgn/9fCvdZH+v2O9fp1MAcC7F8RZFv27ddfuyoUn3xyzwqlpMuAdWu5wI6QXevPH6akFDA+BBgFC33/EGz0kmJRoNGXPq/UY11D05o+yJbsio+BBOCYaz9YSDvdAj99LQWnjZ1ur8tKz6h7yY65v7K5FpoeRH0uNc2Hj/BvXzQb+/zdyXuAEQdWgbKqDgcauI6WbBw2hjbrbKyQ2EISTq3jnVjfv4AZd63Wb9tlt2HVcd98MZ09rIYz6NxMKkH1lDTF1ePfOl1P9WTECLUc3ILtdrpdmxKRNQiSj/EYTAZrJX4gUVEpPGQ8k4Kl+myEoRT/wad21oOVDcbI/rB1xZboDB8GLeWhPG4xrnl/aHHUiDsOF0eZt0cw6LDFDNCBmYhDu06m05S2J1bnMo/4Lom6QaGF+NslgzzPwEhxFg8g6BG58ydcjv5i3DHfesfysYc4+ISBuLJAr2aRWtsC9dvEAx9MY45DKC1Wxw0rPfn6pmFhVM1Opew2rumc6xCgKlDc0DYtBN6WGSHgMfAx7q3ja/OZ201SkpraHKWiazoutcB1pGY0E5DK+K3Wa9s6uY1CXFujO7dui/4aTez09MJ05KcMbP/wwHR634o+TuEQbj6cIJzJZV0wVgVdBfgOSnQSwNwyMducdVxWVeho2+KVhMVQakEUZhg02/j4DjgsAEWV1FeJjzf08TXWWbt+Yx0YmjKLQgDStDW0JHr06YMHTjFUYL8PCJhKBx1ie7AIGwKsOQVZ+kNz9mKYeJWrPjyG2arYpJTcYjbiGbBP3peny/FVq0j2Esa5HQ8DKJYAt4Zc+0iqjabQ10IEEl80bBmlX2ezNgriJIcZG1ciNl4jmenjlMgHY1eHRV5dXVuj3gCYsNNS3mIw52GjjyL1uzpNs9d1W+IrWcY8Dug4Goc9CdSkBLTOp7TKa/r2LIbyyEZdYPcSXDYEpCL9mOyPXVWIaLFiXVVF4Bp3DitW1pncBA4dHBZO0vdSdPSTFtQ3YoVikdxJwMD/oVxH9v762r55/cbO6PsF7VMwnUNiZLtKCVbiQwPCU233+ZPb0/oO97foprUrx6KFYz23UuS/9/wju+k07GUbnz7+kYW2j+x0dGpz39xWqlhJ0NtEVA0BJQFpWUOYVNG2AF5ksLHommCLDYp8aofbiHZk3aa/kNt1/+ri0s5Q2B7tbN/KurUVBtVNXYnebejjjXdpueXEHqHAswDXdOWzl2/OIBpR++juPjZBpxNI5b+qj0Z0o3+0tuG1EfY4JIDrQDPtXdGaiLKeMI7fAypf/J9C7O2U4O0amv7tXnxIU+HCiLPzSxeQS1slS+AXyvbTeU6tps6rIXB4F3bduLKL63OCZIExQ7Fxld29bas1rvkZfFxBGkI+yNIeRCcEiSy46S1g0MaTrttYXCpV7EJTz9igjisQiKudej59qX0fAoqCx4evD2pEv/uwtqIsvw8fuf09mCmM4Z6KELi/fsF3BdQPz60gpQAi8nEbtJz6lbrmu6bvlrz0/mK+eOGL5DefcymAf2PvT1TNUVHaa1WdATGbAFQFmzFAr6/PrDbr2uW0hRS9TWdcAyADLSYDvAwNRjF02U1BOkf1i7pKFYSR+KL0EECn3cA6ZD9Xvs120LrAhw7SvKA6TRlOKnmsFNwCHTxGNqqWl6+QtJ1ffGaXKCZlFGkKRal4a5xCAUQgogGmp21FRHWlVWB92rXsgbWERRBmG5soRZSAps5SilyIgf6Q1XAb0Rkk34pBvT1wqM8zLsIYFizVH6bzNwQHmJEifcC7Y0elxzjzjfmnpyiRuqV0fjqcUB3upV+0s1hGWGu17bu3p86wK5U92y6XTOmLt2rF6xb53IIYz6tgKJAQTdDgRgAnnW6YRv7LyRX8rmsqnT/kcYMWCaXpPx2p6rNIHkckkLx4qx38G2txXw12FwBuE1SUorizt+OmK2WSypxRX8RgkPliHga2cWsxApIagXqwhv3tlG1FMB71prZU5t5uyo4eHlt6wrAyFtoz5MNm+vjvFBDXougF132rw7Y8AEsybIn9A2EDCg7HgqF2un0r5Aqwt6zVuiN7fXZDUNi4jacHWxXUyRwl1aJvJxCHAUGE8QE0VXJ/u1R2KZzTUY9n1OYzZUeJNSqQEPA1lvo3TLLRrFpILJcx0NTBVbNOe/127/5d5+TQFhvCdlc7aesfpm2WCVgcGwjctCwrgqMsv/c35iUIh2GtmhILAYKiwI13l65tc8iQtwlLu+lYAVtU6RFN7WrKQIzVxRTGQIvaVRyzVlDKb4B+h9Jgi6pkX4J0+RpdlzW38oesfV4Vxbb9Ss62IFMpwEpHA2jjos43cWfo0B9iXlLgbrMw1x7AIr94/9quWk3szmelvHb6FywbTQIoAAR+q+Kgqkg7YkCa9Il8UKCiBXAFAE0Ry24G8549e36Pv89zzTO78MXtwlO0K5536KuhVgEbbNxD2zQN5jakDnpAEP/k/9KQyCxjOlFhS542CJlSMoD2Pvlo72KqbKelnWDHwyiBaKvs9m2pAKtL1hHoAR1STV4+n+UqP0wlrcB9Xr27sLfvTu3J8Z49JKhrr4yqIARCEL0QAA/Z0IkwmgocEsQG3EMBRD7/gdUri1KQqf+kTOT7ekeqTRM4OnZCU4UidqoMoXWCm3rTrvGLXDFtxW2eI6SDubouUUEqL5aM2JvTV2BW1/YIzNqHoT1b+mo0a+I7XHfh9jSpfpZUivxfmX29AUpFZweJ4OAXmhqTStBU+IeitTonSkHgg+JQQPkQSD4okg8vTY3xEz/ffuY2eNyu3ejf7hrCu99fQy8FS32p74WJ+lJffQhQ/+13vVzAXa9f+H74x/c+V0eOkJFiTmFAS/NfYxiC9k6oOuo7oqsrtoakXwb4DO9rEw9XgkAG3Pyi/vZ2/wYSkIiKVeE4mA8Ps0GWa/e5yiLLuDVQo+HIwoCKTgnTqYuaVlFmwADHVOmEW6nFg0C11ab9Tx5b7PmxnVVv3O+UraJrKQ9ei81yBHWB2xin+T4YSJJ2zAcj8w7mFoAxq87WVDvdcSLV+xEzuJ2HlGHdOhP9wmARdGIxu/vsY5vwRg91hsRBxtPh/ihKhXvhzFECyW66bElf0w4zdPbFmcVRdXE/LJ82xWCSYhodjPj9xY1NsM50pmi723tu86U2NjkGQJsV4cUcBQ5qC09C92LcBBQxBu1gVhVhVcDNpdMu6F5Vq1ZvdW3YBwwHbYD/yrbvPbRNfMv+6u/fQRTDNoOdhunXVluBpEUgAphUxoXx1Hy2FsyV9ppWvSoCicby6qpm7WbHzt6f4thBC+0XXXZMKZCzNmRjCW5EkO8KckqQmAIiM+51EVpYi/uNPXF7j5E2lgNb+EcW2tUJgFHAnf6TT+EgWrh8fXlpr65r9tffvrJvLq9d9tT3n3/CWKGICCLLydBy8Yhpk1X1WoGGQMK9lAatnb86xEebveRc3V7XVLBTU1hSk9ORUi3XFk3wfDi5HKTB84+R6seP79uTZ8/5LM4FKz6dNWy4lbQFtraBUXsV1GULDEMagnU/VLDjbVhvQOww5phYGMV7+e07y2yhTlJpa1+2zVPtWkUZLvSnapXhmTysGB724mx2aV1UZL2UsGESxczPAjPwytIq+jfCZgGXEQSgcVp1fV7OJ6wI4Siq1DoBrAuIX1ebVgPQ+vIV/lbqVWnk8ketT+orny/Bvtd2jpJ68/7EWtqNnEm4ne5SLrJPLcaPIXBzAFb1puTvWrTXdZVR+fz5fXv+4NhOX53Zq87ALsMpG8cPTQeLWaxHAOFKWlAUtqDu8RAz+l1rDkEUVoVXEH9bQDb0XiGVsoLqdkFqFqOBENum9NOp/oxnXPH7DeTPL9zADjXNuqEbo4xnFqfcJ2Dd4f1Vq2/fvjrhvl776M6+3dmp8DPBJoBy9oZR1CvAfWpdSF2z2zPVoPvg4/Ip51f0u5vW0ly//A88GNAXdZRFtV536eWqtKAML1WaUH9o3aTRG9plvWWpQswePD0wdzwAbVNfBsHCCcTm5OKNlbfz2CTXaVW5V8CdcaLF9hmBXhmX09nwNjBAvBbYu750gFW713T7TFRsNqfyM6msG1dtaHVgTyTSd30Juz4EAQUJAb6Cg14fFIt+J4KqWRgBvwKLiIN+1t98+PpvP6/39W993Qaf239/uK++Pvys9/GtF75/+K9+/HkAwxeFWKwmVirneEAdqF+yPaRmF6OazXEqfwSHieDcMLDeCGapEhla01i4lF6dta1sJOWuS10IrJVep9oxKl5HGHZTN8qiWk0ZOP5GO3hVU0sdJVDVQpQCQRzWoWwC5Ym7QnL8/vHPf2iDcsLOWzXnoBM6XwA5QfXcljPnQRVMCEweBl9ML8y1FxjyGgkvRbIZAhA4s9qp+UdFatXb4vJ0IgGEAVBQVTmLeKFkH33/J/b46Sc2gjXUZzhOJorjaKMe7HAVtLKnYnkY/IP9iOWQtCtkbwVnC+vsFhSNzmNQtdFau2dDmJkX9bBVLFtFBgJgqFaUGwgcR+XPlb8uVunmwNUgfqbVDopuDel2DlwS2pWGAIi0rjWgP9XvU547U9w1f2bL/vrFVxZBDSkwJxJJq9cb1usgm2HUqlyrUuVyDgVpbbjMlvKWymTtgiDyEmD3bwC8m2vzZqNWenpsczRn0VK2n9izb757aV+8/ML+7s039k6bS1EmY5TOd57ObV6/N2+nNH+46pulMEzUpArLJbxxg+aa9mxoN22jP7JL2tSi3UMAxcuY39/ZtQx90mnc0AU4Oeqyz+c0NZRMphkjgP/8DBsQQ/NYFWIhYpLWIjFqVmCmPgoQiJXaqzFQiRSdEqi58DhM8vH3P+bfOp54ZJMQSgq76qMSdLpnuMN40WddAlAdpdSr00bs99e1K/sKddMHVKZhbBvgef+7l1Z8dGxtFFH1umlpAnqZ6yrYK5FAiRXaVS8n1nCOebUhZtcZ/IagpSlJPQcCzqKesBXXsEjeb2GzjfO68xkd97tfqriSIk369jdffWffvD5xZ0H0+joGW76DHXEfxza1VoGNX0BcZBvaLxJByagmWRBSoikgrY3J6PVdSkbrS1so5O2dLZgyBAPQzabidu9o16bY7msU2TcEm1q5YpHSfa4lMoXi0bSn7JLx2hCItLfESyAJAub5YNIyBJwQ46eF/SiKGtpoa/pqqjVSbNNPYOz5g3ayYZxLIhsRC8LqdSyutgfQQBg/QYTnyhFcdwG0x/Rt/7xmb95e0MYsikSnsZawfz/Av7GzKy1u30CymnZRvf1ZlXI1p+9YtCNomsqmLfSHDoLTCZqabuvSnzpGOABJ1tShprlEGga8r2nyaCLq1PNZrWHpQth2jooEHFSzhd2sgEjMdDG2q8a56TTQevPaqjV8aA0hx88IgQSbIMEbBaxAia266XTspFgsgLMzntePTV877CsXVVIo6ZJttHal47JvARyLos8/vPSl9/X6EETcs/LSiZbakZ9E1dwGDgWE279TX0h1KJB++NL7ek9B5cP19bO+9F3X/P8FKH7W793U1kc/+fRz7ej1eOeWTMP+YkmLxXNu4SiZilmvNbJ+a+UOj0onApbWdNFcG/+QZABjq9WjU7QnhMCCYSqILAF3Hdo0H87cGe4eDGqmOVBlAiBbA+uAK1dym1pGIwFydU84FIaZA6auhwEDDGiDASqz5dN/+As7jwI+Ex3zSJAhSIlxiwmJyWtu3H3xd+vB2FQCS+WkF0MCzQBnAsjG9a7bQCkD0W547X3QwH7oKL0vJ9I+gOzugT1+/hMrZrddiZf3rQtoo+bfI5bFMP7Zsz+wX+x9ZqHOtR3txe0U8E0TVKMAcB+1lMynkK4p603XqKimtQFD1TZSddqKq2NzqyqcGUh5MXgqgKjOcBvJaAcjxXt60T4ZkPoJA/Q7EAUI+HudJHnaqPN5AHQTtmoD8I7E7RwgFlGUoeoci2sY/RDQrmxtwZa2bvew8AkpSlWz3drddlNZf/pnv7Rmre02cPa6bQvmI/bZH/3AMfv6ZZc2520DyAzjfltmEwCBx4IooKMnH9u7Rc32QknbigOuER2AVTV/KYyC4Sk3QUt6E+YFvH0E+Q3AoLP/9dL8uhMqvB6UtywOSE/HfZvSD4PBxFVwDkIaju7cN2061DTJErkgJRvjfR8BVScHOjcBHKLYYZh7KiCrppkkHd0jemVZ1NUalTN23Ru2eTJm9UrUziFRSoltY/dNxqKNevrurG5//fKt/bJZsxe9hl1u5qaJm0gu7UqLzxtd2/reY6vB9lvtgRV72A2EKsm4KPderF9lgj6wyD7q7iQXtpuIAA2cHOGwgMcapRkmQFawTbHmm0YbRSbfEYNc2dH2LirLZ9eNpnW0KB9NWQCFJxIgHyAOAFQxC2PvY/q2htprdvruPVUJOCwXbTubcUUJlT2pbEX+B6mjfXSaNu9ub1fc7utmpwmAZbF7FWtcwKj79pYxe5XA1/fKtvYlDRlocx+kD0WyBvi8SgHGHkvbZcM6bK+wY3vZLUsvAJ7hwFYKChAtboSpzyyIUpcNvSf4vFTaez5jPlTFGlDyy4+lzAEOHaqnmmdx8CPWHdsWbb7P7+vvLu36pmn5TM6+/9FHKJ2stQcLe/n23Gr0nUrguBJL8h2tlcn8CJhL7EpTW1IfUnCqwqHNmyq4KLIaCEVcdprOq9E+L+2613kyQcZGyiuUiNhNs0ugQNmXwQGUpaa/ItGS9XsL67br9vb0NW1pQbzXrnTNYNCzMqS0UCjy76Rb35TiS3EPVbjQtHoiznhq7QjsHIyHtI/gRr/tbB9gx1rgX6IaIeVgoauF54jJbRDQl37+EEA+/Ps24Bi+03P+EyE48ogOY2+DjALF7Wc+fOnfCjYfAouw8cN19L7+Tl96T/e4vY/DmBc+f8L/uRqk0/+0qBmPpQGQEbKsYROcqn7dtfOzKg4qXkXD+cvNJmDNOuyTQDETkNMoWaaMUmxZJd39BBdFYk1drWc0mp8VIXTWBz3lWLh2fEbScQcEPlheIBoCUFZWKpVhmBlXiiIc01nfISt//NDamZA1ARhNZalSrY6tVUrnArDRg+KWWm8z75R2wiw0FbAmkAT7GC/IMSboqajhrfzHcGAd6izNCUvyaRj0fY5hBXMp++Ef/NSVCelxz4vBtQ1wPNXMeZIr2xNPyV7+7y/MvxzZnd2c9a4uzdtDrSGjI8h3nX3x6s17++bbU7uEJUkx5Xhfp/xtFwqWTCRcoHRDL4PnPxDHDZaMXMpEc/2S+Fr0cr+nn1VqxWVK6H3eGvMsb6/rpgN8gHSeDQOgv3QEqDZOKr1xxhi0YFETDLhEwKjs7ri0RPWZDEwKUCUrfvXiSzs9uXLrGErVHIw7lthJ2w//4U9o4sIpwGv6MLN9zzq0dVGAtZVSls/vmId7XV+/t6NlwPLhkjX8G7tYNFA0EZf5FIjGLTXm+SAmmrLR4u94MAQQURGAoaYGHHMVEAEygfUMe5wxjDw7ThZDjegsfJX1EGsTaZGK1UKkNoCpWjGP48Z1DljB892/xZaXjPOYvlsATukK7RxoPLT9IWYnk44t97Iw10uXLl5tNl1a7JhAd90d2LsmSo5xmAIkMy6oxfad7T2rnl7Zj//gM9s62gJIBM7o8yqB9rJtKUDeR4DWgn8IsjVBxQwIFtfpoL2OQYK0Bsf1fT2kHNdeY/e4sOXQUksptHrbIih5VQoYttu2TzBIEfwW2IR2kL9HIbx+ewrjbUE6UKmBAH4bd7XwdFjTCPsVKIbp2wj2qgSOBGw/Tjt1nPMtiMAmsZ8w/SbS0hn20JxLd2SEMvm0Rig8uOmN7AIfOCtlbXmwx7glLagkiBXkBWXlrWQstLdj0UrJsrmkjU/ObNj1AV5eq/gBzpr8Bn8KoSi1VoWCmtHPf4eSfA1Yjmmzb2/bjOCsLDSpcB34Fgp4rYyS2qMPnvhjdugJ2jHgnuX5r04vGdcgGEKwQL39+//l39vXL187+3S1q7ALFYukmabirTc3Nw7QVbtvQoBRhhnIy79XLjtqCFAPxnOraw0NFVetq2o5LxRoq1kH4AduQ6sqKtQIqiIyd4/3wCb8TSCuKU9ebvP1YmQnl2/oz4YlM5r+1UxB29lrUmcNwX3rzStLpUsu8yyG/wkS5wtUSXnXhtMBfqDNkwsrlw4h7Kg6+j9BX8iWXSkih8EKknqM2yktfUk2XKcHAAD/9ElEQVTB3359WN/YgDO3hTc1dalSSipS+9XX3976D+Mh8izUc2u6/Czb0DTgh2DxIXjo5w+BSt/1e+GHw9316oXv+PnO5zc312638BLjbmO4kntiqTLEESxbqaLK3tCEJbbFTXkQHnw20H4R2CBBQPN7WAms0utKkYyRU6rt4uoOIfdVm8UdL0vAkaSCDiFjNeAMJiA1Y3iWsBqikN25c2zlnW0beKawgqhbBOyGvTZCEaksiTtHm37S/hMdM6ppKqkqdacCVAhD0WaoSCFjs1bXUiMClw4JggH6GTi3wEW7pBAE0GK2mu93i1M45kTVh4teS+7BTLjoty+/srfzqq3oj2mA69PRPy4+tB5KQ7MTibXSFGsu20SL5kol/u7kwt6c6ShPAJ2AkQgF7WBr25VMKcNOBIKqvXWbmoqB0B5twHQmwaApLPqR/LcZObSS9klB6GvF38hkFvxuihW+veowfshljExqTcGmUshZKJm8LQ9CIJlpZzDAuHu0Z+lSHkdvcw+lMUYtmy9YDMb62y+/cqcRRgHAdCJu7XHLfLmoZY53cBaPffzsLuq0h1xXAkLKFjEAImEosKldDqqW6nXtF96kPc1WrLEc2psN6tGdvYFCQBUFa6hV1KJKYqxBMdU70zSCnkyn8KlS8Wo2tCOCUynkJZgQDnjuCZGo1dauYmQ4r43AgACjVEV3FrnmfPnsBGKifH2BobwsHGZwcLQBr55vZmNPh2CEMo55bQfWrbMkaom1zVJRW3SGth1Omg9m21QlhHQK4Gi7cyQ2cjbG0LjuAvstl3esdXZhx08IoCjjJKCdg222vjsx7+uaJX2MLUAljbSgHa2Yz977Z/Zm1LGmrjddWkDTkcOReQiaKwE8/+UJ4JubFnY6tjD+p/RgbSQtJhP2AODSus/XX31LX0WthHJLQgCUQhslICpF+uEdHcYUcZUCpMZ1tno6q1LqudspTHDAlejAemgW1+ENET5AxY+6rA47rnCfipqOFOAwtx6+9gqSOXtwZMs4KnqdtFIqb93xlXmOURIPDmyTzsLAgwSQhnUgTuPZjmVTzyyNLUaWbSvswMY11TuYosCCdkn8bCUgivGcRbcOLFHYsnyMMYdsbPEsPuw3Aal4zLMdT9a2SzAML8eWxr92lgAg/d0aqbx833gqZ9ePHt9156IoOLw9P7OTqwt7d35hFxeXNgVA48kUdrSxSxTFBFK7pr1tSN/7qyoKsGN97adhDHR4lXadj+nrEGSoWExbStlZvqC9+O03BIGe3Tk+sJ180SXq6LiJMeAfpF9VzHAw66Nq6zZZKSAMGaMw4xCFxGHDYFChELB669RqdZTa3Gff++wza6L6JhMGhOA4nLTx5UsCYtoK+UPGKYD/jiBL2huEWtPHNIaMk8ZQXx/WffS1FBbSd/q89sEpa3YAfmdyGYfTCrZK1lB1b51IqXVopS9rukuzF24fiZDGBarf34Av4bz+/SGw6Ev/1qzOcrV+4du5v/W55LcimF6q/6/GaL5Vp3sd7N61d2/ObD5ZAnyq0wPgcX2l8kqOhSTdxZhx5BXOrTUKse85UZ5nBYA016j529t01hDyTEady2UtD6DRfjf1IsfzY+nayCMJqhPShgyEA1Q+k98tWzCfsrNhyzZ0TpTgpDl1IpMtxJ5waLrTZXvQ827BPkbnzZuAQnvqdlUHCHCqz6U8aIFoGINUx6jjb6chtBkScEKWriMoI8AkDPhJmVe9I1vCJsJemNVNxz7ypO35/Xu2RbBZDWp2ffLOTZel6LPmYIYhE0Qm0lcrC9LGx3z2h59+ZrsEE+XvezUVQxs1QApkKk3gNrAplBAlldfP0PIzA8eA6Te3fa9w4rEVQKx5f5Vt+PYU5oSEvZ33hZETVFXNOZxNI7XfY8wZAsTQJv2+HR0fWpL3tYNdGVspt4grwMm4Ug2Nm7rLmIslY9YG+HS0cWgrR/AjYngW3NNj17WRHR/ctQg/e2Yj23t0YKN1zx7R/v8xc2w/OfzIrlGzXywBpgCGDqPS8cZ21SXYaopz4QxQQc8FUyep6WSee9Fr252CTkxMWIhHd3knvggOhoOgbFeTDeCKo3fnOKcO4Wm7qskqQaM1Ju2y1zSnUqrlSFPGq8949vwTlEXbbfpUOumEwFqFEU+Pt61OX51e3dAWQApm30fldadTa9JHOpVuw3V0tg29b6FoxAqJtNVevrGDnQMLrgK2AOzO35zbya++tHhvaVm3URWCQwC9jmzsZDW0C1Rtt9ay2VXLDJIF2kJCIFWweAVaTf8WIVvr/sjt81HZ+gEKV9MwOkLgWHWdRlP8LYzN7TsQ09numqrSZkxtuHx0957l6Del6Tv/5HlUNl2f82Eboh+3G0cFBrwIkGLtSh4ZY/dt1J4IpdKvb2hjKJNz2VTtraKNdws2wZf9C5SlJ2Zj+tN3kLOV9kwoUWdEdEDxLs/6lkh/atvBimUTLTuMQeS8qKs+2NJknCI5s/27ljh+aFv7j+ze0XM7SO3aH2zdtz/evWeV5draJ9/Rh3O7A9nywaCHizF2v7In+NYxfDbI88rnt0o52y8XTMc33314x6KZpFUhwlPGT2VzioD97Rn42ly3tky+TNwM2F/8za+d6nj16q3r3zv37tDfflNpmL2dih3t75hOB1QkXUJOVPAyCbHShtjleGgJ+jCstTcf6gACLSavjdEKKBPG2of68qiCNKRX1bcL8fvmmedsNJzjm0OeZQZ4ayf8XUhREDtr4+I+SNHIOv1zq1ZPrJgp28HefVMNrurNuZtmlk2rvJIIgNriFtvBgw8KQS9Nl9VqNTfToHa1wYUugTaZIpBC3PrYlGaR0vh9Eru63XrBuMpOuKbwRpgkFeQwmZf+rXt8CC4f7qcv/Q68fuF7+Nn9z/UQMi1FL22y0XepCW2DP317buenN8jN2+gWAHx0LrUYoEoQKIMGzY3DLVx04+3bxuGseoVhW0op9AqNIXZaAFZ5bWUKic2LH+kzWsxSxogyJHr9rgXiQdvd37bZVDW1btODd3dhgquxA8qxiuABRPKJIB2jaKoAxNMyOAQzvqdKBdu0B+a57roy4Np/QM+7tksJhEJhbEW7XRlY7usF8Jc0c0r77+Ur9oPyse3m92zJ51QocpOAyaJKftDk95e0o4tKiU7t/Zuv7fr0jOeA1cHYX56cI1GXblopEPS4sw7+8Kd/YEfbyOHfB1bt1lel4Wa9DgOuWx353Wm3XCkFlS/XHLab2ad9PB3/8S83ePQTz6ZpIC4EM5zYb749sS4EQEFGAVFzrAucKVsp2Zu3by0JI1UdoBlAcffuodtx3NbxrGKzOI9KYugMcrHv+vU1gKM9KSnUFwpzK2vzqNeKWRgO3/eO79gJNlGI5e17BIy9/ZK1vF1ArmdP+yG7v67YOLlt//P5t/Zbq9sqF3f7fALTjfkvOjodCVvVWe2AAcFTS9E6cU0LjirRAKWxBQB/zFhHeJ4gzyoD8GF3Ots7Foy4khgeEJChxKCVL3+bNKGKrFGYlozcT78rgWQKi/um1rM/hU0GEjmeo8g4EUyw0xFt6ByU7BX9cllr2g0OHUedXQ16KMoTB7Ji59pDpClNkYwEfeeHMNVen9rlF28Y9yp91rLGedVGVQCBgJchiKS8YRtE/fa367b9rle15mjAGCpo0ucEKwVPQwmtYgRYTU/wTFoI11TwgLGKYqsqyqgadfFExHaLBSuF45aLpd3n9bypGEoE39HBVzooaquQJwhN3ZkaQ8ayWq05Nq5UaJ+b9kCJOEvCnri9apdJMXXw4zEA0hmNrArw9CBpvUjMVeNd7m2b96MHqCpGKpcnWPhsK7llG/xzlKR/sBGPiBsBd8Xf+vsBGPs/cLvyS9kbe3Ycspt3VQsN6TMd/YtS9t1D2dKf5a1dy8ZTqJEEY720uAclNWvZQ1j840LadLZ4gqAcBujg0RYf4acotvZARwVsrFRI2UOU2kCHg905ssMH923/zqHz79uy6hAYyG4En4vRnghjJ//UcdMfP/8EoMd2UL77B3uuTJGOlVVGaoBrB/1RlI8OR+PeypaMofTon1IiYTkI74rgFlVV5od3rUAwm0+H1h02bONfWjKNmm813NStDkMrJOnHuTIrWxaOcU9wT4Fkq3iXADFBnVxhyGt8MGqv371geJcukOxuH92S7xDMH79W7UDRSAVFpybxDWGJvgTyen0AfdmHpu4dcebz2jd2fnHmgqwqHkixirRqzUUbiN0GSAKfpjSVKPXhum6WxuGOfO02iPy3wUXbF3ClF77iUelzLfi02x0HxgooapCyDDSFUL9p0iFa6NEi+y2TVA16ZXqpPLVSB4MMtJhegIDh4xWGIfgYgCBMTyUUdNRorpi1/cN9F1RSKkMNQ1NbPVxDx806pSKWxd+FAR6l5YltqjaNav/nYIEVBvezaMkCIwIeYDv28ppNbtNBtStT6wp0CJGGQGFI6rJ52yObv72xIExGWWY6yEe7zhVIlKctRqJNSkr3dNknGN4Ah1/HAwSivM2DYfvrt2/sMsC9gjNLR9N2L3NgSZ6t7u3Qyqk7/lZlTgqojQnGOQQsVb1XRfbigPXzB4/s2d0HFsOwb8sViJQOUQVNx55VQl2MIUSfD5DU5+fvYd+anpAhwCNhk4KAMQFyjNMrW0cF3nRY0wig+/XvvrMxTISL81KSwu3mMxWaW8JKdBCPylmv+Pw+DheNx22o9GuUUYp7K7DIMHRGd1LqkHZHk1HjDlZ+tGeb8NoKgOLB4a7NMDadQd6rD61EPzT592njzBL1rj0YZqw+itufQTp+vWpYtzCzNaCwAQyC/YVFr2Di2JArOQGr0FHKYtiKl7JGBRb1j9KUVaJmFxaucyEUELRjWECI3WKbPmyNt3mFYwAp9ubWKbAtdyE+v/HNnGrrbyL27/7yW/urF2fW7OIIjH8Kpg1cWFPpnNtZew/oDkdLuzy/hJl7bEiU0RnrdL4jR/yAbfAz/6VRqcvx1LrnNzaudq1Tv13cHXQAN1TFkuuLoKQ9YevRZ78NjW0IEKk68lzti4etsrPtyt+v0zHAnDZxTylJw/alOtfYd2gNuWNsJwSGVCVnCRTiQbYAaVrzvHF3ho2UiMBPgSJJMNkuF7E5HB2Sos2vWlju8xzjQRfgUsUI6XD6BptX5pwCyQiQaWM7PciHfj5vd61B5/a3KtbbLVnse8/tDJAfZQEeWGxwGbft9L7pOObGpGGRJE4MPqwbfVtdNSFaO/bzT35s3eWlPb0LMZtd2fm7C/MRFN+NW3YeR6UFaR9jeVk/s5PTl9boV+117629ar0iUHssi031Tt5bn8Axhcwu8jlbJLWNFTKDP8dDMVTTAP9d2b2DHdORvh0Ut/ZC5SBESYJgB8Uxxw+1Y90PMUwkE+aF0b+B8D179sx+/L1PLR7wW6NZtzxEKxVPODUrJqyh0OxLiEAWBODDwieuo6SEMtdPgVVDCF9mr2zT0MrmK1TkcozvLa1R41m+fWU359c2pV8AJXCzD1aOzR9dYisDN/OjGnWj/oRfzyEWkEPGWZhXrZ0TMGKWDCcJVozH6Qm+SRvAIdXlcnbI3wujdZ0PAeTDjJLAXkk8UiZdgoeUq3BY+6mEtZpOVhZbHfLa7XSxE6V+z93mxz52ovpewkZ96Xofvi/BSH3X7I1+1j11L72wsxe+7bu7n2tPx5Doqa3xmuZSxonKDqgUhwrDaYpKvat0QZ20pv0H2hsiVaFNg3McSAwzm0/aXM4uloXRJrMp++GPfih/dLs879w7xoC5noARphWKBAhMms6CPeAISucUECjvn9sBNXQtwUF1+6ewtINI1n5aOLR9P+zLE7H4CsAnaGgvidZwbitXwvs0vQYAZLlnsDez+UnVBRI/AKfpJF0TX7Mg7Fb7N7SO46oBc3tlQi3pxxEAUF00bAJ7iB7h+Bj4RA61CNnCn7JAJWXzAp/H6VPYSxAQaABI7y+uYYM9S4T8Vsawj3Z27Pm9B7aNLBezwhLcfZYMnrJCdMzvTa1uNzyj0jtV9TgDiAf5HpNS02cZOJ0xfn594wKCWIICgNjGNX/3Bex4CuhoDlADLAfQ9JTrRD7rhwFPZQD0+969QwAlZEMUTJiAksxlcLKkYxcqJ38EO9N86mI9hW3O7Gf/+KeWLSctH43bLuAyxxGigHckUbBv37ftPXirpIyt3sS251GrMy4DiMBy1bFN0WsTTeEtccjWzAI3PbeAG6LfRYknKrS5UEq4Ej20/nGr4rSAqZpGH92/784ll8LUYrqCjCuPjo14ArAvbMyHk7vic4wNA+zsC/rtUqOXfP71ddP+0999bb3Rgr6bWFX7CggEZZ1ICOu9yYZceY72VdvGnaGNpNy4n6YbNV7aPKn5ZykIMcF8ueTsv3/TcMFwg60mc1mUEIEXJbVOJ2wR9llUJ/QR9E4zEAEGMYRRLWmXEhu2cwWrNqq2ySRoL88heMfmlmH0GG0OzHBOlLTWO/oEnOh2jgA3s7ulihUhU5iGY7R4tqtaO9QeEchZwq2P9O3s/MQabZ4H0iGV7qFvZhAul5Go/hN5op91bHQHnz9tNW2BL18TdC4HA6trTv/ukU3u7Npwu8AY4o+0lSsx2KjT+K4FxhurtU9pw8Cm72HUqL5gf2k/3/vMfnwfFT97Y9ns3Krv3tougfv8/Xs7BxtuYOsTAuGCcZoutV4xtHr7xhrDmlWHTbdh1EtfjsGgBsrhDUrtt/OJfQHIaSFcSi9NZ437bRRNBmBPYj8Bu9LakswdG4/5ILGegCvsKhUoPItAdG+aLexgYP/kv/9H9vTowGw8dMfzShVrCszn8YNFUcA3hg/5UTWMzUY1+/yuwrDIRwqfUdkQbcK88/2ndtq5glyp9heqjv5bzyGSXYLGJmDPHn0EMUuYDiebzUbY6dKtUWjLw3oJaNiM8dX58lrHmVk+X4GEQOQY2gT+5veFXOanprxEaAb4mDaiapuEpq60B0w2qaDxQSn8t3tLdACeZnfmBLn5aoLqgLjRbs0K6QykdDLDdWIEKnAYXE+AO8rUdaSc+30IUrqWvutLP+v6uq9e8g3I+AvfZDP9vItzuS8+rIVrZX9IafDkOFCQBvUJILAlDFd7HzQXrY1gUiXanc31eAiUCHIXWLY14KvvqpAZAXSa7SaKBzZyibTCoINhAF2yNYF8xqjdznIUBjd0YOH+45rKANNDamdnKgjbiKaQe9sWw8COPHG740/aXiRpGQbYAGadfbJRMASUtLtdnZY1QOq0YeseykH/0WGq0S+pKPmnvS5qq0bPARTBTDJ7G6B6uF+x5FbWJQBIPo/nUyusYvYonLdMgE4ctc1TBxwBoDYq4evvXrv5ziTGkgMAD0olF0h2ckXYTwRDBdy4h7JvQtxPjv3Nt1/bl1//DoZQdfVtup0mRgTLRhlEMRYFEgVKHd5U7+nMiSkshmAB69Viax9w/OL1e0ghRsJ7mrNhnO1gbwfG03eVjGO5tJO0yoI6fvoQA1Wa9sQVY0wQ7DXvqsSFGmyqkM86RSBFsggt7c5Hh5Yvxu24rMqqABHXVu2xOYz79KYL2zmwTDBq25Oh5enX+4+OLUq/PCymrWMTazImvjmGXR/xAmhpXxr7GnSH7pjQH37vJ/bgziM72r9ju2UdVazS3Jf22ccf216laIteBwaY4LmUqgpL5F4CB2z91mRhfCIl2itiWttSbSrat6GvtXP7TbVpv3nz1tWP26wnLu13PIFI8CDR3Yp1kmGYMUH8tIb6wQaGM6c4iE2AAdfBST9MhSqI5SEn2vU/hPG66QXGUYkpeYJDHRv3oo50MmeoC4jr93t8HpBQOjpXssOdQ4tAgOoAPYbi6sGpvdzAqROlwAZlp9xjMYDIYRObOIBB9Pho58AOYin6pAsBUhmbqenYUzVWhf8a1Ru7vrxw5YuU3aazM2Q/UptafJXdtzva90BfERgF2Av8tj7sWQw7aKJKrsVaKxWbocbXRxVbMo4bApyeSxtCbcK1fFtmfZ/1JpeQt4YtuecGdr0f2bb/04/+xDzrlsWTXbuZ1G1a71se9n3W7ts7kQdNj0UhLkJLL8wWrGCo6JwV8Z8AAcu6pL++5lneE0DaKLM6JKAHLrU1nQ27fhbL24Y2V/YLqAWPpcAF7WDXVF5e0z9cQ5UW3GZC7q31AJiifYWvffrpc/vZD75nWU2tQ4B0VOz7d6cANtdC6ehETU0/KnPMQxDRQVfityqYqd3mmirUdFikTICNANbLIWBdQ+UJX8wy8ZRVMmXLxpL25N5DK2RzVirvoJ79TuVqvVI4F0CVTZdo/knbwlFhK7Fo6cE2GdNeyyKQpLgyHbGlDtiQTubBy4LFUU4CcJX1+TC9pH8rdVff3am0vA86OUKuDZI6AkQzFVNsSjNEWr6QUikWSuDAQqKJIAJpGYJdYK3OcP+QHaav2w3SCiS3//4QqPTlApfP/8IXyyc/d1vm+aCcS5kwisxeHenaGQOuPlfOQjd3p2xpfk2LggysAooW9bRQo1tJOimNWHOSisLasPTq5A2/EUMknhNAIkh71Wa6rRCsOWNeGJX7zv1dyRACWpjOyCh1LQ7jUFDhmlkM4iiHEXNPGmBhnqXAoN8NJe3jWMEexrP8G/YBy13+XlZm/RGb1To2qrVhKVrQl0PJQPx01gqQxuF5drVV0wrAiEXpSKkfZTONkX7JIb+b+2w6atn/MPXYxxixP9i3wHXVolMMGLn49qxKsBwRc4IEvYipOu5nT8VIIq6MuZ+B1p4GHlP5ARiOzouHydAXOzslO97ZsiyBQ1MTtAbAxZAS9CFe1h/17eSyCpse8zdzQGIM67zgs6hH5PpvT86sDRmIMDZaXFUph62tMgGCn3mubKXspsOUSnz46K6zB83350pZxiPo1obGgM7NDQabSlkdkNQhY3BaO3p6gDEDbRipAhoQ7OaYxXRM5U8ac9tbxS0NiB4g3cvhqYUAue8ur+xLwGDGmGvvkKeGvO/OCNKaxvRZt9W1cnHPHt17bnkcLxFOwSRBFWT+Y1TT954+t//lP/w7SxPED/KAmqYtkbbK6fcY9gpb8QIYXjFr+ki2p/6l27D0jQ1dDS6/1aYb+/X7U6fG3NQmdjVbbaw1W9kNgSa3s2eNycBlK66xcZ+8ij5W9p5bR9A0mc5t4G0llCgpQTahDWOOrTGgYplbEIaGSqHzu7UUOsw5hu199PxjN+3VHHXdesjhnYfWvK7h3GN3lPMaUNoAjj5+9gJ22pewDum5FhbG74oEUbfvgHHOQ+rK2Mh40MT85wAPShywpUtdZqWSA2TDmtKc45sCFT9sXEf/arOqNrSOYaVr7wo/DmDzQZfSvCH4llBov2nUrX28bwMY80aM93DLlnE+p71jSswfjmlnGs5WtMa7MX703io/f2J+7aeoFADxH9kh/nliNfsiXLdvxg0bLjzWB0fe81ynkIgQwKp9WTqvXD4s4kOT3QyBAGtFG3W8w/CmScxCYWFvchhPxO+O/xbR+zRRtOPtEiQIf+HzYQBTpKveGtjFWQ1fhawRjLJJ1ICSRho1O7+4sAok6cndY0tHQta+vrZ+u+OmBPvdjl2cXxKMY4qvuCTADMHVniS1r4+/q8injhyYDDumYmpx1Fofb1gQjEZdiBe4plmXGPaZYpwyEMHtCiTUi+qwll01LlzKvgpUKslC2WW9KeNFMFUpI+2f0S54r1/TX6h5SE8hlbYlCqqPb+8dPrbC9l3sn8BaVdmf0O8BnX6jD6SYpQ40hSqSpU27CwLvVNljqJFmc8jnsR1IkvbP+HyaoVBqcc4lq2w8Q/z/jD5Iu5RkBsPNEH3ICNO9pHgUQDRD8uFLGD6foUgOHx19rtV6PssXYK8URBhTxB+zVp1OwzMnOFgsHnOlOSK+sP0f/9m/dAxWp9pFiWw5IrXY/cGdAyJnEqkNw4lHbDhG9s7HborG1UDigVWPZ0zna8B0+NCCh1FUCwoEkXXKBNPeDs15izkrDjpmTjDS+sxRoSwUvjU6HlbflVasjYAJP4MJE9iKZiwWCLsdoV561dsnyl81HcgrW0rrDso2m0BP9dhapAZbeBGANC1GcBKoNPody+XL1q12cKA49rO2T1cR+/7BXUthyAtUzhwm9s3ZubUAeQVbnTOyg0HFAbb9vW23HqG1GD3LrSzEKegDlV+XQtEeiADvBXA0pQn7JMNhnVEksfpEklNyVrQoX8zZASy6XMzAoOKMFbIWJfebt2eADU4ukKbvZFRadL5/dOzKs2wfHrtzrHWK3tOPn6NMNJ1HICnmYSgiDR5XnUC7YL20ScbRHncttZuxBx/fxeDE5LUgN7b1YgCowu4BAu0t6V+vLbkOWdo7t+WsTcCr2W/f9O1vb67sKowkR9kE8EdPjUBGG1zZFpxD1Y+Vu15QGRuk+zVGPJ52YMgT+4Mffmp/8Z/+s/32xa/tHs7/cHfHTbsqIUPsW8kIa5xEWWTi+T7UoQKyijNKUcu+lIbtwXH62PKXgIiYt0riy9FUYRjTcQpAtZ1GKFDH1AW2ArQ5CkfOIioqT+V9rRdqKjeKyu4oOwmgEvjJdlQOJVcsumC04j6qLab1kkar49ZbbpoNmyoSFbhXcGnd2g3Or/Ur7AGb1mKPqzrtbomjjoYWpw0JALWYzMCadUgUwIgdpRiv8XzgiJ9T8wQ+Va0NYPsBf5R2K9mCa23kb5Amgrhq0jXqdfptYfG06lDdLqj6whEbYfPeWNRen13Z38O6J9tlm6ICfLmchXaKAB02iT9sIAeaYrRA0iIjbGvO+9a0bnRus1jCfNtPrHYVsRdffWGvskM7ya9tyLNVezO7gERO8OeBFI2mY/jPKS2CoRsTnl2rZkq8EckJ8EyLFrYYiRNkIanpsK0IuDH66U4Axo//P0IRlLB1pcL2uc6AAK7CsAqgI4hXp90AGC/t8loKrefW0YrFLH3ZttrlmTVr1zaA+c9Q0iVNgeNnl1dnNuFvF9rLoe9jHas7sHgsyCvsCO+Ke/YYIyWi1OqnNu7VLJeJWTKbcAkunrnHujrfHz8KQ4pGi6adNN7abANeEjivq9c2nHbxW7ADv1pgiMlUju9mOudfxzrEEkG7vHxnachxPJpHOewReAKW/v+y9d/BsmdHfieW5b2vW9ff5313v/bdQMMMgAYwAMZwhuTscEmuuMtdUhqJIsVdKRSrUAihUGzoL/2jUEghMWJldlcRokiRMzEccCyAGaDRQPvu9/p5c70t760+36x3QSpC9frXVbfqZ87Jk+abefLkKS275y29GcNQaemDtgvwZBP0iI8TtFQ1Be3HIu9//3DH2p2Gz5f5WhY8j8GoDl0eWblcwcA0ABVaU4KVhp8r5RUHowK8MhjybqSf9Yx/f5Jd7zoEVnjO+6F4PvZ97YYnt0fxaqG9l1581UqpIoISsC995SsMjModK7smaBmstlxHTcwoL7mwoB0DE7aK0oxE6cCgj+HQXiNKH5vhgmVpnKrc0hAEM6aYOQ3RfItKLcdBaVp8KE9HE0oRlL0UrtJBtfeEPBxl68jiF/MZW8J1VNYPrfdQm7vpiosjEF5xF6QZ0oJEmLENg8GXNqrifu4eufCEYWS1QWmdPYRdjKfwmerRKGtMpmuh2LXllYChv2x5qWeXLsMUsV0Mx54tooQzDOB2u2UntYF9+vljn6BUGXK5pVLiLz533W7euAyCkdBqgCE4AimPT56A5mW0QJOh8BTmEM9G+n3hmErya5Ge5m9kVEULpbbKYCZQZNpzQXtNZxB+JUC08IZ+9OFn9AUh5Tbad1t0ZtxtAaa8g+fSQiHVUdwjnnP55vOeoCBmKaKkNdclA9Rpdqx6WHWFqSyunca+nXvpoqXKCQxu25q9sTOnqhmrCF0wnrfeJG5b909sVBOKTNqdJyf248/u2+eNhtWLKLQlmBNax3ogpcO29bUAD0U7pj+aK9Hr/v3b9vndT+zeo0+siSH6zm++bU9vfWY//pM/teOjPfvqc8/Z+coiRgxlLgUkA6aZOIRQaZQTBBKV7GtTtKGaJhNlKBWWmgSi1oKHP1ZoC4KEMglfMBpF4FQhOJnO2CAK6TnqKOsAhm0m4CHYIqUHvSRA2sNdxiXK9VGMb6uDgYTPBGjk4c7gbYXk6niKgRg3w4PDXlh998ROGh1GGZSIZzhbUy2piI02D0x7x+SSJVstrNlGfs0KkaKFhxHLRjK2XkRhdFTGu29hEHU0lwYJNy0G3+cTGA28pCm/KTypbLKx1kWA/Cd4X7MRgGUWRQHKgHRQrqBSeT9cq/0wgsioeENjHgH0HHGOUn0f4IVuw1stZG2KUQqqgCeIeoqcKl4+RXnNkBX0oeWaQXsuUMDIhe3ux+/aCG9z9mhgi1X6XQhY4ww8mxhbvDG2zm7TmjmUFzw5oU8Mhyd9OHJ1SwwTuAhrdCXHGGx4cIxhiMHjAmEz9I2y2mJ4GknGaI37/cqlS1YAjClkud1toBAxgkowAJhKt6jSsDan06JneTGaN6zVjqxRP7ZOuw6NGCCQubJChyPxEPeGtrmMUqnjnkyTxXgkE0oGon3QJoAs73RGdr/eslQJz3jWsvBUsokuwTvU6vloMGPxcBYQGLVMIQKn1q3W42D8BI7Fq5rf6/QbgFNYDDDkGa3QQuBCiwZHkzYeZpP2pWk3+jWZtWq97TKu++qludJCvoDOVVgMmqHD5ltdS7Er87XJ2MM/KHvt97O4sAxNklbHeCqkqNBoBNC6i6FVafsc3ptsgBZNinbytqVf52GzefjM55OffaeX61/Om2lBYiBmeCQxe+76czyw77vVrS6vQGNdgCuGBbt27SLIpkWnpraM9f72t962y89dgCCql0TDxJwoOTVujJIq5VVeYWjFUsaSWPNCjkYOYGqQYg7XTp1zS4eS0US7Mr4KXBOkgQoBxRn0JEZqZalsayuLdunihpW5l1b3LuBxKBVYG+bLjUAe6AzKmUP+hRCaOqiV7ycwiYxLa//IVIFUcCdXKvjzFe9tNOgTHpXWlTCkfm4c5PjNL67Y66+vWnS2ZW++lLT1M0O7tDa2s2t5O0d7JhiG+4cN+/lnj+zpYcdaELjPPWQPVDVVdYvOn9uwZAZEhackA6aS/Kc5376qeMqg0/4wQqoUVwAX7QIp4pUpTquUWCl7hVPGKA1NyGbwijLRpCUYNM0XaHXvMZ7In//iI8aKAeU+85glcED3o297uOUjJKELPRQiuPb6S65c0qmE5Yo5ZzZtb6stiGtHVfcSFILc65zYxs1L1kaB1E7qKCV4A8N5cjIAYY9wnev24Ye3bVfbzfZAbInrNout2rSStGpy3yYV+CcF2sawxdEbgWMUEYpAekPuuj7IoKsy4hSDoCqqf+Nv/TboLmPv/Ns/ts8//hgBitiXX3gBxVFwz0v9kqJQ9VRGnPchNNdnxk5mBhpoMai0lTBuH+ZAjaDM27a5f2CRxZKFEJIB4x4O4EWUyhYUQkuqTpMqKXMphkTgQ4Y9MJinSk4BHVJzwULeZvCgwIe8Fx6GksLQMFaqDKB1Oj3QfxTaynj2UaLRUcSSsJc873Alz3MR9Cc1u3LmOXv5yit2pnLBSsG8nUkptFm2DdDnWmXFvFJxo2qNHIaH9k1RNj6/iKJdjCWU4YAy6mJgp7azvW+H+yfwijLh5Fk2MUIDQNgcWWpBXA4QFgV5zimlAOXckBzS3j1AhE9uwy8dwEkwRTvX8PzXSzbWRLsSOfAgfP1LvWfBna4t9HPcYWqP739gY5UB6QTsuzev2U6sas0yYzKuWeIEL7nHSGWVjcarB82gmyIINMuNhnt8eiG3zhToHM1xygObRvHu+NkLQ2rJALKZ5X0DvthAcWYZ7y7K++HRvlcD0GZ2ApWSMRm/JnpigJKX16d6ZMrW1OAKyAqM+lwvYNO3IWDwNW+rkOJk1MP06zwF9rkGeZXMG7L3ESDgczz37FKepoqnUcjwscK+SnaIhbVSfcp3QcuW4hiyBrpIi/4ANchqvQFPQGd5FSBe+tfjcxO9pcW0AkhzgDXoqNpICSBesmrz2PrjnntWVfSL+EAFZ1U/TIk9epdhkefZ1mLKnu5FPzj6vaHPr3RaA7ycffR5HqNbp2/KCBVvRNyDy+eK6Km4aWMwzc14tQj0pGgpz8RLVzE8p97IPLoCD6FvGLL3Q7i6XiJlfvKAG2bszTdftStXL9nO3hOIq4WIA3vhxjnQkNmF9YqtLhXt6GgT127LSyUrM8RjzDyprOwRLHq/1+RhCBpMW8edFJPowWUIUy4vuLsugqo6riae6QHKdmI5EFsGjyYNOnjpxRv28ovXQAZRO7uh7VMLFoIj69UWAywlq9sKx0ipTG3AFz2OPj3T9qCabFShwh7WPI5Cj+I6Zgo5GGXoCxhLeEoKESjldgRyCXJtJhmyb765YpeeX0LJty2IAY3n05YOxC2XKFh3HLZHT+v28w+e2BYouwnzutWmH9q6U4K9f4j3g/UXIhT6LeTyFnXjifgiFHNFRdP7KFC59yAiZXFMlF0xVsxfnod6yMDROxoMAoVhcWtjfKPfMBu+jmavXrMff/gxgqB5rvm9ZZBUYkX7yCt7TuEWeSMq0vj8KzcRKAwJRk4naxdEleUPaLJyd9+N10mjZt0wChXls31QtaO9qh0cHdsBLvvObsvqWtF/vG0rs2NbyGgOIYRBrngYp5vo2Mloi+eiMKQt+F90FLQRtMJeuK4Y4WoLySsTS+tpVBX1a9/4ql278bzd/egju/WX7+AdHVnu0oady6btQmXJw1YKLUhxOw25r/xnX0iKEhSnKY1b4U4xOZDEN0Eb4GVHZhGvI6YyKdG1snulmjOrLC4b0NOGGYR80KYfMJfQgA7+C8jDxEv2LWxRRkFl0NDmGYoO2EhbhCjnfZJXH2Ds67sHbigDTbztQdxi3ZDlhvQfFDotJS3JOPX3alZM5i2RSs15Fh7QmATS3AMNpjpLDx/ctmEBhYMREV2DWukOWhZoWksA0HimQm2aD9E8mbxbhWsL2axp62yVv1BEIIE8Kf3ewQsgTQZY4cEYSD+USFkDT6uhVfaptGm3jE5C4dSkTcsZxj+J8YBHQeEqpx+CnwN495PdvgW7OXif/o72LXF+0b71K79qreGefTjdtUlJYOEEDwTvEMPhMXwMaHDAu+ZGRVc3HBpH6MpYinPlHavwY0SLT+sNDzsqXToYF8+PvWjjZQheQm5OdrbcWKZA0tq0Teuk5qU9/K4o25FHCULQRiVMQkEkB4DmtbyQIQENVZLQfjMBfpd7ENV58JfP/cJLquYwA6wMUfBDFO84kraf33tqe9CsBw9eeeEmYwVd4HN5feIBgaOh5qECCq3Cf4CQYm6J9qet2xlzjFD00AV50zxpKgFQ0BwibUpEtQ4qa+36yOonY5+PmwRb6JxD5Et6IWj7GAPNgW49eeS7ZhbR1210gGRDHkMGj1LTDMqIlWHq4tm0m8hsvYoh2bLbn9+xQwDj2to59F/Rnm7d9dX7a8tn6UcIXgl55e884G2+j8kp+D0Nbc3DW6deiYwydH8/dO3m1e9/4Qtveky912+jYOL25CmNnPYhSBfr2rFsJmxXL6zYYiEBIoY5GdQ8DJoFGZxZW7EkTKkMEuHNNC6hKodWKgVHRGhBny+Rwtbkth48n/NAEGDsNIyr0tZlrjm3vmTPXztvFYzRxuqaXTi7gZdU594tvBGYQEaCwei3QQkTOgfylFumZ0A1sMMMBMo5MMIINKkyLVtbm5ZCGcRBBMpIkGXVvgGKoStzJJNJgkyV1TGPvYdhgNfewOgsjmwhH7cTDNF2c4gCX7D2fsTu3GnaRx/sgoAm1vaMByUhoMRAwu1uH4UX5Pm0BWX0+Mk2ijZjF8+cpYmgEvqrtioLSPtX00jcfGg8aOGttU0lpjt9Zcal5yme8kbw5KbDri9mmmLYoiEUAihcTDJkHJ6eHNpPPrrrHorv4cATlE0nZosgWJqzysBscRR3AW/w5ksvWKOtrYmVcjuAsdsY1YF1ml2rqjQIY3NwcmAdlFCDtu7izVUP5JrXrd7pepZHvL1rX6k07G89F7YXMsd2NdW0ZXtqudFti3U+t+UgKAgXXPMqQ4R3isKZaFtEUJYSMXqtmhsApdmqz2fWVzEkb9sm9Dp+smU7t+7YMBK2zLklK6NYrq2tMc6i3zPGliJAqDTvpMoJcuUVKtP8ls4Tsw/R8loXofIw4aG0CwKQTtvxrGvhXM7GKMRiacFChbQN4rj/KIwJ4yFNJGUWQNHJMCg84oYEtBrCkCirSl6LKbQFjURwzatkUMQZxk177CgMJEMS6uGNjGKAmKB1U5y+nrMQAt19umORfMraALSt/rHdObhvu6Nju1t9Yg/3H9nm/dteamOaVShUI0r7glNrhScYnonl4WdlQkVQdvpV3msOPkvgeQq1h+GRkOQUA6Lws2+RCrAQ+NBcks8Rwg/AZnhIRUaRKZRqO5OwfhzvAVqOciBSGeQPH5nVul5HDhfeZvDtrB2wbo1xHOEVAxjOX3/ObhQv2U/+8i+stxxHeTY5t41XgaFt4eW3UZQDAB/fgSBt0mpBI/QF4+9zJBoemiZIqBBXsIkUI7sxdMLyNGo3RnF7aRyz5wEk1yxqa4UCv+FhCeDBZx0QtkAj6oC+y3cXqNN+OnXbh6e7GEoD0KnWFk/js86BHzAcKn+jXT214dz27p7zkCdRcJrrL8DtRPdFwT/cA0DeeWCjVNLqsEB3HLSF0qLXaOs06+gOOqHJ8ykAFN6IJ3PWqE+sU4cvAaDxaNaaCu8CapP8Jh7W/vGTQdDDYagAQFbI9jabAHX0wQTwFWkCSpVQMeZaPKz2yLMx+60mABsvS6AFHTgEbMwzblMOzDQ/dPfBLTt/btWK8FogOLLDk30PbUnvaUGiFmFaoGMtgONkFLCdnW0M0hhdq3R2gARE8PReeed8llz5tsTiO74/nYTHqLwf+p3f/dXvL5QyVqse2PIyrj/MmsQqAbtsqVKypJQwwlQupkE3M6ssoYTHTSsXUhiRRQgAA0xUEytil2h0pZSw5QVQkYwHI6uaXBfPn7W8UiSxljIYxWzcLmwsenG7QjJji6CKFYzHFQzHMko9m+AchFxrVmTplWKsGktQw1IYgQau5QSFq9CQwhlj/qGW+b+AIpiLjqocgHZgxBO2M0srNkAYEjCNjUBUKIyl9Q37/N4jT//LomCEHiKguFBsZG9/Z5kBEc/XcTVx7YcpF5ydraE92Wpasw0Sa2kbStoESwoda+8HrU9AFBioEK4oSAREkQrjWV2/znNxg8Mou4AmdIcWBplNpx0MdodzOxggBgXXUvsoK34d5DvDLZ4Omyh77ZuNm4rRCqAglGStJIIhxuPDzW37kH5oMaMMtYTRN6uCp4WsRHetadFeFDGM5sXnnvPNeXBQfUK43x5Yq96xAxC6hClNx2vQpIWx0qRxB+72Etyadxo1uCZqhfGxfWXxDsbjkaVmu7acrtlGvm5r+WO7Asi/tJCxdcCs+rLbZ+yE4A/xQnowHbRHJ9v6hTN29YVrdvPl5+2Lb75uDz7/3B48uOdp3AdPN212puBp5MUehmTjPEIqukjJM+4oRc0VaTjliSokqTkMpSzKTRDKVCkXLQ7VYsH+EK9HyJdx3kuiJDEwEWxGvlSyQAr0Bq8GYeT2AIGFzvJnNEei8KnmnKSEBTtlgDSRqZx+hRyDfI+OQT0LHCUBXHk7kSHhm3B7hmFNWXyMIuekwQog7NKS2cdblqmZVaFJC1q0MoxjZOgx9hFeoEK0w+qJxUG88YW8pfGoStBRpdTzKCz8SAzczFa01gEAgJTTRugCUTU3IOUQVJwU2ui5qoIgLlXKuBIplBygFiu051tRg1wPOXHQANTw0xEAUskKEYymV/C++8hUIn6G8p+cYEgUp5+iYIcZdHMRGgTsbB7vvd+zj279OXIK8Ns9tADyFoC3AgopH6KoDo5sKi9Dk+woPnlWMCjt52+UobbWnYM5DGGjb/mTnr1eLNnL6YI9j2JbS2dsDUAWX1qwBrzd7QdB7W3LJKRjlOIKgMCgxgFRKgAqkLcHeHmydWIdFP7SxTMWQc+kK2VLLwAgsikrAIKnIYBstmTvvvehPXj4yLQVcwo5yeIJKjNK+ylpTiqWTNuHD4/t092qxQFkmodrNDrQLAatVtAdJesjN8vLi/RhbIVSxfYPWoDJE+RHdbbqDMiMd83RDOwQozSARzsCWchFGi+wWcXIdpWUg3eUCgMCAATa/ymZcG9Nm7ehAOwEA6ltuiN8VvZgVJEHjS0ezsnhE7yzY3TUCVqiafl8BiAk331srU7Nao0DAEDLimUMSRR6c40m4jWJv390COjP2XJ5HaCBLlLIjzZKrhgW+iUoMvdE5JForKT7BsPB+6F/+A++9f04Cq5STtiZlYK99vIVFL3i9xgUOqf4qBYcKr5IWy2bU12sKcYm6ZNb5VIRpV/0uRO5WWsQUpPCmgg8s3bWY4YLmpBHEDNcc/XCeVtbKnuYZrG8bEvlij13/YqtVhZAVprUBkUhMCpjISn1sie8NAklmKAVmY2Tlu8PHoBBpDj1T96IMJf2Yx5C8B7vqBb/tgaSOsbNHmCAt1sH9ri6D8jqW6PV9pXRWmU/NIQyitu8UrKLV9YQEPo+SQPgitapxuz40GwPZK4tPHsogUZL6Y9CIBAFwshwKTVXf6s98nxOaOu55VV7/cZ1C00xHFo0h1j76nvFZjEuWiSkDXyCGGyDqbVX9wCDMQHVK22vOexYrS+GRakJPdHSqFCx4uGc//s/ede25UmgQKRQNfjzhUlR2qDJMwwJXqJQSp6xKa2uw1A9PDvNfcBYMGUTQ1KrNX2CTuGWJghF9cZm+QSGFAQFLYFZvLcwqhHLT0/sK6tHlg92oLNy1RXDz/iEvjYFqp9o0r4Beo7Zw8azdOtmx86trNu3fuMb9pu//Zv2xa9/xZ5/7aZdu3YVj6hr77/zM5+vUYLF4e6OxS4tu+teZtivrqMEUHpCm1qVLcWOnnVG1j8aibDKS0NghJqg1QChHdLuPgrFy4pD1xpo/BBN3APtZgNxFH/OcJEYM7OVtVXoxfnQQNvXuiOAcQqhWFQxQQolhEerzD73LiVZcBdyRntmniVY0qTo1p7H6kMxFP0wbOke6B3eWrq2Tv/XbOeHH2BkQjYEWU40Z7GacR6Vt6pJ+xBIOoLyuxRI281sxb4cyNsXQnl7eZYGkcft+gg5RTFNUQBBlI28UM0NiocU3tLE9EiGQSmw0EWhPh1Ck5InLdhUWRmt4p6KTvT9KXLVQQmfHB3bIaBQdIyCSDW5Pq4qc1MxftGeLtM3nCJktGSlhXMWgq+yKNqDvQfw4cfW05xpC+CBopUOMUUqGN8pshZUeBJj51sk8NKcoeQBdxwvR0gd2ZAhqfdtBfl+bnEJAIQxBdCm15bt/smR/cWHH9q7n9xGHpsWB1SmYlMr0j95HaqhprVnMiQKHRXLS5YrLVkb/aVjisxUFlZQ8oumXRQhmu2BwrcBLptPntrzN27Y0mIZUBCFN1TLah4uTkhZgmp+enfX17gk8YQkW5oSOESGdo8beP0LGMWQ7eyeIFctLxw77iK3vZYtYfwyOUBZF/0RGrteEgTRDrOZBOAEQyJQJ50pXXJ0cozs1w1cYpmsqmJj2NEPmgyfAW4qBYwVMpdLla1UXrFcrmwjDH3reJv7NDB8AJXqIbyKge00TFtBa6Gz5qh3D3YBWhgnVUWAt+MYSBWkxOlA/mZ24dw121g+64UxvbyK6xPNtcEvMv68FPIS78uYeDHJYOj90P/4H779/bWlPI1LIrhVrFHalkrKEml5gzTprSJwFax4MpWhQXLL5vHECYyqWGMKg9OBUQSBop4BNfU6NZob0CrOZv3E0zyTPDSBQGu1p5hehdW0qnqeAw2a5jqlrCVwHVs8X7HwwkIR/lIZgbidnBy6MglNUKgdnq0Jd16IyhyZcmi73S4C0AHtaY/uGi7gUxjwQLNnF5esVY5YLx2z5qgPQgVdn1uyGYazHwOlFdIWLWZQjhq0hDWOGPBOAtcvhnejGGEUC1+w7e1D63Rkung+wiido0weVeKV7ZegQHcaNrEFUNBreCTpKIKokBRtk/uufRk6ID2FwLTJUjCSNFXEjaKfVCBG28rOUGTKpNOaHq3eVZG4oNxnKQDovEsb/vAv30FIhs4Up1VwNej6W2FEdBOMhvbEkM+gfSpfZDwHtr+z42sPqtW6JwhozwK1jcbRdwQ/G7WAJklppxsS9VKaBCVTtLp9cQWGov3HNYX0jAPmok0hXPBSFoSejtunWy3oumSvvfKa/c73ftu+9Z1v2OqVBTyAHMI0Ly45xgP5FOVw79Zt+C0CEovbztGulW6csQFKrIIh2VhawlBqTgU60X8pG+kg9ZUGwzfcSx4Jnxkk3PyZbyKlEhPDpuYfJtZORm0XpXOMIZ6gtPKhlE/AqtKB1kT1MS43r1y3QiprKj7aaaMAuafu55geegbgVfGnxlUeiWL/eqSQpvh+Ed6o7x9CLtQEnvUYKxPAa8gsZe3apbOW6TOWkxhKdYTyjVk7PLDhStZmKJwpykLsFAbBL+917VcL6/bV/KqtBOE5HpJGMefgryyPjOE9N/MAsyvr0HCesjyDhyLwSRB/lTPoFzxD2+c0kzqEbmFNGiNnjCOqge8ETEL2zsG+jTYWvYpuHbkZI19xDIk8fa0dUf+UYqwrVFDS6Y4ig0mgV8jeeH7Nth5+Ynt7d555PBy8C8HqWrGO5kD1tRJA5DkzaNyHNolfRS+FlOBjZWyF6m33xM5cuGALly5YB8/gR/DIh5/d8jVOXXhQ6b5PG4cA1YDdSBQZYzw6dBOayQ2JG0/0Ta5QwOAt+PymCih2Gi3bfPDYth5t2sHmDvJd9+dfvXjJKkXNZc7QUVBRc0zIYwTvLxKM2yZe0l98/tDGAJ0QvChsLoPbFYDEUNbgnwvPv2T7NWQCb2rUG1kGei/l8WoCHeQbgBCa2NrGsl2+ftniePtXLp2xi+tnbffJkR3Rr0tX8LiykqOZnTuzbkvLyt7kOsaw3RzbsBOxhdyavfLCFwC6UUYOmcdbOKkd26hbs1Ju7sX0FA7XOON2T0J92zvaRj5UfDJuuzv7tCeEjk17ooL0ljaOS6alh+N2+eI1H2ONkbK8lGmql+/miAE5TQGeeyTwBZ+9+u/v/vZb31dOv/YzKOWx/Im0p07GkyHLF3D741Nb31jAZcMlVDG4Vt1XXftGOrjXfQZUBRtjymWja4pPRsPac7jAuS1HP8rT7iEsisvqe6GhEUwTRZClzJTeqtXVyiaSBlYGhBSh78VBh461K6LMhf6GKbUQbYZQat7QM3X8NxAYn1UGuw1TNbhno9u2BsbkuD+wHdBt/rXrNllEeSxkrXThnKXP4CZD+LbmFDEksxIopZRBmZXoCZaW5oRGQQxHzZpYa6HADu09OtJe4ZIP2oHAKG3YV8hL4cqwoGxkydUyrbN5BY9kITWvH6ZsCil3SAyQnoE+GnYbBg0zyEkU7KTRtlFd80J9U4kazQf1lHGxv+chC+2hgRW3IfT/Kdd9fPcRd6WdDKhqVYlAMiSaAxETCLmnMPy+iRfXLq6u2e7mUzvZ27MDmPcYd1r7lShspPCZFJPq/gTwRqZxUMhUhg8VrfuiP8Q8yVnLrhRSIP+EjUDOnXactiYZP+062PS5q2EUD3PxDXvrG3/Lnr/6AgYySd/NTrq41j361FfJjgnKq2E//8nP7Hj/CJqj2FIRlFndYhtlGx5WbWkQtdWVRYuAEjU5rzpiMt1SjtJPUqAThF0I1MvQIyQKafVd38/LsPQ59wD9up1EAQ+7FmyjlMMqQYFxEi2hda/e9E3Qrp2/gid9Dv6Lc/+QzyG5wMCrYejne+njoWixmqtnnuOaHOGP5lO+jWoXRa0wmkrot0JDvPBzViqmbfPxptWUKovXoWq8jQUMdQGEDmhSiqqr9oOGXZ8m7BtnL1kW+ohnBqB+VZKN0I4hXm0tgZC/fMnu7AMGDk7mq7lph18fQAFiRDRPFqJNkMvflfgyQWCGeMaSpTnWRmlhvD84OLYmMpGaBH0P9wE8o8l9hb5meN7y+ILymqEvTXBgN+M2+fR5O7tSsIvLMfvgJ39i1ZZ4VCmoc8TqAFGf6Ic8cBmPYGy+pmoiCCxDy+9exVvhE+gSABxNMWgXNs7ZK1/5km0CQu/SzwE8Xaos2Qbfezp7R4s8G17ddgVvICnvjPsjtQ4yNCbyuBTyU2ZRAu8vnYyg38J4AaB5gEWO8SmkE+61J7x/GB8UcAz0rpRcLf2RLuwFE/azJ/v20c6eJcp5B7iSXa9lxznSg+mFvJWurtvV116z5bOXLZbMuye8C7CYAa60FbQKOGpLDYVGFwHIqASrHR2hDyWfZgvLWYvCo8tL67a+dMlayEYErymg6Eg/bauVG4DwFasdtjEqqkSxBXg9xvjI4zoCgQKm4kOr9vB80kFrTdEjAfgXHvJ1Q4CX/YMq3pQ8TngPI6NkAq3HSqF/lxfxdODtOjwAKb0mnda16VxsM3wkoyKed8jmYS0HsJojee6FM99v91C+uNqRaNoWSst2Um3b6vqKL4wpIBwZ3kfDjqOYLB5GQQUKy4twgNK/orhM85BECBcphWUTYVOgN8UYA4yGwipCRnkYXjViNN+hCRwVTFTMTS6kQjOKRyvbSvFmlZWQQtQiOp9U5ZB7nstpvwIGt4pwDVH+cKomJCdI0hjhVtpvC6QsQ1LFkNXxSJrDiR3gMQWW8xZbyoBccCXladGvDsqySRvHMJnqarW4RwdkPsXwLECkiFAt3LKNC6v4uSamW7ju2hVS+0UotCKjobDWCGGQYZPikSGXpxSJR+2152/YciFHvxX6mi/KFCrU+cFQAruQ9vLdq2sbVlpesFkmZqnVsoXyGazAvB7S451NW12tWDGT8ZDIPij6D370Loao7cpNizgdKYogvFQhQI3QCv4USqUI2trHZc4UinaCYCqXv9boWEcZO1yi2lIeckAAxXghZewgnFJgXjhRymCKcYeZtJajikLc7IZtqw7Cn+F5ZjboU4K2pS1QPGcL179lazd+A0nM+fM6nBeKpBgjbdrTx3AcIMwp29/esb2dXWs1FfoAeQFcrrz1vJ0EQXV7eCSDiK0sL6LwMTM8W/N1YmetaBei9YV8tF/oEPWNd6fV21qsitKD+4VeG9B8NzaxncjYeqoxBjjOxaAt56sk+QBEqTCt+GsTlIpFsnMbKMm1dVBq0VQ5VTMnIc5VeRsgG8fEwvKIeZ7+ybBpszLNAXVkaJJ4gemITQAqQwBNRrXZ4JeLKxcBBy3b7uzb+AI8IY8PvoqiuJUemzzu2KuZil1EiKcgWCkdN156BmPQDjNelxbsJBWzP/vBX1i8NbTzyKJQtdYziK9UW0uTszNlDkEVeZUqh67IglKnXUlCa3n02qjrdqdnJ/m45SIJO97ctSHGYKodEqH3DKDomhmDq7knZ2yUz2yoopqv2Jmlkn36wZ/Ynfsf2yxOMzUBptZiYT25RBqHtjsPARD1OYaXjtC73PpLY4hRU+bgFGBzfuOsffN737VH+7QFfiyUtXA2RvvpP3K9ebhv9eZ8AWkDmo4XC3itRYsxhr5XEQZBk+gzjOpMYIE+RhSqnWqtByAJYxqGLvJmongN2spAekg5bSHO4xI3ykHGeAJPPO1N7V+++4kNAIWJLEodEkgn9Hi+QqkJxlrp2U1NjiPvCWQsv7KKY5ix4ioeFXIeTpRQzGuMtYzoyA52d+D5KvqsZCkVY2TMBN4j0ZR1m/RhmLZxP2C5zLItly8CIDEgJx1AJbza7uA1zYF+Mje1eIYxTkztqH+InnpiYem1SRfQtodewhiFY/DmArwZtoN9gALAEbtipVKcfqLvcA6kk7SAW1tJ6PxIOIEeVp2vEXpaSxsGPpQKcYqe2qbD06j5EiD9fujmm1e+r2ycE6yfymxowngbK7q7e+K5xbpY4SilsS6VVmxtcc1SMTwTELgUv7J8eIr4Aw8DZiyUPRtHUMg3sWfgFFsT0vVSKsiEkLw+K1VNhce0V7Fn8QgZMzBaiJdOKoxGY/k+hbekl5BFB1dUWUCjNoOMVyL0Ay9xKLSFQkSZtrnfCcJ60myYCulpsrWKAYhghFLyOlDEPc7TXtlj0IXM2ZxKKE4hWlBrVoYPBkhrsh3E0B7j5orZQL81bSIlIeQyz0OHodR2MZdTlvs5YoahyysVe+OF562CNweGkbzA6AoB8myFrXBPi4UK54dNhdS4g0VAB/lSwfPTlVbdODy2DVzdImgoCQ36MPKf37ptP/v0nsumAKAmCbV4a4hB0EtoQSvjhZxVfE7rCFTlt8vv9WPQC4YoBKOftHq0XSE0lI7gtfSE4C3MOMMDEvoMCXFLsGZJBAZ6M7bNXtwe92L2pBa2nV0Jx4Ldudew4uVfsSvf+j1rJi/ZUWvGeDEG1cc8T9GhNJ5p1ZpHh1bbP7Yzq+v29NFj33hHk8FdDLQtpq1yY90eHTyxUL1ni6OYVcolGFf+CkqI/itKqc9a8yKp9tW8HAwNRoSxYBxCAaVrRqxB/w9RqIco9AMEfVLrWNaUfYjHwPlC7wO8owHj2Ge8BRC8iCT8soQCe/7KFbt0/rzPQVTxTvp4aw7/OdAzzjYBgFEa7+dcMmdJFHsdUIHkA5bgOfhsMO1bI9C31kHdLi1fsKebD+0gO7TxOnyNBzdL0qOU3OKhFY8H9q21q1bBqx/jRShDTCvgvXQI41NPYDCfX7df3H1oD37yqS2imK4vr/g4aaaQp0EZyZzWGmA4tIDTPZoRxoMOwytShDLaGmxVj1ZRxGo5Y9oOdvj0yBoYzshi2cMYY4y+dxID4RlrfhUSo8WPnTLoPmKPHvwU+cCrysXhD91XZ80NrGyEe8gCZwPaBj1kvJRB58bJT+UaGaj+xNbLS/ar3/qO7ZwcWnqxaMvLS9YBIbeOqvBp33YOD+2oemRjVf9VVCJdsMVf/6rlMZCVE7xh+qfnKSNKCwiDKESl0/s4qV3zoRNe4rlq4Txy4G3mBy0WVE0mlWyT7LRo1h98cs8+PW5aOp+jyUGPeohfNQenkjYKFQlb9KpdO9g7wBseWhC6DGlDOF+yYHHVgvkVmwRT8FvSypUF5+dsdsEOd9vwtOrwBWyhsGgnB4DhVsDOn7sA369Zuzmxh/e3kPOB3b79vvUHh3bjGl5Z48QBncoNCay2oP8oqLnOHc/m2tpGfvCGVVF9CgCMAejG/ZA1m9ogbujz0Sn0+oM79wFR/A3I63UxKnwe9dBlmlccwG/wpyIBWg8oEinJQAZE0QTR2b1LGZIvv/3c9+U5qB59vaVKnDCRK+6A54CLE/K5vIfHK6UFn80X4Y5ruGyMiuZMtG+2lHwEgVDxRS3JV457KIry4WEZBjudZMAXlt3SZdN5LG3B42612jGdQEXDYCrvoQq+Qp7a8VBVZbVgsdao4gVgEPA0lF4sl1ylko9qJ66wFXYBbyBsMgoMKBqihoJstLVQZ2gdOt8YKO4fs3g5C2rAG4FplIGj0NSM86WUxFxS8oovJhHgjXDS0iIBRqO0tOKLLfvtHv1THFmGImx1lCCjgnAE3IuKoIgUfJloQguktHrhrD23uGolPLYxDArHeMkQxdfnOfQoEWisLULlPXRx1fcfP7XtR0/scHPb2tWap0grhU/F3doIx6d4WT/44GPQRRMB1cpmLTBMWqlQAFX0kI+5h6Z6Stq5LQRa1URnHqTUwbtR9ofK3vRAwCpNrwwzla+hoxglIXloE4MOeGoecoFZ3FrpN6Fd2h+aKXsvYeEUz8T9Lq2fsd/5B//A1l94xY56ZkfNLmPZh3nbuMpaLIdEMq4Nxmz7yVM82oo/a3Nzi9HkN/jr8OjEVl48Z6PFqD3d3rJkc2pLg7CtZDGqjLuMfpJr0iieKf0a0U4ZP4UZTqsGtxgD1ADGM+FzJbsI0/3Y0LYneF9agNqYMhYFF4ahPAHPcFM9pY6676FXzZ1M4L9mre5x5XNnzuGZlG2B37SQVeHYsWjGP5rgPJNVZhBCn272ffc+pdFqgtkAZ2X4u4AR3bl1zz65/ZE1aM90nXvhQczg0RDe+0QwGC9vuT6xL25csjCNURU4pcj2MRDgQuuC+CcXFq0F/37200+t+tkj+9rV63YBr6CvBZUId0TKUF6HOoNRxZrxWbwNT8joupfAOfDpCGh0BC+/N+1ZbynriSYJztu+8wCPeM1B2rDTQaMK5eMx8LdnzsE/4XHEBoAIlUJXyY1+pIsnTR8wDr980QQhe0+SgGmUCYdoubypanIQJad3LegMDKe2jk54+wtfsqOjA1s/uw4ozeJxH/GcNsAu4aGqx4d7pp0ip9A40AWcoGyXf/s7yMtdWwN4pFB6kkC1V/KJq+6GRBlOmlR2d4P28D80hgy0AuO0STSSPkMOVGkiwqE6Xx/tndgfA9j6sYSl8UbUKYVPFU3wg/GhO/RR1RJcqXotLK3dEMDETtsUfTqOxJCVnIUyWRsqiSlTRifFrdoOAvDW8RiW0C1TPOWCLS0v2Oebt+zx0230aAI+VPZm2xYBweXKvJKwwlGxhCbDBdbGHuVpNepedUPVqTUPulhatHS8ZLFgxto1LTPAi+oObSgAPgv5coCrl66hX3L26OGmR1gUou8B6C6ev4Tx0E6cZbwmvFN0lEC+5q99TRKyPD+kv+z90Dfffv77RZCq3BpH9zDbABcSXkWxBVDcKZRYyRfbtFFgmgRXqtgQlJUtpOgAggAhZaGOTg7c2mmJvSZxXEmCH4cgjVajDRMqfx3riaeg8IbUv9CwJpJVTl2oQQOgSV8JuDKwNIGstilep5CXlE4igbeSSNneHsYMWVEcUYZEiFTJRRMNKM+d4nL0uX8dIauPujaBEYIgxWgu6SulB9xbHg9qjOcoLCBLIkGcWYLfKjKOfO970sdCnjiwvbnj8XhPaeV0leoOJ2grwqVaW5qUDGBYLB+1xecu21CTuEsweyFvbRCiwFecQRG6034Zys9Wv8MwvjJOZEyUuabUZ4X8FJ+M5UAscYwr134OQ/x3775jTbyqCZ7WtDfxlGLRsgDKk/cohO2Lz0BOKjWjjCeNWZDfgngujZ5K0cdAFxO8Nww2ClXoTGEBZwwFh6OSDsghwYRG8kK8si7QKzuN21vPv2lrxTW7ePaincFbeuHllyyDF1WD6Yco0AHuskKB7XrLqgcNvBH6AFrdB7Fpy4LnX7zpe44rpKUFfk0AjGLeyzdXbYIh2ds9sGh7ZnnA/QIKJoaHKlukPca18K6PAsCci/EQZLA4w9FhrBWq0wIzZb/BjXY30LbP+zVQdt1sv2HZmfi57GViNHGuVGnl1XuFa3hTizbbLXnm9GGAMcHAaO+WRYxZGkW0kOM9nuT7FnwN0EEgIRqKdWwL8HkCL+7JoGp9aKlQVXjQ98yjaDtgJ7uHNskhfGsleCRkE54pxR6Wp8xRQrFe2li1xasg0YWodVfTVr+Yt6NLWRtcLtnw5prtny/aHrJ170/et4X2wH7jiy/71s/a45sBZ8jmRsNDV2g4V6vO1sgH8jfRfAmfFZqq483eoW9PivBCOembVBXx/tonDRsj9yN4cdKZT7afonwZJTQOLMKT8Eqbx10baDI5N7FAGqOAF+zKmnMUfnD+Ztwm6BJlgYXgWd/ETPeBpzRhyP+tFIrZl2+8YL2TEzsjI4IH3cYIq4qF5n1kRB4d7Nvm8SFKlXFvIc+0YelL3zBcfjs62LTEg6dW9nks3Zox4TpPG2eM9E8GEV0psXXPSBPVMnBqH2LitONJAC9kiuN4NLM/+uC2PcFYJmiPUDnaga4hizKGIoXfjD7NbZP3V5lz2sNJafVFbR+Bd6Lty92T0VQAhqQfzdkEBZ4or1ocb6WLYd49rNrOwZan5ypc/vTpjqUAINqdUYk6vhfJDOBDWzVlkM4iE+L71sjKxQWLw5+9Tg+ZRd6hzXgS5fqKtaoDQO4YgJQyLYqcAD61lUQqH7DVtSUNAXo5ZCurC8gCdBloh04Z4BFG/dANiipeywsT8aYoWn30MBeygBF+P/Q/+Pvf/b626VRGVY4LVhcXbR2LeHZ1Bat0BuvfQjiiNAJmQ2mqzMLCctFmISzv8Z41tOsZgscY8QKZ0iGVAlCJhygum4yTQlcj3DADzU5AP83WIdduWxfrp70ppPS0sKwB43ASRGQgUdaqvSWqaU9hFTST1VfqZgimCwfjhl5GAalAmohL53TA8AoYydvQKmhlQg1QGDWM0ZQ+jkG28VLOegyUwm16aX5B6bpzpoBAfPCyJXCX6obJu1IhyiTEf/rwKcytORIQMaOoidAOSmnCaGhydVzM2KQUt+UXrohbrfd039689pytoGTHwFeFwiTwpygPFvQ+yjCJMcUkdMGVrhaTuTJnkAd8PMTd/IM/+Sv74O5dS4IeIxjy9gSUl4EW9L2NgvFS9Ri0DPTSyl5tYKRy0pIUeU0qfwI7oyxbPpfVAjV1lOTAdRLwAMpjJtjI8xTOCDDeaFcRRUMDyg3aQrhgv/Xl79lSsmKLhZw9d/kSiDtpHaWKMm5K/5V35h4WXsDhzi4GIOJK7WB/F8QFj61v2J3bd3xVvdz2o4Mjq4Jsz7123rixJxeM8CZVKDADkMnjRSQZLg+PgsRGGCmVLhF4kPqUh6jFkporCWO02njDt8Jd+6C1b02Uky+q645tsbLGtXPjoxRIbSqmAIfWf6jkeA+PrtvtOG8qtCqGODjYw+C1rFwu4p3n8OxyPhnfYNwHJwAraNWLDm2V/n0tkgdZ1m1vhLFGaSpS0slh+GodGxy1LYhHHMdoKE02jDxceeOmfek337bnX71hl1+9aqtvXrbx5YL1r+attpGw6pmMNc7Ar9BkCKAYA1SO7z+1gx9+auejGfv6S8/bhLZqm+f5XAoHQzVnJoZMBkXKXMOH8lTlB5WRCXYDtoPR/Sgysj28kV42akMsjlizcvGS9bPwRqOGsYA3dB/+KfyseRLJ2gw+yEWX7fnrKP/ujvXsxLMgPSkBudP5MiZaIOreN7yklGDxxwxjLe2las0IhGUYu7du3LQoxnCxVII/lq3RbfIbCg30jOTa/fqRPcBLHXSQPSxgAA/9yt/+D+3ir/91O4KOocGxHfzFX9j1c+ddrn1hI7cPjhW/mLfZXU7oo0QHeW+aH1DY1tOSASVa6EsD4Y+BtWCsT5/u2U9u3cWjyFgcr3FOWP6PnGiHUgFPGVgIPKcx8qwEF8/so/9KfvGK0IAJrcfTdhhKxZWR8r3xuVTh1x66YJZMWnKpYuFKGYMfs+7hwOoHddt99NTn8LIqwcNzFalR7UPfownlrpTdUnnRQY+mElTaROLc7eCh94PIVc92duoYA3g3v4SDrI2s5L13GLNDDF2KDmn+Y2ilkhJQ6BN6VnXZ0oBuzW/LjRxPh14tYCTwKjQ8kzckXqIvw/H7of/89773fRw1u4zRWMZFjscCdvbMiudRZ1J4CigS/A8Ubd8ta0yrKUFA2u+gjnCJKYXitL+HMkVEJCHhbq+LIEYQvjI6Sqg4Quf3+B6XTyW+8RCUN635E3maw2GXYZpPDGrLVe2hLHCMLkLhgdJ5tuK9AGrao4HSIGqhz6HGkXFT5/xb/+yTfWIezhES08rzJm2aqqpwIYNAzgfFX34DWEwM4EwwX9wVY4CzKJM8CqaAthh1J/Zkexd3tGNNhX9E+I2ijUoYzKWCRdeXQHZpiyyXbG112bbf/8yW43m7dvasbzwk102ZLHKHvQ8ydmozDCKBU9roGGQrI6Kwx1ATsdBO3lMT7qi2x/bo0b5vghUBQabOLls3yj1wecOljBcE7DLgM4R2Ak1zqbx18AQl1qJMmLGJcF9VY9YOjZqzUJ2wlsfBoRvnqaS8Qlu+alsoC09M95vDWoRlGLbcOGGvnH/eYlMMPEZMIbAjkGIPxdqG6Q9QylL42it7b2vLHt17YBX4QDtZtuGbq8/fcE+zhkciQ6L6Qcco+86sZ5deuWilK2u2tbeHAA3dc9AujxUMSSUYgy/wPkHzs+7AJ1t9oaEWctJhrWIX04RRZnXaf8ua9ngwr2Adn+Dd4VEm4xkHDqr5lkU5ZPDitLHbydExXdT6CwwbSlkeeAFPQhmE8kgUfl1fWQFUxRxZyytRYoWK/tVbJ1ZACX5rkrFvx0q23pnY02HLtpErX7+RjtsAwDMbwJMLWTzRga2tL9i3/+Z37fo3XrdxRuPdsU6wa/XowGqxPu9962iXR8BAR+uKGKNyMudhnsZ7963/0aadxTO/eQbzRXs6/I7aFhe7zVdfZExcoevlsoGC4f9DFAn20u7Cb7cqcasvpGwch37wxgjF2OMYqZIE1w9rKHS/Dy/GX16h7hQYqto2QCJftOOju9aZVN27Ev8qCUI6QYZHc2+6WN7wDMPvll8v8Rbfpxmb185dthxgMYOsybttw5tK4VcNuBkAQJPudzaf2uSkY+ODmkVyeTvzv/g9m7z9VRtX4cH+lPFpW/0n79jLS2cdgEqehuiWHocbMnlIyJFWgfvWw6BtRAt55De+FypVlQrNgbWRie3mwP7svU9tn3FNliq0H/3D9zIcAqlejgd5emav3YgINMugCA3qnwBxDb5W1toQRb9QqficsuaitVBU87maz9NeKn15SPR/hucdzy1auzfFKz9Cfut4GjwP8OoJMRjNpZUFjEXf5xbz0F8hpsePH3rmVQMPf2trH77Da24M0btZZDGN3sUIYFSrtZYboXavjld97CXj5b0qIpIEWCmCoZL5y6q1Bt3avfbcYWgfWTwZQTZ4bqeBUWnT/h7Op0rRtN4P/Sd/9+3vF4sq5a0aMF1HaUJoXaybSmhIISgM0uOzwkQ93B7pnekULyVVsJWldYQz7cTTDndiNq3wXVxagZm0xeMJnZ5nPuUVFkhlLZnEuitGVyxaUYUD+2JvVSfVbl0YHRSpr7aEsRv1Gh4OhJdriFIZccgD0sBFsJxyuYYcqq6LGnSU4HMEGAStyJQLPUcIZnX1KYJbjcINp6R8ULp8r6QBTSj5ylFeWpkuBRCHMRK0M4GbqDjlZ5vb1kGRxFaWrZlBoZxdsJW3bloXD6QF9BxJwaE0YuWcLYE+Gnee2HqughIVkk2ZFmrOw0fKfKJtMLuUkWim70T3ueDTdgQAVoVM2gAHpUl7GnWt1m14nDh1fgHDtWgtMSnAeQxKn2VhBBBvuIzLm0+6olQcug3SUkl/ufNJBFoRR3lUih2rjHhDA+pP5h991yp/TwtUnZY4N1d5AIWRALva/Ck5S9gXX3rdNy6LYcQebj0CYfGMXgdGrSEoTZBOEcQNg99/6BPqly9etv2DQ8uinM9dPm9bm1tqBMqibzU8GVUhGNK+izev2trFddvHo60pDRGDME0CULh/DqYvJFJecn+KIZkyLlN4LBZNOUpSXa0Q58zSeDSRod1DwVeHMDt84mEOLXTF1crgiQmlKlOrjgFRmqVqJol3xMNSFtpbQkBF3pJ4JIFcpJIp0wZtQzy+Pp5WdhjwVPPDTtWWqkP7aiBvrzx31fKg9U8GTft80rE4/J7X5D0GYBKjHYCOb2JAXvvOmxYFDOz1anbU1ZanNQQS/gYITKV8UTwBR4BaE9V3jy8HMm5g1HbuPrH+nQNbwYCeKWYx2EEMrsCAQlmMK+MkIKXwjsKSGlvJgdKiuSUeqNku595NB2x/OW0DVbLACEi7a/td1DfKDa+2UGDYMS54uvJWfU2BwqTwbaAfsKX0mpfCOT5+gIHCUGLAdb4MvDxJZScJvDpLCxHC8yEAnSt18SKy9aUbL9hqJmdp5EprJ+RZSe/06L/Gp31Ys0+2nlir2rTAbs3GobGt/Me/aZ3Xrli9H7JsM0M/adPkwNp/9pdWGalUesbDOyNkZ8BjBxgKLWSlUTx7bkx8KwJ4WnKmfV0m4x7AbWQtwEitN7b3Hm7bre1DvP6ShZLaFVEhbwXQMfrSLw6Y3YS4LnJaoy/8b+RZAFt6SPyjJBh5ulqzJQlXhqr6qe12RS/f24lD653kUSsRKAn/XbzxnF25esVKWW1hoT1jYlZezgN+UP7IaALZlOeAyKIja/SbsYR2a+vrtrq2SluUOac1oV0b8HztN6R37b6q/krX51I52gFoQEbUt7mObzjIXlxa9raO0QUKDuHPogL6lkL3Dcfw4cEjOzh5ZPvHj98P/e5f/43vT6YJGiC3HiKElIqWtHQaAvI5GGRQgkmUj0q5V/hNOySKXVGMyTJ3V0xeLmLMSwGEg2kYLUHjEWz+DgRoQUDpw1wBotJET783s0IeQxPSYj9YsK3Sz2lXDKMh1pF7gR+5nxZEahtYLCEWWrFHJQCMBtpvowjbqwxL0trNvud70yipXphDH+V2yTBo0HlncHowdm3YsQmECKN0nYmE0lGujuXEKAy+2CGOgpr18KxgLJUOb2aTtgX6N7y1Lh5NN4v1D03saNy1QBEXkMbOQFuBVJJ7azV/ySulZqFrIhWzLAYmj1LX1hlicmVVCZXr0KBJyePg0ibYG6aXV6bsKa1y9zVmCPj2XtU+39y1/VnXMghSH28AG+1CIQGfKrQGahinMBa4rMM8z71+xgZ4SdoXRPt/d/FytBd8Jhb3uR4tbKyqPIV6LZsmmCajoQOUivXze8vMGahRK+oT0Obmi89bvMj49Vv25OkTUH7EangiTe0jwaWLFe2+1rNbn35qql8k0LC5vW3Xn3/OUvmMHeNJKsyh7Chtq6vKpSP4rwcC2jnaBrUH7ezFi/DPyCenM1dWLI2RzEyClgJNaxJzFI6Y1iwp60WGRCvaI8mktWj3e+GGPTnctYHqNimmC7JMo+ALMe3NDfrGcPRaLWseV23g8XbRHcMOP/i2BgiQPBPFgT0HH0O/f7gPoOpbFpd/F4+pxBhLGez3MXqTFsp1YKFGx7aTU/v9vUdWC8VsIV22PG0+PDoyVfH90l/7up370vO2Nz62E67TNgDKpBsyzlJLIRS2pqgENAS+ZFjkyZ7LVCzBR31/+BDP/u6+lXEPzlZyVoKe2jlzviUAN5EhQQg8ZR4FrvuqAm1LYoDstZCju6mpPVmIWjOF8UDxBZA4hcHoKLRQeAze5GYqKWIY+2Fda8KQe3hXzqk1p5aaZnzR6OHeHYw9vJ/QZPT8d02sz+ib+FzVd32SX7wvS4ZSLjJOX3nxFStHE7BZ2LOztIunIhpqsManfVi13f19e9A8suFR3QYAlOx/9G2zb79oB3u7lunR9w6ebipsJ5MtC9363A4+u28xyVpOeguZEmDiwZpj8Lp8yJYy3KQcVZFZXr/KyCviIllvj0PwTdPe+fyxDQAoSuVVREPztcBA4WU3JKoyLjJ4dpgMCX1wKeFLKWX3Vvhd+iog40srVDmiWq/CT0qdhd4iiRs1AV6F1dTOCbq4S1tQ2twnjSdfXMjY6nLEyoWZZXLINgSOcc8yekj7pBRyCVtaKtvK+rIDc4Wi4vAapLViKWmVhZydP3/Gzp89Y2srS4C6s3b16kV78YXn7OK581YqZPFyKu7taMFqHt0h8FUoVtywpNFnSovWdIb0k4z84TH8DO3G6KJZYPB+6L/63/xvvx8KZyyVrdjy6gUasoYQFfEqKpZMaaFPGcWzYKlUBQtWouFFHrCEcixzHkgiXfSsrEx6gQ6tYSGXLFdYxTCoCnCF3xEk3K8ijUom8xiTAvde4LcyFjUP0VPcT9eBbqMFLGCB81c8NS7NdxnaleC7JIYtzvml0roluDap82lnJJxGebUBG/P0VQ2wx2UZUe09rNx6CYanHSIn+6269UDYIaWzIbHyxJTNIc/AJwCF6hA07btSqCzY2Zs3fKe4wUrBamk8IKz+kTwjlMs0AvOACrzmFhymlblJEGgiM9+3O7dQsNH2CcgrCAqOeW2xOII1ghHUPqEYuf9qo5CE0hu1Ir83RnBhbK0J4BSEMOi1hO7vntj7T+5b8Pq6Ba6uWo1zfOYB4XC2VggK4VcmzBjvqA/SbCdwi+Ul4b2cee0Fy106awH6rzUjKmwoI9IWs2MkJOi+iAzFZVpfCrMyKAhCBAMT9Pi33JkM8OSVl29aDBruaIU8SEtrKk52931OJIGgrG9sgFj27dMPP/aMJxWJ0z7lX/vW16yFd6QKxkKo+zu7dlxFmWMZgpOor7DXJkwREO03fu1XLVXJWOW5dVt/9aqVVisecRs3evQbQYkkQUqAHJDVCKkc0N49XO1PA017v7lj9YMjNBLakz6G+lNbg39ioK8mCkkou7qzh1IBOTL283z5ic99CNG2QP7yEJU+qTRYKYZqQ3tlx+lL2jafbtoSxjHP8xUa3Kuf2B7Crz3gN9cz9tnxsUXG8z1lwtGAHTeObfmFc/bS975s9VDLTro16zJ+Pdqn0IYMp2giv3oAvyrQqzTv9rTr27eq+rRrMcb26Mme9W7vWQEP7OL6ki0vzNe6eMxeio2h030iKDetp5BMKJLQwQMY40WdAGHv5UO2W1BkHAUGH8i4hrm/ZEfKVivjlco75lxV6w4NaROK0FE3z5jx7M69p9bafGLDWdMghJjHm6h1GfoHYT3hIhxHVvhsg7GF6e/FpVX7lddetyAgIgNPVZYrKM6+e0+qk6fEAd/3ptawre1dOxxBDQx7AFCU+5vftOqkbeFM1orBRSvXcmDkie1Ht22pkrb9dz+1kFaVowwL8G4M2QKtcQbPlw6gPSoj5O/8prVdAnLyOMaApIP60D58tG3b3CNeKngkYKh78BKfuEDSPzckMoxuSJCNZ1EMebMy3ppzVSKPVzngXXMXAipKyGlglCGIKQlGC0QFerkM0VKIE52EB+FpsuilEfcfz7ROD16MTiyteTvXHarvps3M5u8yRvzg71ovpIXgKUClNoBLxsNWFDiCt8vaohcZTzAm5bK21ACAehvBjYBg7ScVhm60CHpolbwAztRy+aw662tmGvW2bxmseU7prUw6/37on/zj3/t+jMHUod3r5jtuSXEgAJEYRELBBEA2Sl+jEyEQoGLSSl3VTbVRfhjLHYml+S0J4RU60bkJX4YfkVmcqfZTigZDLVhcNW+Gqnqp76N4MJosl0rk+hDKQetTp2iyaRC3is+BMBaS8/Q+4btoqgBKQJXQDm3upIycbrNKPzEGPGHMYGBeQUbKcgB1gz7AV+5C9jQBBvoNYxBwfASKORfUSds0OLly0c6tbtgrX3jdXvzyaxZbzII4mxbMpSwPOjs4Ug0bMR1MqUu5r8ZchJ+h5bIYy+g4Ym3INqwolEKf9xu+Z3sylrQUSlnF+RTHFjP5XA6GRYMlL6RPH0YB0A9HVMobOg9p21F9ZL+4t2Wb46qlv3LDjsO46zDzQkYL3egf14lhNVkurvCQBmPp7cLAyLA1EiiL88u28gYu85detzzu7xOQdVuhRYygslukBCYR+gSSocGehROIJWymdFbaIyWVi8TtpSvXPey59fiJVzcIQ8MqqLEDktRe8MXFkj14/Ni2lEmT05ajAFu8wbe+9kWEDCQDg9aOjk37J/iOjdw38GxXv/A0YsH2wCbdpkVRUOlc0gLdjp1oHoZ+KGEihueaiKdtOx2yD4IN+6h3aLc6B/aT2YF9GGlYf6fqOzIqPCVeKMQzVoC/tK1At163g/uPeJbK3+O5oTyVPeh9y+f8Xfvn61ovgEnrVFtJoRahdnkF2qNFxUWDyYTPsYy6Y4wyfcqmLLqwZEfHDUvgOXuSROvYAvT9xb/2ZYucKdlJDQPHMxUJbvWGXrxP64jQE5BJRgVuABBogjwZmdlaCH6vQSPQZwAj3368Z5PPdm0lmLDrF8/gkeAZaodHeWWMnwyKDIm8S/Wq2+dZOJ1DPLIDjNrdXNCeFAAnco/leUr789KcorwIL3/BdQJKfqDMyuurbmh6qlwAH4g3p3iY09aJBRbxeHPoDvhB82WOx5QexUs7KyqUJKJm0Q0vnb1gV8rLeDJ1K1cAiqBqtVP4XTpFHuGgra1hj20HD1D7rLT4PvLFm5b9u9/1VHUlTkRLANpp3tKdAl72xJrBHRuthKxUxV59+gT5jtkSXknS74ys0HZXthxuLDlU8y6EctdK/j5AqI2X9eigYZ/VajbMwHOxiHug6o9IpC7J8xWd/QsPBzJ20NwTEfhTgEsGSksXvH4az5MBkiHxdU8aYfinhxGNxaQL5SlNXLnLK1T3NIeq71IAUhmqTrONfhtZOb9qeWRRHrJHUqC3Mlj7PZ2PpPN8LVZU9Qdthy5jriQXGQotGldkRpXAVUxWoTVVEvH785sMQwvvXcszZnjSKh5aa9UsBhBNplO+JYaiNcpoHACk5U0p7Cqdnkrk3g/9l//zf/p9EUKNkgXVoS4p/fb/5zuu1LvOVaNPv/dQkKyxBFakQJHNY4QMIL+JICKoJopkpU+v19J63V9/66XP+l6HQgra6U7XwwUItbbRFGIXelCabd9j2Sr74etI4I+G0gI1aLRB1/kENn9rpkGZW561IRQBU+7jjnf1XTrqggcf28WVFXvjxefsC2+8bK++9jKKMO9hBSGZBgpka3vPjo9OsMZNX0sCx2D0RA+xhv6przIQeC31rsdnR1Fc0JTCbwFLdsaWVX9jDC5/I89wpdz8IX3E81D8lnd9r+UmUc6RER9iZBsY3bvb+/ZXn31s6VcuWWdRqZko9fbQzhWXffMprQPy+Q0YJ4DwC1EqLBVE6T7L5bYZh+OLbMgWrm1YbLlkl954xZZWV62+gzeBcpxgMFTTK1DKWLCEkcdtniW4R5iGqc3I4Ivnr9p6cREmmvpeENpjW2E9TZqLWRXySWTS9vjRYzsA9efSWS+6ubKxatdxp5u1lhud/Z0DFMUxPMP9GUdlSyk7xECLC9msffbez213d9saW0f24Icf2Oc/+cge3HlgR12EFEXy6fGufTir2U9nh3Z7emRbw6aHCMYgvinKJoSAAftR0AErRgEoeDKjRscOn2x5SDGVzTl6VPKIvErxpLaU9l0W4VWFPAUutE5Ek6UqjyOeV8aOJjsNRZPUWodmzcqgalVK1m50WtmuebtAF0PW6dnGOGQvv/aS5V6/YU+rRxhurgWsDaCfKiJodXSY8UStQIcJYw49obUimmU8ue5hh/uBCvFwxzy3DzAZ4ZFcxDi+cfOKlfAMm9omF89SwMFDL5oH4549jLSu1fbZfXj2Djb904WA1RM8QPw6Rg5oiyaQ50oOmvln5JrmyJgqnb1LnzLLi5ZOJ6y7e2yJ3bbZs6oKU9C/9p1XJWBtQiV16aFa6QAM8KzXszK0fuXKNcvDlyqCuMi9xsGxx+kVDdDCZCncBobqEM/2KQDl4daWVeGJGeAn9qWbvsPlGEUp/dJrNhD6iKV7ZYASwC10xDjWTJUfeo+3LQwPFPDEVWbeowyMoRZkBmmXv7tRQU/wpvp8re7Qjtt9e4huOODLADwvD5VPHprzpQzQwg0sHXQPi88ua9Ih0nu8S49J90lHSQ9Jvw3RVeqfvA2a4deLhxROSwEOlPxx6tFIz3XRN1kAiUq5t1Dgmw+fAqIAytA2FFG4dWItvHhflsZ1HTwqvUse1Waf+Oe54gOF1uQk6DvNAXf7WrR4Yh0lPc0GGAwlGHSRO+SGz0GVh8FTisYU4tRavjm9+4CkDOBb89UasxTeC5rEl3pg/N8P/Rf/9B99H4q4EtQFegkfq0CXkM3p61TJ6zWG2U6J5ETDDdW7DwyHPuscTTCdGhQdMjKnhuT0XjIup+frs4yIPus7nXv6+6nhUpqbjInQuH7TuhMpoY4m5Plb8XAxsZSezIjWgAjtqtM8FN0NAuH6vYN9i2Cdc6W8/dav/4Z98Quv2vlLG7jMYeuMmtbs1q3ZqfuK/2MUbK3WQUFWbHltzVoIv1xeMajvZY0rPnd7eZZy+tATPkEJKqoGe5bFrSzVx5ZE0IbY2zSnJmQIxOAiudpLO8VkMiBRxeA0r4TLVB8F7N7ekf3xT96xowDI4UvP4Y3gNiP0kdbIzpRXbbd5hNGDJtBrJuPOO66FzVTMB7dW6ZbaGRCnQdjMZjE8mY1Fe7i7afn1Zbv28k1byOft81+8z5gjHLQlhGIIlXNmmTiNgjG5rxBjKhS3X3nxDcuAWlSTR2nECTwU7f3iKbQY18XVJTfyTx4+tqP9Q69M0MKQfO+3fs1TF5/c37Kd7V2UxRbGo+/MrkVrZ8+v2pUrF+2F6zfsTGUZlN0E2avMYthz8qcDjTlCNAD9o1Bu097jTZWESFocEkarHevdemyTJ4cWUNUAjEiK8Ujh5Yy4XqGU+s4hiBdEm0haMoUCpL3av0b8qAwu9VM8KKGXt+tAR7yMhyIwlHmWyaXfVZkhgcem8JXOLSL83a0dW+PeN9I5+/Zz1+0//drX7D/76tft/Fdfsj89uG93n24zNsp+FE00wa/J13ncG44C9aojIex+yPcdyUyjdrB9aItLq5bCM+s18fowJMPPduxqOm+vXr9kIYCEtlboKoUco+m16LieB5m2W9BeEyPauJ2L2selme1mZPinFpYRQfHNMIhBARCxIbwpJQR7+d/izRG3msTwrgATiRK8rHmDzX1rPXqKB4PiEs9xrpSVjII8FskGA+vKTqu/vvOlr1gWYLQEn2nxrOLrMXhMm9tpDRlsCbg4tvqxqudWARiH1gSJK4kj9tJVm1xehrZ7Pg8VzHI9/VstXLTYSQ75xtAFatbq7NmoFLO0FOmdpxajM2U8TGWAAqXoDzqOhgYAtwK4Ht5FXyjbT3vnVOGth+2WNaHJfHIdxQ0fo64xtAgnx9zg6p2/EVh5IuEoXjTXKHogHSU9KoMgnaeXeEtVP3SJ/jfm2fpNe/GoZFQyqUq8OrS2S7XuhlYulQA7AA28hNuffu7AI1UsIsMzS8ez6JKEz3eheqwHeJ2OMWBD+aEJ9GzGj1AoRRNR+CoUahj6QNz3h9fOqgy4l0gS+BCf1Btt28P763TQv8OAVzBW5Y3ZhD5xzzFMoEW+0WDScpmyZVK0j0uzKc0nZt8P/dN/8nvukZx6EXqfexXC2HOUrU7Lav7S0PD3qWI/NQziQHky+nxqPE4NxylB9b2Uv/7WZ/cyOPT51Hicnqt7n37v9+eliTh/CgMsxhPqk9LM4qpFUQhHBwfeBk2wyTdR7S2Gmut5HoPHDRlV/QahMDzaSfFv/L2/ZReeu2DBeMhOJg07Gbdc2UlxCIEUigu2UFrl0oAdHh67YVE4TCvIJ20V4MPN4+8QjOJoDPQZimRw+VteM0uZVIvRnPU/fmqZIH/DcNHZnG4BhRARLqFISS48TVt5B4t2Z1EMxNA+uP/U/vDHP7UnBztW+cING1+qWDswsviEge1MrVJZsqe1HZ8fEVlEFzh6fiCo2kPcS69Di7CYGebPoDg28BomCFAcz+HR3rZFswlbWVyyRx/etsAAKuOGj/GegngzUXhBoU2F8F68cM1Czb6VE1l7/GTTixrK49C8Q6vVtjhCUVlZ8jF4ePc+iqHucyyLK4v25pe+gAdzYDtPd+z+vUcePhKC04KrC2fOYKhzoJ6UpXDLz69tgJq6dn9nC0RasVkZ7wiaRfgtGUnZtcWLFsawHG5vW+S4YS+Uz1is3rP63j7jAM8BOKLtkYezZp2Bx/gnIE4tthOd4hiNMPRRGqY8XfFbmu9kIDxOTLsSyaTziwxJp9F0F1/oVGgyivJPIvzLCGZt79h2tjatSPv+R9/7TfvHX3vb/v6bX7DvouRfXapYsZKxP+9v2r/59H0ACTRKZ/huwfahBfbeUoyHytgo3g1j0E95I1PuF7HW1ol18TzPXr4MO86sW6tbdefE+p/v2CpgYwUwpF0HtRCto9W4Y2gEYJGXE8JQBJQABp/t5WP2YTloj+MgYRRoeCAlGLVxWt4miDiAwoQf/CV046L+DPDB4GqTsvimCsPilZSeu2yqrBtA0YXh0zgoReCGS0y7eYYxOloSoHUo58ordrZUsbXKInRWhtnAi3BqDx2FyyWzbeirxasKzWierAFIic7w2jg3+sZzNmX8x9tH8DfjmISnsxlbK1200GHamm30SghPcHJoPTyuUqViofs7Ntk7tKzQcyZlMRkX6TMfTs5nTFUJYeBzZJKdsO1hpB7z/AGKVkpc2VaSS8/OQvcpFDo3kpLdeThLZfEd/T/TUad61FN14S15GQqDi5889Mdn12uMgVSdyKyCtaqFJ2Cj2oIRDFM6lbEuiv4YEPkAOTp38RIecNyarbEVsst2ef064G/NcrkVjMMaBnPDFopnAW1LlkououiXUPAVSyV0LMBbBQxqiWct8K55kized8XymRVbLJ9D9i/Y+uoVW1o4Z4lo2fI8Q6G0bGbZ0twjmwQcmjZPK8GreRv1oec0ZeGA6stF3w/9z/6Lf/x9CbMMhSyilL9e6qyUnQ4Jmc6Rktdxqtj10mc3MHwvhtD5euldRkDn6/3UKAjtiTlOf9NL1+s+p/fSuTr8vs9ep9crY0DMGkMIlF2jzYmkRJO0XQvffKGRmsNJmCBvk+7C3eFBGSruxQlNuvncr33NrnzpRTuZNmCorrX7HTyRPp7UiHvM00VVXfQXv/jQPv/kllUPDj1erNXrQwzJDK9DqEsMpljyDHcwqDmcmdAHfYoG5pvuP2rY7d//oZ1g8aMg+T7tDWNUwP0Iv7YFBmUDLZq413UQ5G69a5883rUff3DbfvzeR3ZUbViknLLyF69aM6/MqZlnLoUwWsmlBds92fXy3Dz8GVKiHYznTIZcrjfvU+imEJQWLMYSIS++qXL+m1vb6J6APdnftavPv2D1bVDh0303clNtD6soO4oqMAtbAgG7efayNR7v2Wpp0T669ZlP8uYzOYz4sa+3EEpf3lhxhfDw8wfzMiMYim9/59uWzqdtT+tD8F5UnmHj3IatLC9ZIZc21TWSFxzHUMSguxZXvvvJe1ab9Wy6lLRAQf1j8ODDlcqa/c1v/KZ7V/dqmxbB8zo8ObLDXsMmuTjoGQyFsVkALU2rbS/Nr2rTapNCVArVJBBcGVnVS1JZHhUddUSI0RWIUHKAwhFCsWOUoSZ/iwsLeLNzo6Nij6Lt8e6Bz7u0QZdHD+/bb998zb6ytmqxbstCHdpzcmI/Dbfsv967Z/cfa78I0OYqv6eTdnx0wBhop1EVPwfJw6maHJfiVqmSDeiamyatWm/byvmznNG3cbttzcOmjR7VfNV/BW8shzcxxDMY4H2pWKXGTskH8gY036iCjJ8Vg/YJRqTtE3qCLvAsBgzLDMqMexhL5V8cDLkzAx+50pTAiIBIE3IrJD/kt0Z4Zvmz63bx+jV7/spz9pWbb9oy9NbK/0a9ah36H2EctMX1Rn7Rmih10SsPDaN4JKomHAtrq4OIhwzFJx3AiNY0SK6zpaKXX9Hi1ti33rAeTQ0L+JxZskk2baF8Fq940aLHWdD0yPrBtgVLtK2CUVDR04OWnW9MGfOWb9amihoQhvFVeGfAGA+8tprweBSPVYtadwAuu3itCJN7WDIEPpHuc8MCxRzQegZpBFT1mz7LMMswSdNIp0mHOiB5BpRkuNyQSA65sSd2AOc1HSB6xgElMiRaq6S5OCWQSKe0AWGPbn+OXtu2L375LS9htXdY80zWCPovGcOjhgeCimMG0CcY3jHep9aQjHhXFux8CwrNJXP/KHKGlxIwvB/AbZIjovpfeC2BKZ41nzPJIkfJ0rynU3mMkBKkSnw390JS8TzPTuIxA/iSecYQb2Vg74f+0f/wP/u+FLSU+KmHoL9lMRUrVrhISvz0e332fHIIqL+lmUU0fa+Qkt7ldeiYXzP3QE5/c0PEoVXDIqyE1zMfOPS7COvncP7pofOkmGWctMw/JwHLQEwNEr/LhInvpzyrqowfzpUKVITTF2bxO7149uypdaB75sWLdv63vmpNlV3u1jw0pnixtpztDzB4CoEhPHu42Hc/vWMjDIzKAUgANXHlNbkU30bBaNBnoKQQDI7vBqLHm+pPrbCct8Vkzrb/+Q+ts1NzV12VbrdreDYwSbXesRN9d1y1rf0je7i5a5/df2Lv33lo76KEH+4cOGpSWmfl5csWfW7V2sGxJUGi4QYchMJoBSe+BkGxWpU3EW3dkChcgjHR+GixkYyM6jZpj41AOmL55QWU2sRuf/QZwhG1w1oN4S1ZdBK0/U/u0UsYcgWvJY6wwNxjhPri2lmLw6CDo4aV8kXbOTygH8e2urwCimxg5PuWAiFrjqTG94/vPfRFU8+9eNPefOtNhLfrMepSpmDlyipAOGo9FE6zdmItodBGzXZQOI8xbncf3LHDzrENc3htpQRKif6h+CagtRmGRu749vGeHXSOPJ17lGA8suozhpM+pHHDZxiRcA+exVBLmDVuQ3gshueharsKeSpUKo8yASqUgej0Oh5bzmgtAnwkQ9KtVr2atZINxE7asQ5uslqvCT8gC9C9ST/GvZZdxDs7W8rb7uGuz5cccPygMLPfP9izzi7eGadvXL7g2xt0uw2rcG4cpB8Wf/N8w5hqIWcGo1Dqh+3he/fpb9xWrpyj/S0bYFSePt63yW7Lyui81ULeCvEESh4lihGZoOg0JybvTRPeA/jgyULcfhHr2cGUvkIH2YapQp7QMab1YAr90U6fGBYOlEcC2IEg3h5PSdZEsWzKRGE/JIvPTbRYD0NYXFrEcI6sCN+fX12zg70d29/bxFvvAraGnnL9N37jt+y4WvNqAKXlZYtBQ00+q26ZjPuYIxHFm8WbkDF9sruLR/vAQ9Op3/4q49KWyrFRKel9DMJniVHaMg3t2d63SA6ZX6BtKRR1PGRl7v3qAFkE4SvCoHqAAocqrtqkr5qnUnq1YhYx+q8J9H3A4U5T4y+lz1jLtEtu6K+KMyJEfEfH9REekd5TBXNFSqSnpBeli7RLpUCb5klUNt89EtrsYTKuk9FRUoFCogKF0lZlZCYNTyq0peUOWl/15N4Du/Xee3ZmY9UuwDNP8c73AWxaUKxF2jl5hqm0ZdEDEYCkjLM8ZWV/hfgs/ceAMVbiVhlGqQaBXfoHjWM8X4s3tQZPJ3jGH5fos/S/vCrpZW3lrP3t9U/nyquUbGjeSeAvEgm9H/rH/+gffl8KVkZhrshBYOoo77pQRFQWgRbWaDJUM/U+GclDhORkLHSdPsuazuc05iu0T+/jWU6co+e4SyhLzj+VQWmDTiXMbq3p6TyPXEZDo0UL6IjOV9qcwkkqqMYocE2PvzvWhylGWP6JNnNBhuq1qoU0GDxXxkSKoB8EmUChyETZIQE7XIzZwm++bo3U0Fd4N6ot66Jw5qtNRzbsg24YDIUHTk4adqxtQlXDiRap/IiYAAvogqfsIkcmqjMUUTSY5g8SnFuywgUGHI+l+uOPzU76NqWPfUxaE4HaO67hBRzaw+09u7e5Y3c39+z+9r5t7Z7YNu3pSOCdAhNLnc1Y4Rsv21ECV5k2RicRax53bAwte2MUmLC50KXaobgbzDJLIGwoAw/p6cV1ohtfwNxhW1lbt70HW3aI8ZoiYD2MojbIKmRK1r792DoPn1q0CIJZKnrZetS4vXz2inWeHjizlRa1TqSP0tjzBVDHIEchLZUPKeFtHO/s2dbDJ4zA1L753W9buVS22x9+anc+/sw+u3XXPvlk0+7ff2r7+zwLJTxViflQ105A9lV4qjU8tG4cb2RtgYfl5ihZBoQ+qyru49qO1ZtVm3Y4R8YuCZ9IiOh/pD2xQpvz2xjbMQJPu8TNXkkBoiZyObwNpdMqPDrglmHTxmkStw48riKmaYWxJBfO6wOLCUUzflqZrMl58UAM4x1WuRZNrh+1vRTPEmBiOZukX/vWAil/GBjbjwpm96DT7KgOMg3Z2rXLKMot0F3cihgSeUgBkNA0As+hAJJjhPtO1x78t7+wJ59uW+XGeVu4vGz9btO6tR68cmBhFPT6cd8WsznLax5giETRFiVVaEMtZSFGQKT7mai9nzP7bKpEhLGHvbQ2ZoaCA6KCQlEqyNCg07QAnpFv1uUTd1KiEF2HDCjtVshQPDaH6wBKeKk97dv+rO1jEJKXftyyIwzA7nsfWwBDPj5Afh5tWwv+OHfhglXgu+1j5AkFlCnMU0ol73n6odTqBobl9v2HtoNMdA+PbbKYt8SvfsG6rZppf3fD46XDjHfa4o2YLbbzVq8C5lJBvHV5NBgCjMgoObGzg5FdGARs68km9MVowsUj+OOYdnZ6IwBn1NtxuhjYa7XxiDEeySAor0FhNwxpuMu75AnQC3ATzST7SkyQV6H5vXQChA6P9NAf+juJBy/5GMhgQydX3OgMJXnob2l1rTeB6dB5yE2xYJl8hmdiDPGKutDt1ocf4vHu2le+9bZvj9FoN20db3+pWMJL2XcwcuHshqXQldKR890vBY7wXPGclYEpfhvDn3pJp/keT0hDGPCixd8yCkIWMpxRgTDo4ZP6MkboPxnAeehu7P2S0DBcz951nuvt95GVOfqX0pdROJ3D0N+ySEILMiI6R2lnUvi6oSZTtWhLXoFnT4nBdPtn99P3qZQ2v9JkpHL+5xlgWsEpL0e7inkhPc7X7yKuMrAUl1QZCpVF16RcBoHWAKhcRbmMawWSkSuoVfCKLWqiKsnfGsQllNvCYsWtqTyREDIhV133TcBEEQRIi/aWXr5mbRRPDQTcqresDdo+PqrZ0UkNpqI/sSTIZWS7eAm7uwcQUcSFiWBQp6FQKP0NKJwEQoam8+fJamsV+qQHSlvG2wxbOx+w4ltXbSIjAAIKwrxoJcwJriuMdtJA8GpNq4KE2hirFrpgwuBrRT1jbZGlpJW//YYdxzBAjYZ1qg2r494q/KYsLaXSQkAXdilJcZIGnkFyxMRAzpnn9DfGYKzJ6r2abT/c5GEh7tvGgxp7/2va+CkNouLc3pNts8O6JUJx21g/a2mQ79OHj1DCc7STAxUuVBZc0SocJJ6RoEi4FJrqIrCXzp2z5VLFPv7ZL1y4GkfKeoPJx1WUJp5ZpGFPIx271d6yjx/ct6dHW3YUOrDW0tCmqzGQZtpCoCatuFb/nDdRiKMoyNMXSPEdfYVpoEfYkaPS17XHvAReoQwkyENYSvMNi7fgG7rnvKexUy01ARxfCMrhhRw5Qc+SF6NrNKHqGTLKIsKIiJ/FTyoBIsEdYtD0nAZ0ePjwoT3d2rFPQJAPZ327s71lPbxOKR7VPVOVCK1NyKEQlRUlWvZBjSrDIW9EdGrvHFln7wjlFbRYJgG/yBOAP1qah0pYMJn0ys1SjPKyQp5pE7QkCkBpumM9h2MzHbTPrYW3Db4WRpMygVYyJPJg4/Sze3I4p6GIIgAHTfQSefQ/927gm1MQKN4XIKEjABf4ctSyz8aHdm85YCdLUS/sKkMXlFamLVKMP/mzP7Uf/+kP7P1fvIf307d+rW278F8imrBcuQyICKDIB5bFKC6vrHpTfO8X5F/hZI2FQpsR5FyJI8rCFGBVIgG2Gm8Q2W4CcpGHKfw1TOZs81zFwtqQj/HbOTqyLQDiIb8P4HWt8w1gaONjwJ08I5SwUpoTyMxMRVBVWyu3aqNI2XqGpzCLcm94z22AsloT8/VxBYWAso7UNeeI8FkX3eFzofBtkGv0crDN+J/qWvWHlju95YUo3bmPPpAXqVDpNsZvD2O6cfmyRfGgVfkhqeQPrrvz+R1797337cNPb9meMlC5n+YTpaelsz2LTAf9kb5WmDbFPaQvlXElg6GIissSNNS7Wqlohn+iWbpO0x1uoGizv2M8BUzdG3n2u3SzZ6+6YeCQktehC3Tj07/1m4yBLtBLN9VL58gr8bkAvjs9VzdXJoJeMkr+G8Iij0WxUHk0OqIwcaW84LHyTCrh7lqKTip2L2SiQpFaLKPcdm15GUUAZERkMLSKWh6LCKIKuTJacpVToMzSypKNMyjCZ9KgFEitPmaoPU7ZzzO4a2XbxoiM8FB29w7tyeMt2wSZazP/NkyueY5+fwbSwcg0QCPKooJ53AlFgATa5AZKuciQiLiqamoIzKh6xJPwnIRvxwE7xmOIvHXByt97ycYp7oDgK0XYMzwU3hMq5FDb5AHJALhh5p7jPP1665qBbX274ijMmERJhmiPSn7MtSj35HxuCAPwt9Ak9/CURSkHjRfX+fwQn10AceMPd499YR+jzO/SDfQDhjzBO4iCkl0x8/1wa99meye2VlzyXdlUzn9hadFRjgrQlUpFH3Pxglx5RzhQSnFjLUZ77Y037Nb7H9hn7/7C/vgP/sC9lK1HD/HI7lg9ibFZSNukAjIv1uxbrxdAWLQlhxFZKNgEQZ0mQYWaGxGT697KIAM4BOARJRBIuYT4W7RUXaoANA9i+OEcJ4cEW5lsblCgSRJEK2XuQiFUKXIxhs7HnKOwqDJs5HHIwx5gWOIoM9FYHpfmTdRflwPapCzAiRSHgBD0HnLPE4DBgUrqtA6tVkn4YsRAcx6aiYM6e6DO+RyLygHNEa1qiMnrkzJqDls2yM2s+Oq6WTlihRUULQBFnruMVhx5qipkozgUfRUwQEhQvHjH6gO82oNWm+W4fZqd2hGKUd6DqCIDo3I6Ah8qlzPCUxhxrmiq28EI8BBn8rvzD5+l1L3xv3zBc/Ce78murB8MWnfaszuBhj1ZCPjmZEgobZmHZYOxkL3x9lftpa9+xd796V/Zf/N/+j/bf/u//z/aT37/j+3JnYc24D7pXN5yqn6A8nznJ+/YAd46Ks77Ja/W02w1LrTVjZlWp4+R1bACUPDDEI+jRbsx7vKieij+W4WU7Z0tuycUxjk9bDS9Zl0ImunfRPIGQFSsQUAwgwHPoIemy/Dk8qpNcudsljoLXZagzyJHBn0Sxlse+PYRDYy61lfIpirdXnOnKg8VQXG34c2ADAl6RFU3xC8yIE49+EYvWNNpq/DWycGJp8NrLPvokRMVGqUfy2sbXipICyCrAL333n3P9rZ2ATR9O2627ON799EOkIMbzaNBmmuc62HpZFf6vM8jS3N9rOe7DoOO+l1/q21yJPzAS1fIsSNPlb91T53nbX72rtfp5/kC1GdfyFDIAOjQZzVED9Khh0hJSFnopnqpQfqsxul7Cd1pI/X3LxvFISQtJSUvI4tlzGHt0xiMJMpK6E+KUwLlXgvPC8u1wlAoVY+uukFxL4hDMbl52EvPkqVkEMOgnmftscWcdVcy1kfByGXVGhIJVgzlqzpb0w3cwuAQ4WZwBjM8kbodHSu9t2lHh1Wr17sg8waKEkZDEFTFVkpH6EF9c4UhsvE8T3tESLgrCHhg4xaIgs9B5WcPeB8kLAriOQijgN6+aqt/7Q2LVpIW1lyF9JAIqcF4dgglxEf0FeU0zPH5CxdtdnXJ8iC2MwtrVllcsXyuBBIEveKxDECELmQIm99Nt4E+Qo6/VAq8NDciofaBF13h4D5GMzjgPgoX8fdEacwofqXpplFcvosexiqKBxUC3W+UluzxvUeOeIQa/ZlB0X/uVp8Kh/hHfKDU7xLe4cN79+wP/vn/2z75+S88DBbXftgZc4M+XFmxIC79+UTb/vO3Uva//usp+y9/c8VeyIRAijk4dNFj+dPwnNZaExNIaw+U5Hw8xOAYFm2XqxiuMZ5xjLS2SFadL4bNDbYWECrlO4gi0updxYndXde4SjGhpNR8hcBk1AVM5JGJtzUuWhw45lyBFV8Txfcq1S7l43NO8IT6rAweFT48QcBlSLbHPTuMC1lzczwCVImV1irW5vswBjKGR6uaSag+eBQESXs1mV8P9Wx2vWjBL61a9uqyb+ylTZ9aza6X01d6b2OEPMrY00+VoEEI4P+paZ8dlTzp0493shP7DGJoy+EB46X5Ja+dpuKriqmjjFTdOwCQ820CnAc1rtAOcjoYE8/T/tPx1bv6LgMhUBJU/7scfc2xdu3B8MgiN9ZthhdFd+hQ15bOLNk3/8avu7HRPJhu3kHGPv3xO/Ynf/BvbGdrG2UUsgbe9ieffIYROXBl5hUV0BmnSk+IWfcUrZVCOLEBXhzeXA9aNEHiAwBoIO1ZZSprsh9P2jvFmI3OLFtee9qg1GPIl7I+J/CAdoJsc8wC0GOA3KkwayFjrfWi9UrLlt540RILNxnTRRuFixg8xh50NYGHR+iSLi3oThUO61tHISmVUJLXC49oawlVPJYZlBchRa6XZFA09D7wEg01hiPGUOG82mHdem0MFfyTQzbEq1rD8fDBY3vMod0jNT/Zk17CcH2+vY3Hu+vVELxeF/IpA9BsNtFpNTdIepc8nurj08/KThQvj7nutD16l5eidx363c9F/59ed3qNvpMXLy/NNc3pl6cn6NBnfacL1fFTz0RCpkHV3//+Z73r91OlIsLpwQpxyFBIwciQqM59nMPr3cOoKuOsnHmvIIzy4s2NRYwBjiMo8joUv5NhUSkR8DTMDvFpuQ6dq0OfhQY3IwM7XE1ZL0Pb+FLPwJFzq9lNofjPVOxk1LV+q8vgTW2IUlaVWaHY5knTqhgVrV3QxLFWMqsNYgZtFjQDicgLmIlGDJiUi09sIp+KpYciCQCOsrFwk6MFPK1zFhpnLDLBRwmPLfbaqiVvVmwS17wKTITw4FUjwCAGHTwpCqNrsWUUg1d6/oKlUE7hzshqD5/a8b0Htvd42zrK/vIS/SICtEAJyEBApPkBPaQI1Xf3WqRoBJs4Rb+JLiMQsrwHOTDTYY9DC480ETiyWFEL9eYhQXmTqxvrluR59cMTbsH46h9GRFk5MtYy4ApXSkjEC+IZKYLV9bP285/9gnHjIRrzTMaiWdB9FoJpIRYK8+Xknv1PvxC3v361Z4uB9+0rlWP7e9dLtoIrb9WuGwNNymiBmNKX5VL7fhsgYW3goxRniaiKBEZHoMpxxDIjDIN3WS0NWEtVZOlHTJlYWrMArWY0SZOg8twUB6bx5tskKOXXX5pbGbtxkCckY6VJ0tOJUlFXBlqTxNofww0L91KIpokxOG42LFIqWDsEsIKPpARVmiZVLriyT6DstOhX4EG8GUUpKPwkYxJAIbUTfWvlEFo8kQ//7K+s+mDfxt2p1QArT55u2YhzpikBMBlR+kqHAnjSMzxLYLU9QA4+TaHk6GdsSh80/4EhBL0BAlCc0EfeiMqgzOLwC4pRbZGhdGUn3tLLFQx05N29Wh0e52fMA9BCHgd/h2m7jHfT8LZevmBJjMnE2TNgX/jOr1i4lLZUIWvL62vOI2FlJqXStnP/kX38l+/aL370jj28cx8wd4Qik+WYRzgy5Qp8grcEjUVvgUcExV+q8xSOjCydAfBA5+A4DV9wX4xLMAawxHv/rJC0n6wm7WQ9x7BzT+R9hNFVyRVljEnmQsinFms+AdxsLuetj9GxMIYntQbNNiyxdN3Ka1csmE3bADs8wuOaJjFGMQDfrGfdEZ7JpG3H7UPr1I4w0F0b9zH6acYGjwlq4e3O5591SF78M32hpy6X2qtJiT5VZGzch6+Q10gk7p7ZRx98ZM16w772K1+ztcqyVbVbJPfrwd8d6PvOZ585WJHnIcMjuskZ0NSCDulpBwi8HAgwvp4CDQg4NQyn4F86u6uwNH2QQdIh70SRCJ2j608dCB3abqHbbqE/6ZA3gIHTw9SIJMKUSOhQ2RRlVyk+fGo4OI+GnHou85CW5k4iv7RaerDc8Hw+b+vr61ZZWMATycDfadPuc6r5ooJyc0U/Z1wZIP2t+6vLUliqFaTfddY85qdn633eFrVNOdd6efiMCzetZ0/TE+tkozAaiFuMwjFmsCb5pLXTGAyIpNXOvU4fyrpGwTBgUNo9L/GhmPPOzrZVlpesvFDEiwZ7INBQ0NvhCx75LDWl6rqeMvYMCQpF6b1WbdvWXtfa3ZCVeglLH7Zt7+ip2c0FW/ruTdxkGsvgq89qwulrqPukIhahrUnuEbqzZbu37llXygymUPpoJFe2lDwTrtOcDgThg6SWQ4oA5aAJM2dS/qdJU4/56xzFR/ly2sVw8HmCETEQMtaWc+fCOqI/AWWgcb5oeOOVl2wf1KPYtsYjggIUY8kQVRYqzgdSlPN4qyqRti3NeGvNCA1yowaDYES4JwBhCh8E0WkvxR7b//L1jr29+ADU98Bq2virv2/fuhaxr68zNlufWAB0r2wbeVha1T3W4ldooPi8I0uRUWiP8cuF4nY2t2gRFK6si5B0Hz5Uu2QIEtkMfIzxdiF26sxXr0M/xduVmJFRbJyXkj40P+J8T//ciOCxSYg884U+9XrdOe9gNMWrYdC+Fu8d084Oz04XCqaNz7SaXmMdo/9jKd5I0JJ4AT6vIf5lrNy35JwoRjfU6VkQQ5TlXG1+9ef/4g/th//yB25IdnYPrTsYW3a5ZJmFHPSe4F1okhrQE0kqsdO0hPMW3siRIjd4lCr1oSoHMrpYLc4DHKG0BjwnhEHXCn0Y2+Vfsii+0tucf/g/7frli7/lgQUUzuPZSnCZxjBqvqOmJILnotzLX3/deWrj3AVbe+6qHfcbGPGInb1wDs9a60kUXuNi+KN7hPcG2vbFjQyd7weuSAW/ry8tWphxCctvox3zLCcGnSeNpypUOVAU1ueWQqMoOoi2Iq82VrZF0OrxtP30QtaevLZu3VIG+aS/MiLoofQYQzWUdgnbNsDzozUZkixKEcAxSTEiKcadcYoWbWF1wxY2Vn2RsbIIg0UAh4Ap180ARlP0yqQA2Koe2dHnt23aatg0OILn5/M5UsAMsCjohBWdZUj0khGRElB24fFBdR7KGs3rcm0+QWdw7Xe/9+uAx6g9uHuPZ9Scfn1kVfNkj3Z2bRcDrHVPIe6re8/1pGp8Adzpr4N4DunLuU6f/+Y6FDrrHG0cKN2v9Sz62w3+M70/txHzBeI69AzdT3ZAUxHB4XCG4ldMDGuEi9oC8VRRYMcg8y5/ixu8sqrcYxD8SBNOfK1dD/WuWiva7rEJY7bbCDmfs1j0ddBoqbRoKZRGJJoEOTB4YmDQBdANRYcRUgyRjoihhJKCUYhOY4WqhBTGeu6z9xECNp7CsCAH/87/xtVEYSj6K11SB6U1EJQdPIdPQh2YCJZjgIQS+whtqFz09SONYd9T34TAfROnES6yELtWclrEOigqbfpUyhbtZOcIwYHZ6Je2pxQbuzsKaghr4V5MDJVyZT4d10FqWiTJ59jAhi2USWvB2o9Gdnhvy+ckILP1FiKWuroEEgLJiYFAg1KUIRhtEJrAfHF78ZXX7OvXX7Xf/tqveb54MJf1tQEyVIniqsVyMnAYAKV+4porVg4R58+W4ZCBgZk04DId+k9GRkzMgPE9qAfPTkyhBIBgEHqAUmUkq7OBpRfLPmeQTqTtbGHRWnhBKtAWjYdxJjAcKBKFVLoo9nlhN9rGuGoiUht+aU6iD4LxMcabUdtiMKqHBmIzy0X79veej9mNzGPus2U90KX2Nu8P2xabPLa/8+WCvVHhfrtbGDeMNm2f9dsYCZSHnk27/UV/QoxNchKyhVjWItgY7fuhtsu70h4p8sK0zkaT1FgG+Em8w3nQR4Ii2igsIG9SQuNom2foO83Z6XkCXFK2IbwKLbZTfF5oVAh52Oz79tTKANoFIDwtxq1TzNjj/QM7OVAoh3aCsrPlEoY0YNr+OAlPqmifVyTg+XPPJ2ToUi+iGUFAVShP3ol29Vy9+pzVan3bebJpyZWMvfntL1thueh9TKR5dlSh36Adjnr2KB22vTRjH0VZ4TmONP+B/Cn5Q/uoxNtDxvNQcUjaTP8ZNwTS2z/hcMAhRS+tPoXOeOPyyqXwpMSlzCV1UnAK2wTpw7TbtinINIAnWT/aschyxrKXVuz6aze930LAmu+sAMyuXDpnefqktPKQajsh71VNvu8fw5cAWSk+xiGWjNsSyjqCbE7QDQH4I4DiROx5prxCxpdxgHt9V79BH77ojpFl+st9lLUoQz0pl+1xOW/7F1ZtNx23YRg9Q/9aiMg+XsNnxYR9kA3ZISBUe+wHJyhVzYsM0UvoBPfS0CcjuYvIwwzj6wkL8NMsA3/gZQfT6IAChp0xkRGootiHDQBVFEPkciHdAtW4v8Zb3vC82rgSRhROgufokxbHtgTER31r1A8snAzaN777DYsyFlt4bCcYGt+dUUyLDGhOrYHB+cu79+24i95CF4ah9XwuVDppztuSa60hU1KADFJM9HTwAHCBB06jGvosUC5DJWMydybQ23wnY3gacTp1GDxqpbHtQ/yBctCxhsoAaWtPcg7tN9zGbWnxWesfVPOlDYJpaMc73C9V5dza2rV9GFLbpYp42jBe96vXWrazvW+PHz2xB/cf24OHHHx++Pip3QN56P3J003en9gjLO6jx4/t1p27nPPIdg8Obf+Q4+jYDjiOsL7KPz/CDT86OfHtWU9qdTvmOGk0fKX54bF+q9q9/V2rnjRssbxhBzCHjIn2IwjRthEov76Stk0UVac38EJlCqeh1hhdzSEIkWIgQbCayBpBk88/ue1zCap0qhi8QhxewkJCJMtFfx1tJ2AizTXA2B7uwHsJh5p2dXnF/uarv2b50KJ1UTbDDu5jc+yhj9A67jNGTKUqdEvG3f8nw6a4YwvvYAxSbKAINLGsSVIxcCJbtkx+Ddcd5IyiEML3KLsskVsjudMyKgw4t4RL/XAErsMNpoyddBt9RqFpdTEXejhI3VHst7y+4jvvXbx4yWYAipP9I8/C0n4iigGnMBAqPNfEMxGv+Lal3J7LIc0MxVD10JK29ESiOWBiQIMWg2piXPMS3WiKe+Il9oRoUhYbcO6sBR/es9XUQ/v7b1+xlTb93pP3oVso/DlHqzMUrCbAFU6a8vxsOG7FVMba8Of4meB4DJhx0toSzW9oohxqQgvRBpWoNkmI6LTqIcljEdFQG74GRPMpIQCOrI4yAIX25nNCDH0fjw6+0foiGTqVlNGE9SGG69G4Y/uTATRoWm3viOu5mHtmSwVvj7YLTtImzY8olVjo0VONoZv2w2jAe74bnowNxjcASnxysG+H8Pgi4/LcWy/aYiVn7fqxTeFjlXs5gE8+trZ9uh6zW6mR9ZGJwn7DyrDpAmNVCSRscQb63K9Z5/5Txh0lKUAgj8gNB+MPf7sR0aHXqcHQoErpSNmI/fnCQ6cKQeGlTpFFlIUF0A/yVKYYns32vl349pt29vXnDdVvUZ4nr017aJRKedugHzH+1tovheX60h/Q2b0R7q21K9pmOg2w0sZdMhsqKKndDR3JQy8ptEa/aSlQfw+wNxrg4WG347OUpWZhOwvdF+7u2exf/tyqf/KRfXS0a39VnNhHixjaDJ4bxvfD9Mh+khjaY7yY/sMtm/zVZza9c2TF8DL8P0OhDy2G7gjE+tYatwxXG3lE3gWAUbQBFK3A3EzFaZMpCywWMTJ4PdBMynbYG5k2j9Lcqto7V8ain0gOTSVwMJ3PNcCDoquqRQx6ba+N9/qX3vT07qfoxurBMffEw9aQcJ7uq6QHlXO5vbNjD9DFIYykphI8SoTR0J5Niv6Ipz0syPMVZtPI+jYDyKHC07qfzJParcQfeRsyIKfRHxkVhVH1Uh90voyiwl1afhGcx+vmhzo+D3UxINxItYfm8xVzpKZ5DWVNZTI6Ul7ALZ2G0Xm4DuUlzxuk0IFKoIP4aOj8HjAI70odlUXUvIcIqufTLp98V4kKuWB6liyf7qVQkv7+pYvGcepmKSyk65U1NeQmKZDv8YMt2320ZcvXnrNHS2n7HGMSRD/1c2E7WAj6JkJ9DN0hBkjoWYpJLyFYoS/t4icEqs2Ojo+P3LKjlRzVapISDYDRQOB4psfHGRStDkZTIYAoOBRyAGUSGbWsFBrY9VzJLq5exMtYALXgWtPHCYM9lMu7lEGIcH9B0YqP++JKhDOUz9inx1v2//zFn9m//uwd6yuGnWDQQT3gWguk1q0J8gpofkZuBMpIzChhV+gK7vFqwP6dNx8WgUnRVCgsvlaWD6AB4rkydgOpz/RTu8e5IVT1U5T1pcuX3ZBrj3Lda2Vl1U5OavDJ/N4SAz/8M+MpuiD4I2jjKAi6yZtQBpDGcIonGoykrY3H939/GrG7ret2sB3CYGPk74YQIjUtZLXDA3vzbM/+k9dSlt25Z1bDoI9VlRRvVF4fPCbEKV6YYjBUPDABb/ShvYRShkFbg869joi76250RGONJy/xkK6XYCiXP6m9sfnd10RhRJN4GR344RSp+dwMl2ouRdk1oXHQ980Iw9OhBDSnDUoKEU1FMxUYjIASAxgGyYbKqetZCkFoQa74XnRUmEwKQUIp4FRtNBkafuT+MzwtJUT08aKz5bR9/de+YWfPrBloDyN1YA2VCb961jqX1+zWuaJ9vJ6we+Nj6wDWorc3bfrhPav96OfW/PG7VnvnA2s/2aEtMsYYEWQQ1xzeRpaQ09M4ur94vDdQgyse4RytMVHoSkZPq+YNb3QKnaCOrmDg4CvxEHzTTQSshfw1MoypQJtQLuOgsKjAS2WpYpXlBfhywPV6GDLKOGp8dEg3KAwepe+aq1LYkUHlGcgbz1BRVlUoryPP4ZR8E2g8SVmoFrXiSdDi739uO/+7/4Md/7N/YaM//dBGn9yx9q17drS3b/fbNXt30rB3EyN70Klar3Zidly30Al8tD+w+CDH8xTagiZaaJwJWmuE3pi2EHEZVKFT+iwjDB0DeueQ4g8X82Z5FTSEbcSPks1neszpyUv90zbU7tnxWSR25a4+cs4Aus7wHirI2urKmh3i2R4AsHvwhwyb+FG6NR5LIGcDTxJpo7t/cfe2pzfPYih9rk/QTs2/6XniLR2ub/knGZ3Xj/t38+KuS/2YZ3DpfL1O9a/CwKehMAEwfXaPnpfPkeiYW8o5I7lgIYwyLKcxsbnCl0XV+XPULOOhAZfh0Ta7WvwSwcqnUipLL2umEMBc6FXzX6Gk+d4bmoTXPMrAG5PJZNyFklDrUEP1rpeMiTqpNuhdbdVvpy7W/HxcNdDoUm7RVmZZ+/TPf2Y/+qt3rJcv2Aehnt1LTq2DC6uSBYnO2JIgsyMUQAc0pd0f4XCUFGhAD4SImLE5+mSIlWsvQQvjZsdwYXOLCy4MSDgDT5+gg1t0UJ+FOLjKHQQYddTYtTooIZtdstAg5AXTokK9C2Xfnjd98ywuO6gdJlJvXb3JkIDaAhtlay0mrY6QqF6XGzQUbKc6s3ob1MLY+L4hjIXa7Hn+KCq11Q3KnGe5bj6euq+8Ee1H75PvEkoNoIyOTqYNAb4PDGFMxkrVXhcvXfC9VQ5x03sdpQEiAND6Z+/8zB48eOhzIQVorKqjjmZ4iWY8kOdweyF1oX6hHldUEhlUESQYYUg/62TsD2oY1sw5FAJ8lFmw7VrC2qPLtr+bsebBPfu1t6b29kWAjcrT4B0rAwuwCb2FoLkf7pxDF9q7u7djqmwqWilZQhOWMh5KzYzFZehVumJOD/GVDr18ESyfhb4kzCMUn/MibT7N7BKPq0+ik4wHD3QPU3tnJLJpFIlAjTYNS1oc0k7wVLQ6WdlYgf4QpA1ihmekrD19nfuJl4Ue9Sx+wlPuW6PZ4jvaO4tZcoSg8k+ylqzk8ew/s529p7QBA8m59cDInqzE7fcHIO3esb23uWmff3TLdj791KqjhvXijAp0UbP7qnR9ZtnCZ1Zsmk95GRml1DoNONyz5qX/OyjQcCqGpJWgah+/i8YqZRNCVmislwjSZVpHIP7VEUTpKwSmLRFORh27t/UY4Fa3GIrNJ4KRbfGBFt9dunoBbyJlKtqplwy+9IEWw0lBFYtFf5eyFGh0I6L7i+ehq8qVDNtHKPeR5ZLOFNC7ZIGPTqz+3/259T+9Y5MORhkRV9FJ1YwL7FRtsHloDZTk9gx0jz4INgXm4FllzSSLlrj2sjW0vgT9EIVuIwDh9sFjT0iZyNjRBoGvgBIX0AsyJjIivtYpjXe9kId+8BMgVQki8kb0kg5V3/VPOs71LnLp9BbhpV+lyAFhKpNy9sxZ/127ibbhOYWK6bnzkHsuXb5jHFRzUCGxpwDf958+sh6/Ceio5M0EgHTK76dtOJ3jkA7V3+5V/Hv6VerCdQav0/NcHjg0PtLVPpfCocn8TEbzSlyoE3WBDp18+q5BPP1NN55PpitvWlaWxiFZ6AmYQwOvXHhlQkBMOq/UWR2e1604CoRVipt/xznatlST8WqInqHXaSdlYNQpvfRctVF/q8P6W+/6W4fOl2FTWC3Yntjeu3dseuvAWh9u2id//DN7tF2192GmLp7TpEH7D2vWdpSpBYkgjCCMLQUiZahDz5WSlVKlzT4BKS9Jk6N8VhG4fBbCidA6H4Sgyq2KPwOhUCgwDh8HfRCMte1+7dCSK2cQyriNDo4sncEdLqRslAOZ31i15IVFHASsvytingXPqY6X6lMplCUPSCnGqBsLVEe2VFi3M8vLyFMdjwr0MUTR0b4g7ZuhoDSx6mPmDCEOndOQIfTvxLRTGSH9prCYPAborslrX2Am5gPVqCLu+atXLZXO2fH+8bMxUVbXxItXbm3tMA4TOzk+sRYI2gWC+4tGQvQMiitkCY30kcJRojnf2igNGEG5j8Np+9Pe1N6zivWiReuHOzaEdgfNI0vmQ3Z8OMNw5ux33/oVOxeBb9RmWCWgBS7eN7wRxj6YABXyjE5X4AQ0x7M1ya7naX8dAQ3NGQn9Cwj9+8Ih5SY0GEHgZYCF7oagbBlM8ZenU6MkZEQjKCLV3VJcWtd0VQwS1BzWvvVAdBmb+u6B1W8/9rma0sKCFYoYWs0FSNkqA5BnS65E/7kB0394chgHlZmRJxINc8/uzNYSZS82KMCSXynZ2Rdv2N0H9/GW29aC9sMzi/ZJYmD/l3d+YP/qnb+093/6C9v+xS2Yj7FYylsta9ZMY4rWymZnF2xcyWBc+BnFOoanBDrE40482i6k67wA/URreUkiuOTVDYs8AylR+GeCt6WWBzHoU8bDy3BAWzrgC28FIgQeI/CvCl6qKKM8U1X7FeDE9bV8KWvnLl/UMHnUQ+Miugt86HO5XDZtuCXFHaENMuIwHe1DIfO96DdsVy066VuK8ZUIad+VwTHjHVi0oBb+xuE4aIAbaEFAURADFkF+Q0Ge10R+eM6MPvjcEN5yOLtiscQagDiLV49PAr164wa6rwMYENjFUCiUJX55FhpUnT3NLyksOOW7Gf2a0X/RzBcFi1J6Dn9LlzmdRXboKy8X4kFvaClZkdHhPl5UFN6tH1fRB1L0AHAOXesHL/GnDo2Xz1fy/qH2ANLCagyVoh2eVedyMNflftAWtWuuF+b3On3X/U6XckgfS+6VWONrSpBnzYvIgP07Xa15TcC0LIwODeSpcHkGFIMmha0bnR56KeTl3oeYUMRQv0QYmEjXSFgldKLUPAYNY3DP078l1MoOUFaYvlco5LRRc2s494xOO67f9J3OVWfVUb3rt39HCAnAzLM/cv2QXbaCDd55YK0/v23bf/ih/eBf/8g+xTM4hPl3ei2rgkSScEi1WvP7q43yljR3MOpiKBkwdzVdqWLR6Z9CC4o77z18ZG3FhNVHDSLvMqge85DSgcFCKZXJ7tnJsGHvHGDQaNcku2i9Rtt6rRrGAeFQuK0ct/ilVc96mSBYWHVNm3jFVN1ODOZMJg8N6zQ5HNhz5y77ZnTjzp7NBm2UaMECCIjKa7hikJJS20HKkqx5uEIKlHsxBj5xjCJQwUIdDjphwiCKKaIEAp4rwZXCXj171tF365j2SzC4UyFXsDMbZ2CsrueqP8Yz0epurfHR73KVtcKW0fPV3uIL0S8Aj9EYngcaQnCDU4wxymA/krV/XotabZYDTU4tFRlbpXBkpfwB58Ts6aZZjjF6C4M7Q5h9Aao8EWil9REyJCrDLoSnZADf7Y5Dm2V5nBh+U9xdBkE1tERSpwUv5zHxFKhNKMvz+SWcIGT9pli8QnK6loucLn36LSU74hzNKcZUkwt5EBxXwsYMJW+1nvV3jn2/k+wSSpzmeio77fSsRB8T6QMRXw1C+UEzTbYK1IRGM7yRiOVUFhwDo0FJMOhr1y/amQsXbXdr3x6hmI+zSXhr33bga6VYR7h/eIXnrVUc0CixZVbIWD+PrOWhNzLiypiXvBFcHw9ZuRHh5UbkmXy54cAg+GZnYgbxOoeqKk+gge/bDs+5kZXXo/k26fqQQs0oFvrYU+QBL20IM6v0ibYMkCemEKDSy5XGv7i2ZJmcdkqF3oypAzf+qWTK0uKSKzWFkN3gafCguU9Qi085BhiR5v5TiwAkI1K4oPNGgDE5c92m5SWxnM+3BDECU81VZOaHkhDULY9GxOlDAs8P+sWLeGzw5mDAcwL0Kcq4D1oMwdjXeEWgh8/xwVPaiVQevegIA7oydE8FUIcGQy6gHzzum005/6tnc95VL/3F+Dsf8BLNPMROm0SHY5XVB1wo1KXFsFpuIODjyT7IlMKoupYWwJsT30p8p1a1+0+feqXqFGOe1oFRkr7NYkAF3rXttby9Uqnkf+dyuV9GheRlqKS99K3sgq4V2Pc5Ev6WnZDObDTweNEj0vfuqWruIgohxOjzuviai4jhMXBDUKMmbJJY4DyDnVWhRCldmu6Fv1DGysVWppbqZknJK+1XgjqPU2OAYCblwsfiETqQo1EoT54l93Wu3JyGNGZuRNRI3ef0EFOfGhG99LsOGblfeiZKy4SINQxD/ahuy8mKvbZyw85Pi5bc6lv9zqYdd1t2oM4zhIrZqpKpcqClWLWa2V1nOY7cU+sT5GUAK+DUroU5d9Zso4ARop4mE2FCSZpzs9xMmFGKnGvEXCG8rWAybbV2HeN1iDK8i1eRNMsXQPptCyPQ2hMeG2/RyysIOVYFwQzzeC2elIct5FceQl+UyTSJpwEzZcYpW6lcAqk/4oSuxZa5NqesLZ4rhUAbpoqRSvlocBlkFQPkSwQfBa5ce4yUiC4PirtasK80MlC86Kggl/rV7mHsE7a0vmabuNVCInMEg/Lmds+//KIl8PDqGJIh9/O1DPymoXRQgYJXyvEEZetGiWepfhXiJnJ5zF/xbY/RB1N2b5q3PzpK2yR2BiUDf8FL6VDHFkoNBOJz646e2vbBIVqqR3+GFpanA+qWYeRpHjrT3hKjZsdiE0CQvCtemlBWrFnhSSUIaPMw1WpTIMYrudJGveZlXUBpAhLyOOBDVU4e60y1U8qX8REvS4EKKKnarsrQq+QEX9qQsQ8hgOkgSqzJ6f2pZZZKlqhoURltRJYCyI7Cvopbq91OMxkvlKB2WOx2hTxBgvhtOY6i0F63bvEyCmBlAeUVti5K6c7PPwKUdOFl+A95jcXTPAOwkUJuNxYsvlCEl9RHPCUh5DSKjWf7OhWF2pzXaYFk8Nkcifg+0AbOCxjJQIi3BR4w2r4AUV6mQFVfqbWcizfrJYIklgJVUvLiNWgqg6TU5kloDJhqe3aglKlSt7stZfpgaJEppVVrYr5Q0nbbRTt7/px77CEMTzKlEEoYw4AO0P3VZHjD1+zwp8YjgNEazjAkx7vo86lFMXxpdMElPK/i+qpZZQ1lm7Nkn/bIs4FPtMvkOM5n+uxhTxmFUNqzIWeMUXzxLF5M1vlXhUJnAajcOrbZ46fWeeczm9zdt0iH+zkj019Ahmc5ed/nJAihtANpwA0yFQOADhs1+ATD422eex1TjTPvI9qsd3nRmqP0PdwZV5FV87T1E3RWVzILyOc5HtaC1D5Rjl7U3ji6QjpRtFKy0+0nT+3eLkCT/mqhp08VAN60BEJzSfLkFH2R7tRLBkznyGjIkLhjwSFDpYfpXd+pxIqAnOyDDJA+n9ZXFEDgRhCATvguYnz2jfIVd+chiue6IqfxmpCVwg0pVRS1IGHq0/gZRJUAKH4tJpWl0o54is9F6UAul7ZsLsVnbc8rRpk/0xWTGJaXEKAaqw7JoPz/O3SODMrp36fGReokDmNPQBkPtnfsk0/v2qPPn1gMRHvp7CU7c2YNhRR1tJKYIABdFIrQE0QY4rIp80UruaGuC4nCDPIyQhwB+hFuYX6knKRFUZo0RATjfJ4sHYPm186LaASYHKTKT1AbxdS1XKJva3nQDPcO5oq++CugVe+ocRFikI9Y8twiN0FQeW6I52vi9nq2Yv/p9V+xbyzfsKTKr+zXbDl/weJKxTU01VrZBpkCfUa58rOK9AUV3pNS1Djp0D91VG1FLUrhwXn8LcULM4EQAx3FAmT8QZUpVVOm7xiSAqAhjPLvIPia5JPxlLeze3RgpaVFu/bcc65wPVyJEhFaclPEd464OYRWFOYS+kvJkLgxmqOpSQw6S5ilgBDkHwyK9ldHCqFghCcwM21OlAeWKmbtX3y6aT/dqYH0GEOUkpYIhFtDy3badi4Qs3QbXq33LdKFR1AaEykpFIRnJgUU6hNygy54ooih87CvY+L7+eJCSIKAqyigyu1rXmSEkMgwxLTwU4oMw6zwhujgvM4gx0H7OJMoFZQB/Z0EUBYNPncR3qUVS59bAY0PLZYBRKDwVV5DcyKSLVcWkiv4RgvLGlIqylJC0S2Bcl88aNqVjx9YnDHKL5TdK6ju4oncuoNX27bj20/sTGUVBQHfc47qjyXWFvDmOFdoGqU447kqMaMQptavyNS7kURuPPVTgiiBR7lo068w/CPlOOX5AhbaAEoASYjTDY1Coqo1Jv1CW0GhYC3GTwfgQfKhEI2SOaAGTMk4c3ttrqVSKs3jE+sqw1PeHHwa13qiiNbuhCyNfijTz42NZVvC+GYyAhsTZJbxbDXhG8ZghtEGmAjtyxbOwoxnbIZ3XKNnANZBz1bhkf/whTN2czFvli3ZLIuc0McJ8i00L56Qd8LDTRu/jRQ+jio6Ap0iaQvHli0Zy3j6uuZFk7Oe2b3bNv7snoV2m5Y9GFhmu22p6tCi6HdXA2oLdPP1WzQsqHB0VlWVoTWeo3Y+VXtDvuhT/Cfvdh7h8TRgHfRPXp1KD0E16AiPIVvKmNXSCz1E95a6FO+mAasRxknp4xpbtUFLGsLo5hMM9k/v3Lb9VsfprFC17j/k/lp7Iu/GI0DiOYGDZ7rUw1kad/6WIdGhaiPyerg9bZAemetqqV55KafGJ6h5j9OFhJ4TDApSETFZSQmau/9uaeg0D5HHofNO67D4Z5D96eS7vAShWmV35bVnAC6TXCUpFZ37y9xjrlXjPYRAB07DaKeeid71XJ2j49RT0Wf9fmp4Tg9NlP7whz+2w8NDq1QW7ObNm/bKKy/Za6+/Zl/4+jdg1pw1mg2/TtZ/nguP1UcZuTKh7Zq8g1pzwunZHMp20qSVo1KYRYX1BIncAIohpBC4VdA3FWJwtG5hjIIOopBCPQQddB/GYoNKwtA0DOEHymqRYufvLoNbeOkSDI6MgLb7cGdhY8Uu5Uv2BRDa68urFtltgbZjlr38uvUYk3b9xCIIb2QIEhrQ/zFISscQZd1HAfaCIPOEhfow1hQEHEq5sKuNAYQY7pkvKKPf6ps6r37B4172O4JhXClWrFdrg4qaLvgKW6r/+0I6MOX1a9fs3PqGe4JC9KLZ6dh43jr3Usqx3HIxj2iLmsaoIGjiJ9EXNCcBdAaOxu3fHIas1s1bNJGybjhrD3oX7J+9l7d/eViwTqGCUtMi0zQIt2DLeAd/Ixuw79GH10Zhy9WnTg9aasPAfGMq8a8MhJCTlJxstYxaQPMtIFil3yqMqfYAj1BaWncy90g00S7PWZPVUqpafKhMNM1hKHSn+ltKKFEcXcZFVXVDGOl+tY6EgQTzKQugbLsTDMFy2VILSv1VJlkf4VYoiHbwXLjG2njsA9pT1NawhYilJj27NgjYWpO2NYZWu7ttn/3gr+yzP/6pdY4aii+j6GaWjee87take2K5tYwFUcB16NGaDCyozCE8WRkReTKnMuVWU7RHuTqPSwwEBgBVGi+hdKFVjaGHS1FW8izRQPCGNnHjHPEKhlGDrOscoGhs+dt3SeRvKSnxRLvdsi6oXPc9Ojr2FdqS41N5L4Bs5zoihviM0RkFO3/+vC0vL3MPFDHPE5/CWYwRjeUa375XbeVZSnxpNqoYm2PaCcKgQzn46lK5ZFGBgxJGIS2Z5WoZEgFVtT0uAwvYkEdC2+QhR5NlaJNxfh5OMRjJsJUYG9veg0acjuwupvO23DIr7LUtf9S3RI++8pyJUvGhJxTwMG4IT1X6X2ssBBYE6OgJYzD2SNhoiEH2ypHQWWgUvtRCZm35rPFR//SS3tNrPm8kdc55jKOqU7tHI/0EgHfQBl3FWz0A/IP9PXv/4T1rAlr4zz0gefoqsildLYOlNUgyJHqG7qnDU+xpoAC9y6mezXdqz2kESC/Jur7XOV4TUVbw9NCkueY/BGI1cajj9GK969CD3ZrxUN1ID9RLimYAw6gcd7lUpKPzjYJ43i+Jotdp42TFTjO1dA/9fZrae+qZnBoLb6wGm5udduD0HD1DhwxJDiZ89dXX7NrVq14pWAQZysMAWSnWLSOI6LibO8aYaYW9mFn7qkNNn/+RSuFJKFiULf8gDEZkbiz0p9JZxc8QQNSEEaGXDAwDqnAU2ghiyLBiMCcNhK5rx/uPUO4ooq090CvXoFSFXmLANe3PPVxKW4xjloJB3r5m0xdX7EePPrH/x0//wP71z/7I6hih6eIVu1WP27sfPEZI1u3bl96yL5Vete+c+7r93Ru/Zv/xc79u/8HZb9i3Cq/aW7Fr9jsX37bfuvhV+/a1L1spXjTV51JRyRmKLMA4qmjmREpew0H7lZo5k9fVG1kGZH22vGwnuwe+Va6KM0oIRAOVvGlUa5Zm7C4h8FoMp9WyjvY02LzE4M6UnC8vEOr472MpBYROyl1IWPFkPVuHSuLfza7Z//UgYk8ba3ayf8n+8C9a9lcnMeutX7FAWetXuB7oBVfYF8sZ+26iaV8J7dtLkY6dpw2DuhJBUM4gMykNWgGowRPhs5zN0UCGn0bpsfCkwjVala4JXcXgZSg096H2yEjIgx5jsJR5qPDeDCiuuRfxc0Lp0boXMiOEHqNvpr3iO12LqGwLQtppNgEHM8sslyy/tOCokbNMRSKFCj1EK6+Ye6cw8itongpIPJ0O2vqFsxZeKDnYH7QGeCPHbujCWZB2Lmet8MQefv65TWp1yy7G7GtfuWlvXD9nvQBeQw6PrlK0UBZPSItdNSwCAlL4+uxjMFcOnhauPvObkkSkCkF68DxKTmEv0RwZCYg3NO8mRI/cKPVatdkgzlwWdD3U9ftDPwdnyKfSVY/gXylBX7l9qB0fe16WqNloIfcpW1iouPwLzHoMXzsvqskoPu0fgl9EW589Q4YLeX72IO9Ls3OEMmtYMjrx6gvaEGotVbJMMG2BOLKdm+8lIxDDiSh6dJYOeF7GTvcYwfPRlMq3FK3fgoaAwXwaTjtBZkV3i1kmX0S/JTH0ASsBWrK1gSXwhFUlAyZ7dkAzdIIm9tvQRuE0N2AMgsrgqCqDPIoRfIIi5Xt0i3PFHFRIdtyroa2SIfGIDijgNBCNtReJaKQ1bzIgp+rV5454V52xKvrmvft37cHBnsn3Eck0/4qJ8z1ITmvKSa/qWZIR6fm5UdE95zc91bmnsn36ruvUPr3rPhhjWZ65tdNE6XyyFCGgo/IedGMZjtOLdSM9VO+nqEJxMv1WLGgXLghJd6TE9cyglAbdd2LQOD1cL91TDT+9l347JZrOcSbn0H11yFiI2eZGI+RMJ69IbdB5inknYglL4LLKo9J+JUMpdXhHjB1PJLmPQhlj2giDdwYWpd+y9Iolpgo5BpnvGGyNhrIu4kIr/lnunu6DGYJoQuHPOiei0GYGQIpGQsXrl6tVUUCtLgqAf1r5qglrVdMNN3sYHhScmGMytIb2dX/9omVfOm+xFzasjpu+1TixH3z2U7t3+NjCi2ctVTxvuQyuOs+pgESvF6/a6+WbVsJTyfR1JG0jumgXU+v2yvpNW48v2Yv5DasEEz4fo3mJiRhP9EBJSpHNFfl8zVAIoZ00OxhDFB+uvvaNf3TngWcS+foWaCw6aoJOtzjc3ffJ9BXN0zAeoq3GUWMn5ajzHXFDE53v7CcFAyG1KFF0k1Drb5/jgWaqaPyz0Yr90Z+GrfP/itlvhl6yLzCeExnkGAZENxl3LTHtWhb6RaFvIKoJCdrYqbkxn6pOThgFirBK6BS7laBM6FcuXbSVwqobVjjJclE8NRkGKSdeikWPu10vk5LKgmQxuvJIhr02Bmfsik3y4Rk1UfrL/Ye0W2nYWvSaAiSUM0oaQJcMAGYojUG/Z20kOJJLOQgRandB1T/6I1Sozcs60mv5hOXhr2IkabWdI7v/YNt2j6tmeCqLNy7b89/8ml1+9SXLaptk/kV7IbuQPGM3r71oF8tZC3QPLbmaswDekDzdKR6VUlQFhuT9og58vDUgUkm+bgGQ9EtDIsuvOL7LO7SLi9cBX/pdKc+arId3ZknQNtd6AoYUlDqC/nCZ1SP0OBkoyTVHC2PcQpfo+SogqP3lG3gmrUbbqvRPrOUZbLwkz8oKGsi76/Z9HtO9ZtojpavJfk6SkNFeELHCSHjxre5TK+aViBGx2jBs6cpZO3PmJnKJjKczzg+igGRWIVrJ81RzgzzHjVQQGYhVLBJfsAFtjcSDlg4jm5t33KhE45rHqbg3NkGRh9BzUQBICOAVUvYe/CXAJK9EGWAyXkPRGh0Cs7jXENZ8cndssUACPqkAPpIAh2VLYPDCWHGVkPcFytDs1JCcvqQXvdEQfGV1mW/kgfCdCC5Nwm9K1pBX16NfHeh0gg5/9/bn6JADawgc6Ba6JfeV+tJ46RnSxaK7P4OXQPqpTtb76aHvBf594h0+1d8+f4JugS4x/pBlxoWFUUYwhy+GetZQKfvTh+mzDMdpCEo3U4xMaXra4SuBO5eAeaXsTxWKJtx1nZSNvtfDdeh3NVy/nR56nRqO007qHHVCn9UqtUPf6RzdR0ZQ7+KFnZ19zg36vU7XrYhJ5C5K0WkluwitMhFCAUKgWhym7VUjvmBNbjz2W0LHw7QSl5uhaIQcMFYYRd8sCmWixrhLDEN55dwhqE2Ed+MS4+IkTIXbDSqN5DNWOHMGwUzZrNG3yaMdC9TbHrOkhXjNDP7FkvUXYlY/3LXxXs3GoGvVL9J+HJFhwl5YPGPfvF6xQozfrGFH3YZtNY8ss56xRqhth0OYJVDnl4bVMEVtPKGHjR17b++u7U+bXiNIRFLaJIMxR2X0RdkniIONEGovA8NnlUWpHp3Y/v6Bp/aNxVRibOh4+eJFT2q49dEn9pMf/6Xd/vRTZ0Lxwuk46dBn2QslLihUor99fwkJGffShK68klPF5kaG88rBlF1pZG2l/BV788K37K0WYzQ8cVoychh2aDZoWDdUsvuB8/bJZNke9VNW60oyXDo8ZObbHzOImujWDm+a0P76V79lf+e3/nv2O7/6O/bX3/5rdm3jssUBIMp2Urh1CJrNl8q2sLaKUCJcfKdVu32lO4qnUKgR0FwCUACbuVQqtAVs8HUdQZBsCaWVwAhHu5zbHtCPBSuvLjmtVTlZoQctFpU8q9S+1rq4N8TfTRX4g8fqxZT920rY/j/lsDVjyE0mYRs3r1ikkrX+oGMlZPatxev2937lb9vvfuUf2n9w43cYk5EdovjOXTlvUYRd6bgKubinKD3J4YZEL75zUinswvjImDI8rowm8LFPrENDj+kjDzNlabXxZNETBiKfwvMeGkZPeNqqvGzdUPdnHN3boV8aT4Uu1V9VyYhFMEA8S7Wi2s02R8uqJ1UHhZoUPi3vr+wiIWZVy9C8q+9HotaLfwVSZEhkjMWT0CeYj9hhZwv5GlubZz0MJ+xHh8jjynUMQM4TThSK88luPofkQQAMVNValbYVzQiE4/BkkXFFD/C8OMZy2Dy2463PGf+q5SuLXvpJv8mYjKFBB97qhp6BCZd99IV4mt+dRtBQe9kotDhm3MOhuF28ctNuXHnFXn3l6/DGBfvmW9+zr73xDavklujbfEw0cS8dp3vqJcrqJX2cx0AViwXTvjgCzErJ98rX0Fwp5n4u4zIHPRN7dHxod4/2bLfR8IohPQCBvGXd/1S36iUZltzqXWtS9Jv+Vrul7/UuXXoq32qbjJ0eqBp0PkeikI+smG4yvwCERcNOUab+luJWRo68gsVFEVUpcvMcYylLlYpvthBwOthpt1zwFNvsw0D6rVGv2cnxkdVBJM16nWtBG3gUKgcggdXuh61n99E5+lu/t7m/FJjQU4fP806NnOHmqH9evVLIWQu6hPho8C+Jr1RDTXZqnUVIMW0MiRhH+7GrrVI6ShEVHVK41ZocnoGWEspllEHVRKGEgo+BqAwkAwdzK+bprqEGQihJAXiYaF4ULm2hVM6CWe7H4FbpbyKd88qv0prBFu2vae4Bz0T94F8vhfCBKjWvrvBBCA9pjBHpwuha6b1WLlkR973bvm+bnUf2UfuOfTK4a/925x374eEv7M92f2Z/+ORH9qcHP7M/O/q5/dnBu/bD/Q/sTmfTeqEOCiAKHVLej/kEPO3gnzbfGSp9FKYLh5Q9FrB0Kg1Nx1auLCCAKA8pIwRUfKAV4loEdffevfnY8J1cbKfFvw8CZCLFaNxH+1ZoktkXJIYRfilhMb5+18vbQsPC8IxCfijq869esODuE3hJAqXMtKiNtP/0MGKFUNGG6TV7z5btX+0m7N2jsO21YOwAAoxan4fOxAYoHzdUcwOnCs2P7zyxfLxki8VlW1pYAoyDKOmjtgtQO5fOnaElE3it4d7iCD5UGqfQtwQnBQ0VAp67qvN+KvVWaydUYFFrTRIKE2J8EicNXzF99vxlvBSUpJSiUCSDoEKSkjXfNI5nx8RCylDCiZ7iKT3Ix217sWBDzlVRxmanZQ8ffG4ntaqtxQr2P/naf2Sjzqr96Y+rVumeQ97wRM6sAjwytrC6KJK6zEh2JCdQB0JzSDDoB6Pjv8vbhlRzXqd94m29tNukT8jLG5EHPQvOsxGVpebjhXLmHjyFv+fvnumlQ9fxjc+nwBf6VV9ogXI2nrBeS0Us5QH2kXlVTMC7QtlqfQmmwuK+tizg5eF9Gwf6oK1+/SmS7QFjzLtChVOtNM9GfA1SoBS1IzyMP3+wY3/0qGZHo7hdunQTccIrA+B6G9VPCQG8EVR/8CB9rYX2IU8u8L36NrUMPFF/etdae48tkk1aYXWNbiHzDJ+iH9oI6zg4tE4SYIm3LL4Vzb3jDtDQlxgUN5DwvvhSyrlYqNiLL7xuRTyRSvGMnRw0bWVxHfCGFw1P+CjJa3qm4NXf0/HSVEMFg6ZEEnltvt6De+qZMrwCse5dQAPJsfqija+eoHtV9iiKdyode3J0bDU8QU+EQbeJjzViCrn5poPo3SbjIp3oAOuZYZGDIf2nY+5k8B2fYS+1G2GDAlIE80O5wtpFS56DlKUmVNSleTxMxmU4BFV7RhbKgfZqTYlCE0M6p4ySAcZDaYrq0EwWE4GRwoyiPGJcr4GKc98kg6VdybQuQKXkY9wnzj0THPpdmT56H/a0grPFdVJIMIAYSOiWv8Wc+nv/+ATvB2HnW4WMxMTzjIghbq5iygFLlPO0G+MHwgqnsz642s/ZQw7QYIoCCGf4voqSf7iPgeA+fUiczHiGh0qUiLE1QFMQsoQkQF+9zhBP9oWBWqAWg3Hpm9aHjGfQodO0NApxqd+yIgbMUhgk2mFVFHGDZ9E/CXC4UrbEhfMWx3WdpoJeDHDaDdtGpmQv5ip20q7bk9623e1v2a3GZ3a3e8fuNvfsfn3THoHI7ne3bStYta3Zid06vg8aeWDtuvoBOlamGO2eBFEsCKnWpWjh2xjUPFGiAAaFFkDSoAuwdts7c+GMFRaKcImYcoRQwCso1ZPDKmwTtGQe5Aj6FZMp1i1DIaabcwv/pGAYd1/ZrdFC+FRWW4ZEk9nczcGG7zyJPIRmKavy+we5iX3+b/4b+/S9P7H3Dfr0NcYKlbSsMizYa9HXbYIu+nCwZ3eKCTtMxa0hYw4zKg4eiHNvkCKsjmGPcmM9CWTVRngmXWv0oOPBtm1Xj3wxo2efwRPymAM8f9hrWRhPJAx6HuJZTFDuQoqJHGPLuHiettYY0CfXoRIkUG6jWncQpOQTLIk9Dy1uRPOQIGv1zY71TzrP0KZi0bRPHiDEUDRAoaiaqr1CqwbPFPpPwl+Li6uAsYE9/dl7jtBLl8/ZzZXLdvxgbH9yq22f9HP2+z99aEvpFStHsl6wr5xN0VbND6Bc4EfJt1SZa2KXEF5SQPyHdab/tIF2RLTboAAUgEvroTQFEmwxPs0B/U77xLXQdgR+CUHvqeYfoavWQOlmKq+j+06goegSAJzII5GR6vc6VmtV59vJoieatWcVbjX3ovEPKaMI5SgDgZ7R1rMj6KEKxcomi8O/4l1/Sd6gfxg/bpaM2iSOPEb7dpBtWj4btAvLBXt1LWMX+00rBOjHLOZrRXxVPu0bwxt8ZaNM2AZcP0U3hPBGUtk1NYWxnNpiGG/08Uc2rR/a2sZZ9IK8FegUC9shz94J9KxTwEhm8OgB174swt0++BtPZZpAvjCICldpk74xemg8HdjezqY9efTIs7EyuRzXhu2DWz+3zYOHgAZAC88PI4sqySO5w945EBBgU0XthdKizzF1W5gGQICMMGoT8MKY8acMgUCKPN++Z9WaPd07sq1GdW4QC3l4MGx1QI+2INbWEEO8TZFWVRhiQUWn6Ce6em7DAHwYGL0zSnAROoRG6RDmEC4S6Aym0toyMmNpULtCU6psSu9RCHN3RkrCXRhe88WDNJLGyoAoVpbJwLD8oUmr08UrEkghUE1m60ilkxZH4WjhmCYxE7jHistrlavOFcpVlpc+KwbnWRy0RYZNaEzZMymeo+0i9e4TXhyqxaMOi9D7BwduIWVh1U69ZDkDYvr2yHa0KRMIKA0xZQgj9MlLYNBHbX2qTWiUqhjCpVUhtub+gY0wKKqXE6L9SoVVqqWHCviODvoiRcVTRfEZhleZIF5EkXuJAdzgTPB8YhOrWN9+7fOqvbjbsrgcExlUfldYSQumgAc2wv6oLL3SOcNHKp8+tVcxbP/9WsCu/+IDW926g0KrejbQtAd6R2EFQM2uyWiPIyCUktJ6p3W8QtC02sZtLNTB69w5QgEwvLRxBIpTpWGFQLwGEm1QeGaKlyGlqj3NVSxuuVLB0NMP6FTCY6uhAPb29t0L8f0KOL9VrWJIGF88ttPQo3hGqNJftEG1f/SX8xI0FAM5msIwKeTgxTCjeEZw9L8C9v2vXlq0f/bait2OtxFM0LsrJC5DuXROjunT2PZr9Ae+1XoEHiIq+LhqR0y1QYhbOw8qzVvH06ePrTeq28PNW7a1/9AeP7mPjcWQIggjeCC/VLYunrLP6yDRA4RV3teY34TmfItbaOH6mOa4h+X05ckoRa3eVn22eu3Ykozvaiprnc1d+/EP/tjufnLLjp7ucm94BVrrktPSLLpZnDHQoTmTGqixi5wNMIAHVfiQNhTyqxYPocgVss2NbXEhaGdDdfvbLyza2y8u25PZkZVDJfvW6IK9NVuyry9ftcvpsuVoYxT6AQ94FHwubSMLwTiF6WfYZUWUUzNoi/rE+CjLTqEfgwZuiIsYEildZEwJChpn7zvXOD1OX5IFfc8wK7wlpaRyHcr+U9TDPQ7Gq6fQDN6YSqWjVeZ6h1/1nV8vRUaru31AFr94OJlnC3RM4W9t1CaOEj85WKAd3eiOBdcBTrVP7O+UYvZ7Ny9YN9B0r1Lt0Cp0zB+yCv8hL36g9OXJRsKAokjK6niiEXRAtHNk+/c+tuzSkpUKq4Yfiucxs91ow3YSTeuXeC7PUMhYXrsrXqX00ypV3bUk9EKHteEXgUuFWhUdkde9fmEJXpra7c/fsyebt+0xct3tAZgEjqG/lLb4S1EhedJ6iZ/Fb1p/09GanGe6WfSf61uAq4Cz+J5/8iS05bHC94dHJ7Z3woE324SeisQoTKWIQLV64ltmnCBTKlul37SXkGTS63EBABQd6mH8u+0m8g5Q4mg3TqzdrPrnbqdhoX/6T37v+7Ki8ih083nql9xM7UuiiRWIRWMliApHqTPiN8196LOUtv6WZ+DZSwiQjIQsqKcQi5AYFf50Bpl3nkGl0/pbk3GuXJ5ZQR8QvtM5Lqj+rkESr2gVsuJ/yhAbuDKT1yOX6/adR3Z0WOO5MiA65HaBGvnjqFO3fjFqrdDQ4hiSE9w9vXR77XmuCqSwLt/M/x+C8ccghqSqfCZBM0KieCM+Ye6Mq5jqvK0KiziCg1YyMEJTsguipdCdFoaNUI5rlrCXPt60He7/6PKCjZXnT1vFhD6pD50mMLWU+FRb4MZDdg4v6B+18vbVTsxKV0qWqR/YB9XHdgAzTjEmCq9E8TbkYWgQHNkjcJN6G/dfGWowpGgq4snzgAHDWomta6GLMnFkaK0FbMHwGMhEMeOFQhl3e9mFTy7y7vaWr7e5fPmKe33aX1pxbUfVoO4MCHh5Y8OZV2ExbQimtM9hA4YHTYfScSuUtcPcwNpxhGk16zSc84AUGcpIfQDpJ/DcaKU9xssIlpa9aU2aYRmMBX0ojRM22DmwVDliT4JNm4DSIscYzENohnLRuEiouvKGuWUJZKvwjQz+MWBje/eRPXx8x7Z3ntjB4b7HsBXeErjRxkvdXht6oaxAc81qwybwgoxIqpjHYAEShDhdVsTQIuPcSE6rbevgqQnIaBHmUjpi33n1OXs4aNv7eClSe5PA0LfN1ZyMlIYMnSN3hoCh90PGRSHaMOePukPb39oFmNB3VYLIpbiWa+j3RjxjF0oLdu0MnvICHlbmxNYmZftu+kW7kl62V9Ib9lr2LJ6o2UO80nZQ0QHkgWfIbvieIvCowim/bAe8PRUQhuflJUXwiCe7R2Z5lOJizrc7UOaWEkV0geTRBZMXn+a+DuOosQT0QwtoA8IdPTm2xpN9fkK3YOSVzFMDfMxR7tTOXjzrOkK6oQqtUpoch/eUyt+UQjxTtjEPGLcAdnomHn9gqeTPnDLOdtyESboWWq3YBOB1cn/PSpGMlaCRjHJuiJeJC+uGTLqmkIa6SAcy58QfAUojFy0aPW+dRt+yOQDt9vu2c+uH9p2/+7t2Fg+wU4N/8IifpgbWW4WnyhkMK+MSScATAAxcnNgYMDfFvNEk4LQND+oYanmDHPClFmbLg6geH9jRwY7dvfOR1TFYE82QQU8PHQEupe8gv/OYdKPkRLTWu1JttWV5B8Wu32VEBOC1wFsyqfNER52rsZFR0VYK2ldJRRzLnKsoz9xhmAHm8ai4VoBKC0X17tElrun30EXwh5JOPAEC2VB0aNjvYKBU8BF6ooc77eb7QSH707kQGRBZQRkPXzhFYzSho5vIAip32Se26YAUvZTlaUddqfC3wl+6hxayOKM5AcS7YjAUK27bHG3wTHcHUbwQTmUsYtq7BCZRgb1Ekmfx7kaIZ7gB4T4el+NZmmDSfZV1ls8xsGJonuUE5w8JpOeD89wuCjLTC1i2N7UBCjMSQ2lPtScJ7dF8gc7FULonoybjpSkzpXXS8C01tQo2IkNBO3xCEv7zFcFazATqUJlvCfoUgyBG1WplnatSIBalkcOObcKwtVdft+bGDZvVoW+Ma9IolDEDBpIdVVs2Pkbh9FvuLg8yGB5bsAvtsFW++4qtv7Ju65y7ARN4TTPoqy1I6KmHhxytiQhSpvLEADfKxPLtdPnOqxrDPEO8kLEQGgIT1t4NCLWv1o6C5EGcC9GEZRF4TTwr8ULVCFT2W2pC5fW1g10XhKy5lVQ6azG8yR4IRuMiD/I0nqrJWHeRpaDE0AyWkP4pTzihGUeYxr+T8EwmaevrPcTY9EZ2ZrZmF1GM2drUEgc1AxBaODmz/PmMPRkc2zgrIRZ5teIdHoM28vO9JhcvKQuVKh+BwkYDhAKBlXcTiCBeaO3xCGDkYa+ZpXJZ6yPoEhyh7i7GUAvCtOguWSr4plUCOHOAJONHD0Rn/hZ9uyBurbpWMgca2xbh30WASLo9tGR/DprUIkgg3Q0o4zmiC9/7qmjuqU3L5iueZ3aC4T5C7nLrS76CfhYPWOXCMt542HYG+/bHjV/YDw//2P7rW/83+8HoPUsAVtbDadsEKU7HESuMcnZhumRv516031r4kl2ebFh2htEdA3r6MPAU/tFjI4wBNKCFLr8MBDIF0GDs5aGK38OVImge2jKGztccUuhqu+sCp8azl2jCvU7Bn+aMpng1vXrH99LoMa7La+texLGN0VB0QCFotUCh6yn802i0UWiSs4Cp0CWc7fF8PV8LWFXHS2V9NB7y7BVGVhRAYaQRPLl+4YZtMt5jvPcvodR//cw1+97zb1gWuvjKfoErxtX1EP2a4Y1kMmehvcDhDJEO2cneQ7v+2kv2+tvfso2r16yNJzhMJKyydsPOF24gmau2GjxnG5N1e7P8qv3qxa/ZV9ZesW9deNNezl+011au24XFC4h4mmYHXO9Jjw0BU5vb2krjc8apRRvmnoEAyKkMadrAAYlkhmPOO7x4V0RA89LyCKVnZUT+v2z9aZBk2XWgiZ0Ij/Bwj33JWHPPrKysrMraqwAUdhBcABJssae72cMmORTXJnrYbTMmmcZkph/4I5lJf2Tza8xkMv2QNC2ZWmYj07RmmtPdJMEVBaCqUHtWVu5LRMa+uHt4+BIR+r7zwoGasfbIl+7+/L377j37Offcc5XJGtXSZc9T8fBe6VOPYhtcPsHjUPmNYvjNTDtpPx4TGAljGNdGpYZHrdSgd6az5ho/7QKVGQqnbB00vB/OleGxsktFOF9Crsl2pf/sn/+n38tJSVUgqNTVdH8J3w8gbDuosLU2vZaEY5L1Mm0WunPAablCNqUeUfGuVWiYyvQwhavWu4vEihXHxQSUxJZeiO9c4ypMJ5D4ksJGZZCLt+S4EybOZyL4PNcr+OhTP/7kXqyvu4mQSgdm5BqzCYxk12uN2HhwL567fDH26tuxo9VJn0vQZrq8jL+3VsS5itx21JDLJoA/fQqXFpviRElAwim8uDHf1fgqyGMzWrAWrJU0yG99jCXTgdHYlVY5xjpWDa5Gw7ml2mOEA8+dGY9uxUlYBa9Ccjj6JrAYKuPRGRrFhxmIl/umYvJOPe785dvxw4Ht+O84NrCYUvhwE3KBF9ilM8iDFEiZ1QIMJFz7WMbVPtoorCOL4h1DFGafDXdLMQvznO6WY6GFwkLAzOKGV1FylfEJlOdIVEYMP5bj3q2HmWGjWy3sFZjCzkcO8PvCkoUkFaIMGaLNhAusxDZCxJL007MzMFE76qOg8uKslxUL3WxBfPPuBmKHWM6G3Ed36APuW+PD+3G6uRlTA3jEXDY0UYnWYCduc+5wHgNiH+Z7uIf1rJLwfukQ4wEYuDJ3EkZrYslqQWWR0TK4gs5dkd9CUDvHoxdTxftzB0azmEz9rjtO+jFy6lRUXDNC24U3wrjBr2VOHIThueFSOXbvPsYIKMbvAF49Nx/fevV6vPPoftwAMQ2tV5T1MIp5EI+w1dailJjFozcplKFD8HqgEOkeR6VvMEYRfs6hzbx8MWqxE0sotLnx8djjGfcbmzH03HzszQ1GgzGOlBEQY1NR5rcm7Py3n3wUKxhO86PzMbTXFwvjczF2PI7HPQgEUCTHeK/HWMk8Dzle4MHUVgzJY/i/s47XAPwGZqesaJ+KM+iXgElP0v473Pz/Z++mEZvFZWjLPf+P72xgnTeiDZ2bdr64tJDl3A8QiGbvXbx2OcPeZsWhQ1EiR3FqfimV/b2V5eg+BW1Bb8f79Sxxo9F2vDRThJAVlniquVhycRxercaV+li8cIhRs/MgHtz8NMp4KU+dPR2f3rsTmxgScXYG75BhgI/S2AjjX4rxgRfiqAkN7G/HdKUbB4/fia994/MYEMPxZ3/1Z3Hu+rX43Ld+Na5dfilemn8uLo4txsXx0+D5ejw9eS5m+zAcKhMxW52MfmjyzMSpmIKHH96ynBG8yKGYVLg7SOekDvAs9IjLGG8ayobZlZGdIyMkxUv5lobWyZFbNHTlG3gh70WJQOv70EhPkah4Uolw7xByeHtvN6rQncpiaWwUTw0cQ8d6ZNKghiQknTjVkOLmpHFFTCbZ8D1p1Rfne7I8Ec6ggOVb/TXjwE336m1Fbc+4JUBs4gbTGRtTQ/qyk71JeM/ZkLHOCoLHAY3orfBeaM9C6It8P1uq3RRjFwL63T6puDKFEILTjS7O22FlbwdBhJuVisz4NcokAX2EcjPLrJN98Z70hFKwuQbG1LVibic9lyMtxMOcI6k+2InXS6cC+zYuuq831njmpDOuiuNBmSGOU4O3EfbOlagErVvlpLqlM1RgCV0Zjn88vji4N887dIWARC9C6K+O7akOju6nW1G79yCWak/iV2cH4o2RqejDJbfAW9/sZFQWTsXgqRk8sEq0PYcQ/whA/bsLk/HRmen49OmF+K/Le/EQa7qvyrhxaDLNtb/I5ZYoJDTDCnbDdycRtdCdNJ5CSTxbmozXB2bjV/rPxG9g7f/jgbPxnfLZ+Er/XLxwNBGX+kdibnAkc+vNtjMN0Alzs7fGJ8eTOM188gF6XeI4CR/Ym01XEDDCwqw64CpoLKYpUr0W7J54T1hNzgLSnspPBZ7EGwj29lHMro7F1M2RqN/aiheqEf/o7FJ8aWo+xsFn87geD9pr0ZkfjTZjNJvH/cINL6XiBBZAP+l1BNr0eYbfkklSAHIdQtRuuEuec372U+Goq4BJk/cakx8BH1UXs9lv/2cMOfko/qE5GdCxGZKSPjIca2uQw/TkRJJIt+akPRf4EMbYROBJzwqOoi4dNN2BZhEeQ0d4es1GDAJ/6yZ1DksxNjDGGHUaDuLC0ql4CgE1czwcT1ZWY+zq6RiYHslFi+sTA/FOPI7/7+b347968N/G//XTfx3vbd+I0ZlqTI0jQMZn42x7On7h/BvxratfjS9efDnGAm+avtivfEE/GnniKpU8cBjAarVWlp6AzktmGXLIq449aa64O42W5H9+kx18SQeeSiMNpelcye3bd9Jo9Ebnf4SH9wxADBqY8r4bplmNwvR8izYmwnika7gK2lLp0oRAdoX6aDU90mO8wMdH8sRibM9fi3fPvBDff9DkokoaRu4JVLl8NgYvLUTlypkYfepyDE6dpmkIjX64G2P1uB3V0Qq4n4h/92f/LlY7e1E+OxdPNpuxi3d8b3U96uCvBh2vHuzFD269H8u1rVwj0t88jtPTi+mJjAyjhN0ZljGZ6m22pOFmd1rtHxiKwcoo49FgZiwMRkNCQEkTjlFZK3z1/noeYCHbCs/e73onu7tmwRbzVv7Wm6fM4+RzDeOuCYwfb6wXcJNPkZU9JZGhVt4zdCje+F3M+k3ZYoQq15u5JoZ+upmWHFtKfVC2NJPCF/cS1y3lIURjptY4xGeIy8wsC45lap659RC9azT8bNwi50YQVnoPWhJt8N1CgDZQRk2I0c/Or5i7nIUceZZazk4m4XAcIbhd+GX8r8gSO45hM7awUobwBuyD/du1zAjC0xCb3w8sICeLM2gH2wEoXYDrLnSIqiQ8Uzq1NMcAwNPHI/HzR6fi1/vOxFdjKk5xbZXxVLDgKnBJycwkXE/nGaDuOBoeiCpCSkV3ZB46TJZeB+NNZaIw0YOhL4h2mE3l1My1KE7gGsoZOhiMKSyd3/jy6/H8XH987tJwPDM9F533nsThcq2w8GgzEVvbxoVHQCOc+3BD+3fKsTd6OW6+ein+9jJewQSW8RTKxmJ8EKTbpKqo/Kx3pxDUE7JfOXYZmPHPNY/i50eX4u+deSb+8cLV+PWxi/GLlcV4fXA2zsdojB4N0EohEAeOSrG/38rdMDsQn2tLxhGKV565AqEhFHimW/n2Gfs2wwshqUfnvIihQgaifCgIHSp0En2w61waChpY9WGtpXIBYoUQUhjRZ67TvRo+4Ng9jN/7xV+O33z5erw0uRUTYPPtTx9GP5Z4FyHTNJQxhWXfglYhaIWM8sSsExMYDJXQaMZ/3VuFC+iWRoc4A0b8bAjJmH2uf+B6GcbzhpU0pMojoxnSytRQ6MKkBvFrXa0Mj9DlAdrUou5XGUHD8oPrKgYY3oW5SdQixlkTD7QPrW+fuvAZeM2JY8OHyE+3h93v9EOH9fj18r3435xpxq9XNuIS348aKBgniPUwHq7GOSfbEULv3riNJT0KLqBbYDGGYhwrVWIX7+KT7na8016N/+7xT+Lfb70bbx58Eh91bsVuBa8NxWoVXgsdVvCIOx1Tb+lEHic4KMvnjHHvAM9kOA5H8aQYF1wKDBXiejD0HzyLP4gijzQifBeQ4pbPGWWwXSxg559FkkJs9QmGAKcHh0YyaSTro+23c/5EOuzrtmJneQVhPB4LpxayKkRfXzszrlwD4mMH00iTfmjT9kdcJMmj6PtRuxQPGxFb3L9/7lpsnjobf7GyHZ928TKHMAxaXDhndeT+aGE8R+UssqQb+7tr4HMM5bYWy3d/GP/6zf8+ftJ8HM3LKCXg0GHs5YGjqEziFfdBC5wbnBqLw/HBaI4eR2O0E1ulWtzbexhPmht4QpWsM9jdB854P0fIMtem9cPrLf4GJqr0GdkI3K2XZWhR47pP+gKQgtLIj4PM0BcyRRkqrFUOGtXOi3SRM0VqOeMSIBzerWyy5E96ghgnFjBdUfHA04fAWvhJw4MYoy6alK/LeNcV8FKpWgh0CLmu3YcC490sQxvPOXQjL8ofjTf6nDskShBqP10r5zYsrKhi8CK1kNa9Fr8E5rnC+pV1C0HgJLwxTENK8ktqVrqp1WUqpJM4ar9e3rOHAFFzel6rMMNXQgAg2QfP+Uz7ZCaH7zPTLnos0k0Fptah/VCLTkxMcq5AhqIsCZvOpHZHopriiz0Ss1jmz5en41tj5+P3h5+OX435uL5XioudcsxCxsO0NeQYeJ4r0qNSisMxhCaW3XF1EEuisHwde+8lFDKWyKkkbfrnm7HmchchUd+KK3gTV0Y6MTeJJY0S6zSxMhqHMYgFEzBtd7eWYy4PN3AiGrjx3ZivjkdlaiA+2XkYb9+7HTuG/VDuMkzGAICZ4QOVUFrewMu6WD67YHKsPDh2Hgvt+sR8XB6djhmIpuqtKlsE4wFtOtkskWZcFhi1gZvusumXTlRbIO7pp69ExTAAr8IMMNTjvMZxKh7noybGgfAJWBIvgumkL4kzvyI9GblmDsoIWkqvyr6q+neiA063gNdHP/y/xUjjBzGO0bA+PBH7Z2djh2tMfZTo6XTk/t14rEV2EKyTTCj4i1izIbn0OPitmFuDJhJejPOEhlT4Gd7kN3dVdE5QUpxesAS5IVlHW1hnwjMtOO/n3lRYwPCZxYV44fwFfi/anIJOrl0+n8UuXVA3YBwFevLY365Fq3YQ7Tr01UQYNMA5iuTZTiN+uXw/vrD5p/GHMx/H//6lTnx3EuVRfxAz5WZcP3MqxoHdRz/4IB7cqmNkzcfU2BQMjbFR348nj9biAQL6/uZ2rDcOou7W0jMD8RcbH8S/fO9P4988eBMP93E8quzGo77N+PP3/zpqh/soo0RXjo1BiqzE+RFt9pvBaEgOw0lD0My29CgTk3lxfvofvzwDXdoc8MvEGYPuvIOA/C2LVgInK+8qKw5RpntbO+n1qG8qKOfNjbUsoz63uCS1KEl/yle2BdVkD7Jd3VoMUH8Dy8iyKvxyL9689VGcnoz4h6+ei1p7O47OnorjuRLw34z2ylYcoEQOK2N4NOM5F+s+QC7I3NpfjcYZPJtx6OrZ07E7PRAP+/ZQRMvx1uZ78f7m+3GjdjPe2/gw/vbO38anu5/E9+/+bfyrO38R/887fx7/3drb8f958Hfx3zz6QTwcdWtvxkbnenXJCq9dRa1RJlmgnDknrUq7OWcNTzitIJ16TlnWk3u+fE8FIi0qB/ieB58LGi/knzRtyFDlJN+4zubdx49jA7nQoVdGeeQN6TkrIcPTfnd+1HbTyz6RszyAtk/a53MuB/E3/vrdrtHGnEA1BKWbkjjjnHzioiHNDCdXFYwSiL8n48HEubsZvxuqynUlCRiVBJpWCx3R1HO1fHhPqHiuAEi+pWu2u7uXE/u9eRrDbR7mMY+OjnNtX/4mAdtvFYkpyNbat/aM53/mmhXzJIa+pDjDEW736YKiChbybKsUrx2Ox6+MXYp/OHU1fhlX+Be6p+IbuP9vHE3GK8cTca5TiamjSkxj7ZUZr8rFduk1bXJI4RBxIhABlKVU/BO4EIJDOzxsxnB7JfZv/nWcw+vptAbj49Vu3MEytKUBLWOFIcpZtztGxvFMarEAQ3zrintwPIkP9o/jkyZW+Hg5DrBgtAyR/FkDKesgqaB5dxId4J/0T2I6jDGE1DxuvWU3KunTYlvyLBnQOQ1zzntjUkG2QLDbFrvdq5tWuQLZMNfps2fjqUsXaV8Ln2tVOcAg8SkuuccwZ774LAP4DK8VFunaS/AIDavDSly2kf9rnuL9DLR3sfaPYrbSF1fLT+Lp8m609yfj+zD95lh/1LFMTcww2YDOp2WvcFOzDkjwPE+GkHlcmSyhJ7NJA7wyAeOEDvUWs5+cr46MpHVnOQ439Jqcnc1kBtOv7WcxB+jl9J8j2+Hd9Nwy+PvFZ6/Hr335jbh6YZExd2J+eiyunD+bSs81CVnKRfcDXByiOPY3G9HeOch1Jburu7F153ZU1m/G0eaj2Hu8Egc3PoqJj//7+AfDP4n/w/Mr8b/70lB8cz7i/vtvRmNvJV57/Xw8dX4e0qvG3cdP4tOHKIjtndiEVw25tOHTw2olOnjUu6V2bGPAPJloxt/tvR9//eRHCL8fopRNq2ZcWvgKGZkEPGUqumul9K5GqxnWMqIgLSUuk+zld3HrKan8M6+ClIpXkuHP4JcWEP3zGg2PlAcYFJZKkc40SDX8lCPtdjOerDzE6gXfJTx00UUX7IXPTiVlm37mmowU8NVkkm3sjMPjau7jXursxhuL1XjpqUvRh2F2OAn9QT6lwZkYXDwVuJ2ZmWcEpDQ0HEN4aruHm9F9Gg7EE2lPDkaj1Iz3Vj6Id5u34ietT+PdvY/ixsHtuNW6G7f2b8eTo5VYPVyJ9cON2O3bjv1BrP7BvVg9Wo/d0XZgNhQG1MkcmksNhJtjMTTUxeAQNvY/EwE4hE1PbvpyzL35ks++POerUCjF4atHq6kooFE3EixzWKjmTr0RP3myijLpRgMZrcKQf6y/Z9KTbfY25LIv+UqYK9eAO2NQru4rn5E7ubLdlLhe+XfnNNzS0ditF6qZaOEznw09AXAeqMZS+Cvo3bCmmPBpJjG4b7ZptXoUhScDw9IxmdrrPApAFRaghfBUEF6XE+8oJQWeK0nHxybwUHBb6aPns5wB/dASs7yLQVJ/E1C9dQsp5nheuokAICf2IbTUoMCnqjunYkC4VduHce6wHF8YmI1v4+L+2vD5+JWR8/Hzw6fjtfKpGH28E6fqRzG8iytKX3VLDXvxUB5EYwobKNyy0FozZp24MMu2DXE1242YvzgRC88sxBPGeWf7MP7i/TuxZh2jyWHkJ1aREaExs7g4mhMRO2bSzcfy2ky8+8FYLG/DFLjGLSxyK4UmUwPLPoWhgpLnWIMrJ9nlUn43DGWoa+6gL05HNUY0BIBpv3iwv/RdaBlmKuYOCqbuAK8W+N6uwQhYhCsIqvrOHp5DX5w5ewYrSivSPvB8iEqQC+dc5S7MIbIigUJrlAdI51zUI3D3xMj5BC70T2M9n41yLx1OBhQRI6cHY/7py3FrI+LdjUb8cONhHKCEM1bO84+gAxlTC69EXw3JGQro0ZgDc/tPcW9/MqbP0euDyiZjx9w/Zuok/c26bcBxzO1dhxGgBkdhEPvp9R40VbzndwfTH6j+eGUJI+S15+O1F67F7OxkLI5XY6JazuyjLrwx2Ma653m4enianazge8DR2dqPrgkJG7t4G8IfsgL9pRGEd+swnjyE2e//bZzZeSe+uvVu/EG1Gd9941k8lHY8fnw/bty+HQ9XnmTs2z0wjgxX0MggnrXrYBK/0M3gVDUG5zEYZ48RHk/ioN8FtCh2cFE6MsQBkgxfMZ4M12G1moyRu3N+RuBnjJ9resLM8/k6+S6w86N0wKGHKG0U9JqIyN+8zr9MpKGfVoh27shFzLnold/HwMEq49u4/yDKDQwlvCzjYlkuBY/lkAMs0GceeKKo+t26wnJA0+UYG5yN9q2+eLQ5iOfQivnR0zERc1GaPFVkbNkXPKWxykJUEPC5JgstWSohy1AEh9MmdQAl4GKs8tiU+woybQhPHk+ii5dmQc4j4KJ95lbSA8iCAXjDUGe/yR2dZlSqwGx6IqMyucEWcuinu4UCWz2hjAQAi8LTBXZJt7TNdxWJ8O4dgrx3/rPvvcNX714VkVtOK/dmoGvb3wHGKxg4T1AujzFmu3qFwLHwOJ0uQPZzRp5I/uadR2Zb1vLSmJeyCuryUBYPqUiKRUENEOln3X8Fe63WyHMqFj/v7tZ4r+fkjhktKgMf6r1FirBlTjycD3FAZmY5x1HNsFlvoHZI68+CkDsWbvM5PEOl4qSbKz43NnE7adtO6ploKRbK5oBrVGC4wvTDe13Kv0e/dAsdmIKk53rlH89MrQ0SUgnJCFxZRgFZfbfSOY4yDG7MVZC533SZ+yv8PkL/azs7sbOLawpjDTOOUawjF+8lIdJ2WlkqlPwMwzjfQx+KPH2Io9oXbzXW4r/6+IP4V6uN+KvlepRnId6zi9EZgoggyv7JkSLmjTA9bu3HqX4Iv78Wg9VOvHb1Ygx0H8Tx8DqP0RPxGR4nzzZerUXv+V4feK6oHu/2x7mDciwOnqxyBgYqkwwvcq0GgoSrcOTytOz0SJoIWK0NLcVH9x/Go3sPMgvr6WevxuKZpRg37VllKiMJZ5jHfUvEre3pkfr6qcCBGLVwnBh3rUc/uCyZ5eYkqfNN/KYiaB1Xollpx6cTrfg/PnwY/+XGTvw3tTsRS9VcUGm5msPJyZynU2m6X4Z6XIymKKEvZgVVEUIuci1qERUxZWlCppM+PLxfD8nMP5Vgu7EfM/OLMTRi6JHrpCf7pRDk/mQZx5Ow4rvvjOcUHvEphPXFpel45qmzcf38hfjKi89EH4KkDsNqTPQ364yb9mBeQ3Kd7b1ob+7kZmluIjbEeBYHW6h7BCZeS9+hRhEe+PBErONJrtfaUfv4Xlxd24+XH+7Fixzdu49z8ZwecRlrWkVZQWAMDwxGBRo3VVo61XCQD9rQTpeTJWuueQZ4aGiIB2le/nBcrhHp2wc2tKnSFr4adFA88OBWYJZYdfy+TnD805enORI+fvAf+JY+C545Ofg9FQkfLc5o+GVncztDJXohM1PgeXkjDh6vxXRgJWvNCz8FnBPrw0MoTvtc8KIREWV+HB1E/9hBFkItdSeQEdW4Vz+Miyj2XwW/p3aBjavdd7ejdW8nSp/WYm5rLwbwdkcmp6IfJd0dOsgaeukyqCXsuwOBdnNO9FCNL57oi+/O7GjQggsP0/JdMtDF+GpVEMZz4znPpTHbQIaZrmz2ZKbDM9YMXyH/Mkwt1HhkYflj8Jzwasqzk0O+Kvi38LB7srV3Tvr2s/JyZ283JtzS+NxidOt7uSfMrU/uxh4GzWNo3sXXlREMTXhGOZ34BJ7KZ2W9deake+dDUpFjEJg4ZVRAsVfQBGO0mqu5yL3VkWm9c2PP8rDjxpszlRetqzDOLUxprLcKfXx8ImtwuYTfAo6GmvRWNjc3kTeugi/mYHpHMroH19mh3BNaMS7ha5aBFO+3hpfhrkKZ1U+yy5xgMgxRvCssmqlonAgsYuMCw2cWAFfAip4cr1zBVwSLQlDYKMfUyFzn4bxBbgplW1yusMmV3jBb1bAKcK4AA5ztZFIeClEVQic/8643ojKRgc3/vzc8GH8KM/wF7vT4a1+JX/v1fxSzC4tZu0uGNc3xUIsL67tv+W788+tfjv/ic/8wvnp6Mb5WacQXEDKDHesTScw8C8bMXHqEpuE0qKd4tkTGke/0fezgOFN7p3HZnejLIn5aqrRTWD/cc/JSAQg350cMcaWlRyuWLr99607cvPlJZub91m//drz02qvAyjksvVmUBvfUdncBQzdDo4kL2itwIGMUDJFYoM+uTk/BBC7sh+PSuxro1NJq2+8bjY+gj1unq7E5fRhnZqfi6NF6DGL5tNMK5FYYkI80XigSF8M6bi2+8YnJbD/n7sQF5z2khR7zmX1mGQ7LnFv7bfLUbIyMT56sW+Ba+y/+ePfe3qvXlkcJo2a2OhIjEMraxqNYWb4fZyan4xuvvwQNWBEbnrIVhJR70RSKX9yZ0IFi9NDw4PzGfilqhwuxWzsdjb3TCIEZySGiXonR8lQcjw/G5vFybK+/FQvth1FpbTFwF5RpHHEd7VR4VqUMXAaF0VGUEVhpRAEh1y2NTE7EKGOGeYtJdbeX5d05kAJRjBPcZVQAw6aD8egi1RLCw3Iner653ippu3iJ4//QS9yIF2nDHSsTz7SfyuRn4OTC/lhbXc8w+aNHj6OG4NMw0WhbnJyJxx/ciNFOX64szxCoIUfowY2qVKK2L02rDDv9KD8es3dUj/YLkzHz+QsxgjE8vLsZg8vvx8sbt+OXxzCE1htxvLwWow8G4tr+WHzV7LxDPEeUzaFVqUoYOoxLyNlZdUnKJgwzvbg4Am8aiX0IbA+8u4wU6CmbwJHlk6p4MUN4NINxNDUWJZSf85F6QVbSsAKFdCj8pCUzC4WXHkDKpxM6Fdbp3Qs7etOLunhOr6F39PDQo2/lp4rAXVG/+PU3aLsb6w/vRx/w6Gzuxc0bt2IHPqzpsSjTadcWhioqlKEYR67rrRuutn2fl89m+NaeU64LGI16Fyjjrbr3wmBRImXEVewoDoirKGcyiGVXyXdXQlpTywlMS5SYd1/ms4cKJhURSPZQqbgn8OnTp/O78ywSSjHvgbWL0Gw0irBYL9SlFi0YFBovo7F9Fl6AjFFFCHqoFBlTZomV+T5MH/w8YFYXgm17awPLBoRIqGpPDz4b/xsGuZbOkCickFdYtCDYlmrE5ypgsTYGAVIVfJfxDvqxOAZbvG+3Ygo2LWftLRCLMBykYcNkpp72W0IaYZBMQhtgkudDJI6J80dDuMlj5WhOlaMFkXawvJ6anI1KF4HSQCBsb8XRRi2Ot3lw6zDuPz6O//Jffhr/l39zK+4+2kxF3Tm0P3o6hZJLhtcL8Xk8yzEXC/EkB3B6OBBztcOY4NlD4NDikkkq/kvtKdmmqJQ2gAcWFUxwYHuct9SIwQN0euw1GnHzo5vx4bsfxCi4/+Y3vxHPvnQNYbwLc9NnYNCp1eGtwyjzuzSt8HGbZi0rCIQuFrjNkjXg/sjUJmCfYRRhhelbgkH767Sn9TmKy105zvprz85eiHJTGTKIhc8Hx8+R8D4Zk2t8utDuEJaq2X7dViNDjRmTP8ZiBH7iQo/F7U2tQWXRvhoWV2ViPKpawAh/wzDG9Wky24WllSLFwfM8n7/54qfZMRfpDsbW7n6s3X8cI+UW1jTGQXUwziwtxiK4K8Oww654xlhK5We/7VcSIyjvH4n/dnUy/l8Pl+JR92xstUdje1/hMR3tfWgcZT5Y3Y/B0btxauJ2PBrYjLal7mGIQfpVAu7D8J9zVnprubAQnjxA2Mkww5a7KUED2xhfj9biGFwBHIQeXNCPGBzUcCihyBmtHgltHj/cisMb9+NoGwMB4aMSSbggTJCpBRAQ5NIHD/7ZoVbjpOthcv1Ym7YwfDJJBSWfwt97eRVvRxiKtcw+28FTW1/b4jy4pB9T8/Oxs74WtYfLsejqcXizbwrvem6aMQI4+imtuVlZ7sFugwju/f7t6Fvq4uHV49ljhDbe348fb8bf3aihtJBVldkY3BuK+eNTcQ18X4jtmO/bjZH2VrRLu1G5dIa+YgKIp8Q77QJKM/+UUX5RiSD++awC8QL6Inz4OQ0bPSSUn506Gh+JDgpfOkl5QKdLll6CPzRUhKlLBrIALO24h5KZsSpUIy3OA1p9I+cdaV9FkQayfTk5MmnB/gJ/8W8UxaSGr/7c12JhfjYe3L4Ta8DR9XHC9/HKk7iP4l5f34ktFOs2x852E+O/FrsYD7s1DPl6C49mH9pu8n6AYe8mhkYr8JD3TNF2J9xObkSHwY32PRHMpvmqwUwJdvFWOgcyO1KqhPsOrfHtkEGijRhzL+OGYYCcIZTRWGpC3SoVSwF05IiTfzBOpo9JhVKfGj61nPMuhQLSk9Fj0bpUkVRgBrcetahjr7BjobjM9tGz6E0Wd/KeyakJFA9KD2AWk69eY1f7kEsIVL/TNxVHuvXyGcShF6SIEMSupj1g7A262OH6QdyWnVvLUf/0UWBKRO5Zwt3uZZIuL0JpgIe4D7sTq3opliqxtDYPyz664jkVS2crGqsfxnD9YVwtj8VcnYfcxwLbAN7uqljZw9Xti9X9w3jUaaJ0LFveiTmsw5LClXG6rsUjidbniAhehUWC8KEPpttOtUsx0ziOifHRcKe7IcfpGEWJRMe9ySd0wewjeg4BYtWBowxN8qM1tkSXWTeGad79yXvxV3/5l0kj/8nv/3b81u/9Vly8fJFWgdleHeZH0XGPfcF3pXHuhQ7cLc6MvoQx7251jKZK+PRhYJj+bQ/a4ME4bO5eyDNygaHWcwnFgDfSAtfp0aQXxh1+51mCutjjxOq8riTGQNivpZIrslfoikwIE8l/bXE4MRFNetTm/DhedNqVwpeLMzRJ3zPs582es//21zHlIfC6cX5hNg2ro77h2N9pxuRYCUuuHJNzU3H1ysX40isvxKzGFV3NtgW//4mNZDB5aCAetobiv77Rif/zx434V6uteNCPQnaXy0OrM+PxcGizTsGbtbUanhT8msKOvtBq0jUgzTVVeg/yG33WuChhdNQeLMfu+3eiff9JHLsKf0PjZTOO9zBggIE8UJSDB0x4Iker27nOYRCrVFqT1oWD41YpFGuYpCj5x/+LP07CU5ynLVPJB1FepRr8CV9b4w0mZuh0VCDYLu8dPFutXUPbjx+tRAs+M5Nw2J0lx8fi/nsfRHmnERPOzy7NRcfdCKUD6VShCp6STpt1DLN9nr0fkwDtGp7gtb79aO88iY+wT947dTn+5lEtNsYmYuD116OJzNu5dyMevvnv43xzO57n2uo4fHh+JsOuR8Da9nPsJ/hPzwrYFgYjB/+SADlULB6mjBv9MpPMqsCGsiz4KmyMveTWzdC2np/KwfdsC7wdww8aw2bByrEmKkiv8mOxJoQ+8HgVh3PK4ttbTf5QgbRQQC5OdGX6N7/18/HM1afj3ic3Y+XugziE79rIEQtjOrezvLIWOzuMeVgPHthqbOuRmMgErF3rIu+5yJoveQy6fk+65XMFh6FSGWagcPs/++4ffa+Yt1ABuBS+mEwvJrUR4AgRQ0+Ft2AZeZxMLExfnpOAfc943NYmcIXQICw3xlLh6JpJ6gqXogQLwhlh72eVRi/VDVQkMWWIhfbMjFFJODdiLDUr9AJAF/ek6w0xFgseuZy7m81u3AVYilaBa78yFdh+Y6XN4Vq+/vy12Ntaz99Eqki0v/7lXtb8IUpie+AwdvCSanhS6zBb1vxZfhKtUaw7BITra5oHFvNrMx7RzSsJDGUhYaRMk1BEMNZYXmFpiqN4aXE2fvHZCxCN1XPnYgVt3+L30gjjG4Fgj7Fky+fj9PhSzE7gtu6vRK1cj7c3sQ7zOTK0TOgYfRZt+9neK1V4vplac7uHcRFL99zMXIzqlZjaB5zyOsaqUDZDqQFs9rA4ta86ENc6hsA+AlXYmcWhIJbwFCYuUFzFQtSVnZqcimvPPhsb61vxBObvHuzH+afwHKCP9dW1XN1u+qJrewad19Bgwbts7u3EwFQl+i7NoXhaUcJLLRiUccFIWoFpXEIv7qbISJPpVuvb0YI5XM1choAzwQCGHuhCR9tYRR0EEaMbMnUdT7cDPaYhw78syogXnNY2Ql38uyumymd8eio9amnhs2FBOnQCa949/z99cWqEMf29l6/H2ZHRWF7bi4/v3o+Lp+fjjRcuxRg0PjaKsbAwF6WxarwL3W0PocCV1PxzfJltxLtCyRBYC2X5uNsfNxrd+PDhGnZLOYaqEzxskEu6MYXyLZdm4vtb1Xh06lwcYNXuw2OZIMEYDxBCGgg5V6XwMwSKN9PC6tx/shFH+4YUMSrgZ/R0egruijmAl+hcVVf5gLI9Xt2I0pn5KJ+dRan3IXxQucDHjutVOPGeHCusHAu/5JFDU7GAMsA2bMmRu5vRspK2IR6VCPefAADEFIrJG6dnZmNrewdLuJZKZ/gkrKLwfLj8yCLFMQBs49Wnkg5SuPt8+wturY93jEIyWWD2YCLmH8F3b78f2+/9WZw93ogL85Nx+YVn4ktXLscKBLZcrUbz3Y2Yb5Tj7NBoVI9GcNIO4s7xx7Ex2SiiCcgwx5JjT7n02cPBfuZw5JzufU8lC35duCssrBN3tFOPirIAvjAU5wS30RinEw5rjVQiwkdvSyPD0vAp5/RI4UWViELFtnM6ABgqsz26eJfu22+tuKmx4filv/fLsXh2MW59fCMefXoPA9jCpfJ1plmAR0NifXFxejZeevoKCqQErRlNcuqhwmEBXaNMJd418odyWYbyN5OW4BmnKJSFMMlb/b2y8SJNBWGn7KCkkQJHYUAHGEHG0vQ4TNHtxeL8ze8ujDEcZqjsEEGkkrUTxmkrdMoQWe+7ITIJ1Ot04Vxc6LvZXi23NkXIqQxEgtliAhOS49xJXjQCoUgDLgDqxJWbaNkfBWuBy0Jg9j6b/luktBXjcj7El0IsFctnXmZ0mSacWRbAwiq6Gh26oUMAs9moZxFDS6FIVLah2nXVr4LHmK2fzUTq61aBJwSCt3E8eRi3ENr3j6dj9qnnoglz1XWPh2kH7X/cmo/+/fHYN6Zrvn/rTvzLO38Z//cP/hzLHOvIUI3ty9BY8akWIDpDGvzAv0KRTXDp1G47ZoaGgblxcghaeDo4CNXMl4Qp96mMFVJyjMpUSBSr1hEgeCfc5iPtZRKwPPXpp7fjT//0f4gfvvmjDHsaM9ZDdAsBtwoQL7nKHMFnCqmegk/PXfXE0X4h4Aoz0k5BcyJKuuC+jMdnsgVWLUJ4dX83rBursnHC3v07EmPQm2Mw80sDREVpvarOflN/iO/FI6TprDQA3TinpFECamIY78USFdKYBo/KxGeI87zXwRcd/A+8jsOK8o/u3Yv/33//P8SP3nkvM4/0HgfFfYsed/fxqrvxc888E6+7vz3nxBmdoW1jzMBByGC4tMoHmddfOprhiqVYHpiLP20dx//2R5/EkEh4/gAA//RJREFU/+kn2/H+2ng8apyNHzROx4/7J2MP791Nx9qtQw4Mwf12tDk6LmJsoJyxPo9rrTjcbkRnC8GIssjJc3ix6+I48OaeIxpUx3sIMYRm9quLgkYJxvxYdIaxhuHHhJ00Bm60RpMmkJouMrR6gmVpXOvpRLPnuoModd41XTQUnCPJ5AXh4h/PzEOFxLsxdzO2qsghDZBVjLZMwuHZi2dPxzPPPhM7a+uxs7LKmJoRzidCPyo9FYoW/hHPMb47WT+K6TfvxpP/5r+NwYO7sTS8Gc+UGrG48iBaf/u38WxpNC7XR2Pk3lEM10diq286Hk1eiFtjU/FhexejDsG+B5/5HNrWO02iT7OfQ7khn/cOaRcSEY/SXLIiNKryKcJW3KLyHa9iKHC9/GhkBlpU7grbnOMAqG59nZmJJ3Qn/bWhdRWIj9Yb0HvN+oT87jo9w7QHKKMGHni7jQf2zNPxa//4HyY//ugHP4h7N29nynmT8bi5m6Fd+6wic/EuncxQ2gFKeL9lgtVe1Pf3kK/7dMO+0R3oVK+RHiK3oRdw30X+WEXEtH66EqU/+e4ff08FogC2+F5utcvhux4Id3MhhEeniywfvvNy8CoPFYnMbygrWY7f1VgCSSXldb32fGIqAZSR33MnLgCRVjX3KUsU8hKXm00Zt02i9T6QqpeScWb+dMXtt1rW+1bXtuLuvQcMGgHIMwzXOBGsR2I67uLEaFy/fB4hvZ3PMNQiIeTEFg/PMAZHjjFdy8PY4/1ubTM2Sp2YePlqzD6DMAC49b29FHx6V1KOGQ0Sjs+Dl5Kw0lOTu47LAB4lMlCHEgZivzYYh7uDcXbydNzc3I4Pn9yI9kiNZhpxtNWOr409FVMPNmLz4Y24vfNpbE8oZOgr9Gu+f9Y4AxZJWWrrhKoPdJzHUcEbmdxux2KjLy6cWoiZ8cmomvqbQkDeEDa0CfE0INJd3GArrBq+cm3kLu0dMKZcdAluaPKnSiStaD4Lvxa439vdA3ZHMYP1+AjLZxhLaP7M2VhZXoVo8UjAzQAeClQNXCFK7u06mdqPorhwKt1+qwgYosrEBRikqDumgjSrqC/G+rCMIJ3G1nYcYohYNa4PK0ge0LuIFp7uRpNrpBUoRXxCx+JG8KtE3JTKUiVmi7kyX0txdHYmhkaHU7mBqLQmHZvqJ6vicl4vTKXCBcXYT46kUc5OITAnNGCc86ng/Z0/Ey+en46FKURoC/qju1qXw3TkNm39+yf36b8WnE2qWqFjcQi8EcdpuGTpIGDq3MdMdTT224PxqF2NDxjTewjLv1nrj7WxhZi9eCEz5cyStJxKtwkfoFT06o4QsvbJPfqP9hS6plvzTDqdVZaFo8LNZ/sdPjzCGEzscu0IXtTRxHC0DqBJDKakLa7N/XfkSxUN3qVwtNx8tim9SPy+ixt4eKxdisMHW3hD2058IhiMZAA/DSLw7Byak9rOD7jdhDtP7uzuprHoegarLY+NDMfIDDQ8VI3txyvRNzUeg9b+UuHzrJwPrUO/jNcKCZM7ES+vD8a3L57HoPg0nhoHlgzz+zduxsePN+PuUTl2BiZjY7UR58cXubU/lg9LcX94MjYHmnEwiufWhEbrCFLas/30lqWJPHygh68eXTheh13wiPRReHCFnDSdV0P0aGc3hqxnY0VsYCdt6O0ZOrI0vtshjJ6ei8r0RFRHxgqZSltpWPOeBWx9EM/phbKK1e7drKP15S9/KV5+5bVYefg4Pvnw49haXcfGO459YCOONJpMtHDbCKtQTNC3Vy5exFubTWWhcZBKTbjmcxQzJ3BWgUil8hifi/5jCIFrZOZb/VozCno9jwI+iGoGJiGoESVsCSzdKt4NR9moey8LNNMnzd5y0EWoqqhj1FsjYqZV7nRG+6bxmq9vvXsZXHNRvHj4XcuwmIAC1lyj95PKjfM9b6KYsHdjLRdRFmnDzr0ofFzkpABPZPJu/3uZOio3f/ufeh9ey38nfbAvJ4qNQ0HUBLhjT52P2auXMqVPJWLhODO3ygDYMStMja9bSVbGzCwlEHOIAnLDHbgPaI/hncA4ncfR2ft+jKz9q7hUfhCDMvwawnN1P85jWl8bGotnBsrxAt7ZNcY+gqAo0cRgG+QpZBDuqUjEi4JAIe2QsM6GYIjqwVF0NmsxgRAawWp13ArVgkB0a7UmnFs6BK5F6FECocE8r3JKwwI8GAN1/3IJy/Omivqb9KEi33X3tXt3INCBuIoltP3ocSY0+Czhp6h0j5JUurSv1aVz1t6qwagwE+ccj4Av6ID/eJZViiXG/mY3RrAOh3daMCBNMu6cDC+rDAa8hOEXisFbFXhadJl0wGfxmIaCAoDxZoYb4zVddhih5ZyCJXW83HplCSuaSTpKQeBv/2N6yT7ykrkGga/Kt8azRmdmYn5hOk6NQ/96N+AjJ/aP6DuCfpiHCTMFeu5xLsztG5q6dDQIfqswOx74MAJxiOs7fXG9byHOIOC6k4uxM3spPuw/FZ/0zcfp81djANqor2FB43F0d7EW99pxvNOMQ46jXbwLjuM9hBTPRh5ywNcIlbTiUazCXPlvYcvSFLTJX/9GLZXK4TAGGryXuyNCL4Ykc6GaSkTlraZQIGZMH7rX2+GzC037UGiG1DKNGOVtX5QlSJ0w09B5jSz/wX2H8K8hF+Gg5Q2V0gsEFH3cWFuLnY0NBH0jqx+/eP16XB6fj84PPo5KDcXoOMBR4go4a/yVmnhQW7a5G5fGAu/DtRsHsY1sGps6F7WtZty6/TiGu8Mx1OwDJ9BDsxYH9Ta0vhBDY7PRrG9Gu/aE9hpJR3oMOachz3nII97nAW24nkpDKI1QDTCJw/HyQXrL1Gc0mfvol07PZoi3XHHOkPNcp7xz/YZzRyOLszGIoqzMTMUkynxqaTEmz57JwqFuBX7AGJvKUZSPuxge5Jq/VvLpuQuXgXM5/vov/jre/Ks34/Gdxxhftdjc3Imahju0dYj8Eo9GcCrIvHm80ksLs9Fq1FIZuWus8yID/ToAlkoZjioGktthiJdeSMt5ardCcK8oDxV+vyEh5zcUtmlppXVRELqNW8JE4WsmjJOKhlL2dndidNTKvgAMS8rJbidM9U6M+cl83uP3IiwmfapIFPx6ECoNgCwjSUQSLwLCQWb4iu96GiqMVCbp+UCcCDNx5Mv7fakHdLlk9xRg9NuXbWvZ2V8z0TLeB9KcUNRryclFhZYI55l+QKx5Z7RLuIwD9JHmtAIszaKLu+9qdIhK6z43/lc4cPjsnBjmWYbodBVVJGr5434XOmGNd6diwGKRsR/Pn2vFK5N/EVern8RipYoiwVpY7Y/5gfNx986TeFJqx/Kpvrhd2Y/6IO0wyKwLhcDKFdkKAZ6XSjAHgNVAH4YUFjBSCQvNfUFcnZ1KFcZNQDFCx+xnBZiKu6twT4FbyvkM2CF/z1tggPml+XjttVfi4uULMT49GaPjY1kMUevZPTvc/OnGjU+ijTB3QZzemYkPQp+nwUPAmfby8SoB6Qzrq4SQsQ3DUvZLYedYMsVQuuIw9n3muBJfPHs1Kk7g5qWcpzEXgCUjo+j9Ewa2l8qCr6m0bNKDz6l8EXRaYxNz82lJe51hVpVRWncYPirXwggRq9klXgVlcDbptTijgT0UV555nnsH4sHy/Xjw8CaeGIKzfUA78A204mM7tD3I2MtqkZP7iwbpF785pi5K+ljNprBF2OiRuN3zfqeJENGww6LvIAArY9HA27v3ye2oLW9Ee2MPw2E396Dp7jbicBtl4CYuGigKdQ0Pn0NfMkkBa/i4joDn+s42ikhPb78RQ05kpzcDvylY9uthBWAXUR4deB4ex6g54t7jXbzrHZVVM0NA4slElFQmjg93kZ7G0UYjdh+sQAXgToMhFYmeCLyDV+nGclrututWCvbRELTeoZWUdza2Ymtri/P2/zBOTUzECM9towzK9OnY8XGvCRu+D9Al94R/8+O/jLf+6v8dF12Xw/fto0rcX96L++trWWeqGa7dGotWZy22PngzVv7t30TrRzdjqrYbnfUVngXuJC8UaMpEhlTQ3gnuFD0e0mweXGOfoZmURFyXvMl4VbSZTFLui+kzSxJcrh07AObOD2eRVemN52QEhXstGmuq8F5tL9uawWM4tbQQ04vzeY/yZ2xqOqbn5+PMhYuxdO5cWIrq/r17uUzCqg4TU5MxMzvL7+fiNLw7tYinMzFWCH3GN4Gr9Z0vfTFOT0+lQWyoS2M+nQoVG6+UDxzKVY1Io0xm5KqIBvleFO11HiWDmBAxxGxucxst6ZL3rPoqkzK4tGZhNucuarWdqDd2Ymy0AnCw/Pr1ILxGILr4q7D+VUy5eBBl0EXweRThLrSdgiY7hoCh7czCwlUuKgeDCBmOz8b2vVaPx8572B8B6VyMuyY632K2mO0WixANwRX9NtNMv7TI7z5Cs1bSkyirbfEQin1QEGAc6bpJwAgiaUVlJlFkuAXGW/nJh7Hy3sdRW93OfTpaEHCtITycGxIOaHqs8nSBGasMq8vehybqa9Bgd5d+QWLdAi5v/uDTeO/OUDzcW4y+0YtY3rUY6m7F2upqtAaG4/uf3o6/XnkSGzIQlh8yMifHe6UUfGV7HApOF82pbI6x0vbuPonpgJAcL57Nsd4QSg8RXSgHr6O/zoHI21Ye1WNqwrhmbVkCXFnuKmYnOK3kOzU6HF//+lfiK1/9Yly+dI6bwKsxdayjgRYGA4y8vL0Te8BLS8swTREOgG/yuSplvtBe1htiHP1rCDyt2rEKFhtejldCzFm4T4EKLY1DuK9fvBZXZ1xzg6ICj4MqVOCSUUNj8ij8I2RsEYaAEbivxXXSkZ6QTJolXBSkjHd8aSmGJiZT2LmPunWwilIrbfgeRoaOs7SPhIBQoMvASiOhP7ubYRwGBrazbE57pxMzw1PRxZIdGsDYQeAP0n+3czU92wn+vdJhDMNDo8BeujLMUWhWXvQrM/vwXnlKfs+aSyOleNTeju0u/aswjgHGQBvdzl48+vR+bD3cTq8uvQ7DV1infRhe6UU4/8RzbStDLDxTo4pW838GmzhMa5qjr4HhBi07F2hq9ig4LSEH0Ia0wbO59rDjJkYoDouu0t8swkh/Mm6kxc1huGOIr+5nM9c3Fp0NPKW+Ch4WxpL8IE2AiyN4IOdduL8fvh4YGYsDntFECWtdK9AM42pxm8ix8um9xM/SU2fj8pnFOLpxPyqb0B8Wdz9GiUUfDcm5EVN34CDOPT0ZF6/PxA5G21H/WDx6cBA/vrkc+4MjcXhqLu5uSJ9Hsb72buw8+ZTxHcfeB+/H43e/z3jFw2gMTk9H3xjWuPKPay27bjqHYU/7ZlZaKhHerebrZ+VFjlG6ATQ0RNsoOvDi+8H2dnR2ds2zkcGgV3gD2s9MRhSeO7IOaGQBI7MO2/W9aKJIm9yHixijEyNx+qkLsXTlcozP0j88iho42UYB7itD9DCuXowXPvdyvPa1z8VrP/dGvPL6i3EZmq/aGfDcv1ePK+Oj8Qe/+u14/tIl+g5+T2Sf/qBRlYxc0IcscwWepFnJNVe+w/cuUmwaWWJc1uNjAFH67nf/6fcU2Ck4aVABnzcCDMMSOSkuI8o8akMtRR7udb6rLJI58h4hVGhjfysE/88UR2/i19/zWfzmS28jQ0qcM9c6J4cZmM/zHl+232vPdxVWV6FNWxLwypPNuH37HlfCbPxmeCE3iOHafoj05SuX4typqbS2OhBq4YbCWDzXa7RytUo73LuPktyHGXdRFndXn8Tm/l6xbwh9O2QcLWDQHkSwoDx0F8uOkf61XKmMMAct9JGuyMQcPA5CQFjubcXn5h/Ft68MxKPdUvzbG51Y3pvMWlvDCPCnn3o2hmcm4ub6/WjgiRwOA2sEKCRHi0CW/gnfZGD6kSEDxqlGUEF21lBYj7fi8tR8nJtbzLIxxpaHUCjiTWJQ0FuFtwFR7EEQbr2pIKg3G9FAiB4wLlnGmlbiZwJFbvmXKkr7zo2PY+X+w9jbxEoE784hWCTSeS738DBN8eq1Z2Nt3R0UserAa5aZp9dHKiie3YKR+BCHo8Bj6VR0lTxaqgApr2GIeiUK7ImhkZhFEG1vbMa99m7UIZdyFaGE8jkG53o6GgX9WxBzDcGIwnSBlZO/glw6cu4gi/EhvCbwrqaewk4VjhyZSo0SyXRqEQZ8sk2eLS2mzuC7gkNRLLiNXnptmcvnOTGKArYCce4hzvieO3s+1rDUN1FQE+PjNNABfxFP+P4XW6uxo1VgQyqqJBLebJSxqSA9imdiZB80o26oDutZ2Bhi1GrvIORVAo6h98oR217vADf5u8TXO8co+JD/eEjSlPySk96GirZ2Y6zZjavT85mwobKEsMMiGuhqjuLzIEgaos8WOJ1CkM6h7JYOB+JMtz/Ot45jsQNOUCIr795BOcEP5RNjQf7ncI6lSCkFDngl/ePQ2DAKmKOvXE5B5RyAsqCIYsAL0hpj1xre3KvF0Ug1V4vLE3q4MCzDRfC5voNnHIL7d2/dxxsZircebMbDIzyQgQtRGz4Li3Zi7vRxPHj3B1EdmIiZ51+OxsFW1OofRyy0YuDSbIydXoJ2oKV6I9fpJL0oMwCJQlcZJPykk1QafveahDOwFYfiEv7sx1PTIzta2Y7urYcYFVWMGOQNPOJ1bl1cwrs/3NuLIbz+PuUKzzT7UN7Q0JGGWwhxQ47uSqhUHAJvQ/D1OMq3Wh6IFvQi/W5urMf7774Xb7/5g7j73o1YRRFvPl6N7cfLGB+N+I9+6Vvx9S9/JbZaGA7Dbtin+4XEp7tpgOUIeDR9V7735HWOiaP3Kj4fY0+23ir9i3/xJ9/zhAI6mYfDQojG19VG+7i4ItRUMQGVNewB1meP3v18QPgIWL8XnowckcgWwHy2/EFaRyqgJGwI1nvoU+86XTznQFQUPQXnuy9/7ykuz/sylXhtfSfu3LkHIIpMBtvQwnQMZtF84blnYhJgW+pDZaELqRmR3odt0qvevEGT5zYR7lsg7tbySuyjRAZnJhHqeD7AIiZHIqawVlwQqctHSx2USGYLOUy+Z1xea4+342PugZjmDnfid76wF7/2bCvOze/GpbPlGMeC2nj8IHZ3B6JduRwfP/o09g5X47BKK1gYyDAEEQLWPpr1odBJRoSYGZuhAjdAchGfFU3LtW5cnl6IhekZLsNbg4nLA3h3qXicB8H7ZJx18LiHe91ow6jA6dGje6lAY2IC6xKGzrmQfpRQKXYgzMd378aThw+ijiJwFW7PuNjHauwgrLNsPueWzpzOTaUyPRorUc/G7YkV7lro7b3d6KtirIxCL6fG8cjMVU9OhFf1HgvmlDQOadsYurSwfoRQpX9JH27MRb/KjLvcwbhZQxluY5liCbsbnMzgKv5MmcRjdK/+MsJ4+tkr0aRp0y6PtaplEnCtwFTpqDlSkQgregSEOYpsRQ0q+8iNqfRcjLq//ASvrJVzLv3QyOTEeKZM//k7NzAGtmNmfCxmp0dS6WzS1z9Hkaxh2edcmi9pxIGqsQy1+QKOrg8x9dNwqaX8+7GMLTNu6C7TdumDtGtffCVDK838bv+AV37+rBI5oUeAk+cVhqCE0dkD2kWRlDfrca08Ea9NLMSVUjUuQLcXge9TbY5Wf1w+6I8rmNOXW6W4wnENYD63PxDPtwbj2UZ/XMWOmqu1o4oX/sFf/yS2HmNJHxk2PBH44gWazTkNaCQrM9DvY40JeiFYKvBY0yQB+HII40U+MtTdqDU4B43A2x08kL1mPXf1TMFRx1MybHmkB3Qc9VIl7kGTjxnTfYTx3ng5WjPTwPBMDC6cja++toBs2os7734aY3i7g1fOxZkLE7H+6K3oX+qLoRcvZkisvbqBNkfYaxDyAlxAyj8/8E2we+Rv0opSRFg7XnkWyKpMpDPaGIGvuijrfhSDtKlVX8EwOjChAbyXkE/l6Qn4G/qDVzRy5PvC07EtYWdx1gMOeMMsQBWVHgE8I82MY/gtzs3H1aefijNLp1PWtWC1Kgbq9Jm5GF2YiQa088H9u/HezZuxurkZY6PjMcEhFjKbiwHJQ76U68rhnsOQ4zqRu9KdvHJ4ePwzReJcRO+l27eHO1UCWMbARLBKpOIiHZApcpN4eSXTnTQoDItUYteiIASTgPnHIbSLie/Cm3GSRuuiQIYaPpvLDnuNA+gpN997z0mFdfLysx6LAFyDcT/66GaiU2WS8ywgVKExxDi+9upLMQQjueewXqnpnxJ3wcoqEr0R11a0owXwGxDmGh7JJ08eRdMFUO7RPDaMyzvOMZGL/Iy7uyvkIYTQdmEXxJAD4SgIi89prmA9o2ReHMUaeOEAhQLyQObS+Hq8cGE1vvJaOU5NDsX6483Y2HkcreMdBBOCxbBBvnrChu/CQWXMVwBKywM5EZ0T2AjTau0wLs7MxdT4RHqUZsMM855rQrhFAmnSzxr9qdXrcdA+iIWF2Zg9NREDw5WoYZ20BVAK8+Pcea+xs10okK6eoHsctNGLKF26dQDD5Q6ThlIg/IrFElHsdWCiV5ibFtHfliEDcNLB8ylN4lF4TOBwmx7M2AyxyIAShDh3TurQsMXIcJaRceMgayslzpS54Kof67ezat2p9ai2FIZ0AZxlATw9ORSLi7u0bmcuXYxjFH/u7ChukjGLuaWcVHW4fFbgqkw8NHqkO+fT9IBzHhH4SYGWzlm7/yBu3XsYt1eWYxkvbRQlXMO6vLdZizpX1aGJhaXZmKqOxT5w/fON5XiAR+z8zE+rqtIPCBu80irjdoHsFMr/uH4QLXA0hFeJXcw18pzPLZhZOOTLvkoTKB3PpX1km/l7fvnZO33Oj8KY917oT0odbLRjeHU3XhmdjWeHJ+I0/HuhrxxPHQ/FZY4LhyiVo3Jc6JbjEsfTeB2XeT+HJzLbPo7p9lGMQxAjKJqtzUa8/f4dZbBMGv0oBBMkHLdrRAxd61lWXJMGfdq1Pi7u7NRivDICauFFlQx/yhNrcYkDwypm9Q0CoxoGoQtOTRM3lVz2GITG9B67/dXoQPPtcYT0xGi0JqGbYa6pjsfs/FR89bkLcffBSjxZNrsPOXWqHBPDB7G2/G7EWQzE+eloPn4SR1soQtoXRsLM5Jae3PN/+5e48PcTwet8rESlsZHn/Z0BZhhagxQYHG3uMW48L0OJyEpDcrY2cWoGupW6UOremu1zbw+fJwaC9JuVOHiGtG6ISc/NOdyt9Y1Ye7KSZX+cxzh9/nxcvf5sXLl2JU6fO52Ltp+gPO4tL8duo6intbm2GmcXF6IK3yZMT55Z0BnGPzLWV48Hkg/sB/Tq0e0evlX67h//0fd6P+bN3GAVVFc1u0pcxrGss4BwA6xUIhI8xKsg7z2slz1leq+fMzOLwap4fBmGgXwLLwOAcAvPBGAQip9FjZ0yA6y3psU++bL9BCYv7/e5zot4va9cDLnTiA8+uJFKJFOFuS7XRyCcdMd/7nOvxTAIMj/a+LotK7wUrBnugXDNx853nruHUFxGiH6yvR6HCxNxvDAd/fOTUUXgakAfgoRjEDeg14Nl4CQlD80wQRF6kuuLFOY4Nu7ciS/NN+PrV0ajD8O/CbEbWisfw8B8unp2OL72Un8sjI8idydj21gqfcwJP9pywZheQiFwaFN48m4oqLuFdYbgib1ODO8fxtOLp2MEd3ekMhqj1ZFc+wIL5D2G7/bpi4pkDwUxjMJ66uK5mB4f4VnlWOa3ffBnaMtaVRatdHGfm9scnPzWAhddYG+Yz81wVBTyj9aiu02OTE2mIlHRSgN6UNYT6+fe7iEe7cxQHOPRWQYlPZKeYpQOpCfeXC8i/uuHB7G6u5mVVs0dMePp0HkVPh9jQbt6+vjJHu4BNMKNmVLOfSmokS45xzM/H8MTk6lEZAnDkCoq5w8UqDlhL/Nkq9C310jfIlraY+zWJZMGVUB5n3H1h6s5b7LPODe2a3hqR2FNK2mwj/c2hHYAfT21uBSmOv/79YdxC4bPsI79z0H7DGmfcYhjnjeMgrw4PBWDZlwNoZDM4XcxJvDNw556qy8EW5FVVyhZ8ZCbm8lU8owCLt+51nP8y5fAciy+Y1UN7OzHzG47XpqcjSWEsKFW10k5sWsdJqAJSRcVJwyngDmayuAwuMFr4FOHe6CAePvectzY2MXrnI4S9NxvMTJ41nH3FKihG1PEVfSZ8m0YCZ7KiVvXyABjYV5s7MRg6aeJMiZEyPcHJ9a4VYFV+kdujy1YoRLNqz7udU7DRacuvnOO4ggjZuCgFlenTsf6Xn8sbxjabMXw5ECs33krWv0ojvlRDELaW91EsMDTwk6YpQIBDrQn7JVJ+YPwyws8EsjFRz5nqJLriq2HgQ08cIygHoReh+hsCwUyiNGggjTzzRCdk/ODPGsIWIlpvRT5w3nsxLztcOSaL8+dfM/KC6loOAdc9mv1DHFtoRDX7zyK1bv3YuX2nVh/uBLtGrJZZW1SB7jcXH4cp1Fi87Mz3A9tA99cHM7Yewql5yz43pPFXue0Av14qz89AB7cQljkfulcZCMCTIXieg9dMENFuvjuAyJyew9IIU/nfS+UC0jjc6GcYFY++8Die5GG66srI3tPIoj+81kMqVxs22s95/W9zhdzLLhwJ++2Yb9FsmlpGv/FvQyUc5kBxMcBPo+NDtN/BC9HWtC0zUjzs9tG7mN5NLAQTDY4UBny/C0I73hqLPpPz0X/4kyUTo0mMbT2dqNU348Swri7u5fCqB8hjMZ1g5cYxNvKNEkEf9YX6juMcQj9ytJYHNSH4vHmSNSP3VsEV/d4Eg9hKh4/quU+JF9/4VL801/+cvzya8/GIDBPIYELf5zjQ9DQngysdWIqbYZ+IECza7SeJMDBQQQtFnBagPRD5SYvZqFF7hO2Ttxb6v/8maW4duWpGEFhjWH5S/CKiEwLTpjjGZrMAB4OGV+fKcWjY1GenI7KzEwMIChKWPp9xlo5XFA2XBmmHVrh/kLIgV/a0xhRMB5jKaLlMoSWu7o5npOxcWNYaiY9HM6Njk/xrHGUXIGz9BawgEtdcKe1yF9l/lQcAON96K2L0k2Gk1EQUE6sV+mndG5KKpolwxYAIe/N4p3QifquoEH6wTPsU2EEIaDskzRG/0wQEZhW9VUAc5ZrgHO/CxtL0BDwFXa038Kiv/VkJ27cXcnFdsPgwfZ8zs88CsmDHqM0xKlPbO/ux1z/aEzQ3g6eTnoc9s17jJWmcvDK4iVuPfyvyFbjN2BfHH4++e79HKkMP3MYdnWdzSjCbQTvwRpch85jIVR6oV8VVY4dOAirNkTfpi/WN2MwRVt83ADm93Zr0ZUfoAdaR4FDo0YIlCfwjJWW28594IVoyA1U8FKgocGxsaijIFKhakDRoDJIvnVSVxlkSHwfYzDDQ7sHMVoHry6o1KOhDyoz15OUofUKhsMAR7Shsw401MKLOdjCU8RQLk/l/iT9Jfq5tRH7myt4LQhvxteHR+WchZQkKBO0jo+x5TbaGqj8luuNNElP4PozmHsIF2FSwNsySqJOIGXSD59duOxKfECd4zlY3Yr9+8tRu49HgWeh0sn7oWkr9FaBjzt39ml8w49d5DCcn4aMBpRzZ1aTaAELDXnDzcoz9/HZQ0nXgdsusnwPOdfgvJUldjc3MCi3TsbEmJFvhrQ1bJSzhUcO3v1V/gU+GvFOf/hZQ4QrGAMaWZdI4nTCpsSo+o5BGJZyP8h0AmxoZJiB4PIpHHmIWqj3kN6Deh6CglymNbRkuMzvXRjLV+96r9XzcD2CiwdNObMUium+vbLyMkUVgTQ4AKJlEDprITerDmvleo+ej66pgis3WdI8BxBm9yi8/GocC5LEAsC68/zgMMRv7HUw2rjsLY4DPje5roGV2aDtfa5HVkUdK6Z/CXdzAaIbrdAOQmIf619vS8GNEHH+I/dcph+BJ3UEAx0asgPZZo65CC6OcOErhzF7air2GzBVXzUe3jmO1fWx2DsY596hGJvgt/1SPL7/SRzX3ozPPzWUJcqz7InC+BhLN4UkL+A9cAwODB1sa5kBnSbjwyuZn5qLkZHJGB+dxSuB8FRuWrtcqhWjxyVuDGkB/gzNb+9twISW2GjCpHXkipZYO8s5mO47vDATY4u0e2oawTwWAxC0NZiq45MxMTYLnYyGGykdc217YAir1bFLFygz8Nym34MQe6mFNzjMUMb5XUWC0AIpyXPpyUmv4LHS6ESF8Q2fPROXmlPx1OTZqFxYdCfeLONSOsCYMFULOjJUpsUno5uB1c9h9l4hlAdibHY+c+hzRgeCUDkU6dBF/+ynITDpLOdJhK3JCdYZQhkLN+emBugXw8iX9Sa7eMDCU7EtfSpsd9vN2DH1lz6WGW9/wKxg7N3bD2Otjq1ecstdBJH9FZPgNoURfc+Nr1Am9CbmymMx1hmMbcbQ1BiiT1mXCwGbm1F50IadS6UgeTA26S0tX/rqdxrOw2f8VOgBiVxVj5IQZjkkaN7q01XurTLIrEZd3JmCIsMonMi6dHQz99twHPQ/f4MX+qFBRHo8wDNbNenEeTwE/zGCTbfNuna5U6RPlCYNWY7hrWDgmWbv/h5HEKQTz/3AUC9dhaj8UClroLpUoSgDcjIBvrcfE6UKCoM+Wb+t6fA4z/hUcgfgMyUPXm0/XK1saHRK8ac3H8aHKztxhNFXHsXTXr5FB/YyHbmPvna7TWBJPw1dOH4BnQoDbNK2BRQVvC4twGoo4AGuOPGz48RQyQl6ZGsXwBlKhSOiVR0AJCoqDfJCECcdVVHiPNIw+d7DJ7F7H48Xr1vezkKmNFumz8NW5p2E96amYsKKzqbkc24IXpOeLYNipmEbnBx03BbCkL28b9f4DQVy1IYX9xsxiqf78196I569dCncbdT5pw74dDOsI/FFO041GFqUR/TOXeeT5EtbgkAc9e83amgXdyCsgF8YgKNaLfN9JKpm/WCBmntPU3SysNbSpYFZemm+KoxcaIg1YazOhvUkPLyuWKjormed9CC0MixxojWi1WHYq6eIiu8MljZUSLbrOdtQeekhZWox76oXtaTPd7KpF9tOIjh5JTlKB/YJQnEtTFrZHCWUSgnXsjSIUhuCsHk/6h8EETIdOgdBUgGYZYhzCAvFPbTNTFJEafke0p9jN6NSO5fpvwt6FJ4IwZIhF+5LVuU5NRTOwx1cybFJYIKHNHUqavVybK6Wor6O8KR/c5NHcXa6jveyjVDfjVoHe0NpnyMVc7QlTMGHBNlxv2mQ777qR1iUp0Ym4trlK3Ea4Tk/NRPj4K4CYSGuQThK0PmC9ERc64KyQPBYWuH+vTuZ194Gf+6GaOy2hZfjIi8t+CHamIVwn7pwLp6/djVeuP5MPHXpXExOjURFpTA6GIOG/VC45dnROHATIGUyxCe8Zf5MKYQJ+zBMnPcYwPsxo0trO0vbC+NkXDxhYGH2WB+exte+9nPxyksvx9g03g8Wrtl2uWufv4+NpPXq5j16xXqeWZ4G5jTTZczJb5S6YRTRIPz0Un2uMNQAErK5rgFBZZZa1hNSWUFPnucigAfGP3NYPNQ5I8mq91JoZJYL9MjjU87LbVq4O8D83bt3USt5IQxod2yX7/bhhO5Np7ZHCwsLsbG9hSDkHIIDkCCQcgDZgH8FURfvns3f+Gz/8jd/9j8FYZ4vrlVpqGTzkMyNzQkz3nIPbo7MBvRyB3LyKry0k9fPTvOyN/QfWO3T3vLOdlq8CWseYJzeJIhUhMBVBVMarsQgNJBrSXyefbcvPpO+NHdq+ngpD/SIOsiJfsOjXGYxx0w8UeEwhu3VtRhzkzsUSZ+LXFXGeFipR2nDthX4YIc+gQ/kXePxnWgtfxrjB2sxeljnecvQFHyNwWDoUOWcsOq9/JhfOS9MPBKe+ZCErcoiz+Xv3p8//PRarzHRIPsDTWXUhHM/DSEBmuHF2Ri9fCYGeR/AcO8g+3bxSOvwuRXUWxiKR6Z78z7QxCNjrFXk0yRyyxqI1YmJmJg+FVOn5nKdScXV8Ri3WWEEWSZeU0baOeUB9PraK6/Fr3zr29kP5WhhTEFTkIDlrorkKfTsYSG7GVAqdcmhSIpyzpFr/xf/+Z98z8lxG/LIsvIiG+SISA8tf63YnifgzQr5Lh3pEVhR6JEH0Ibn3G9kEA/HLCgn2ZNRT373c5VnOpHmfb1wl7+rLKQrw2gqF7/33Cj74G9eZ79+6nrxud5oxkcf30xtLGGrYHKPeJBUATDf/PxLMci9leoI9w1EE6D06dbSropXFB/yWca3vEoLAeqK0Dt372CLADyg1WeNIsfnOIa4F+XLQAphCF3YR7U0UI9jiNltY/u1tPoqyONjPOg1rIJuDE/MxMIYyNe7A6eu+t+FMRQ40yPtGEdo//nt/fjhEwQ/BMLw0ho25dV9DOCm6G47R4OlpQu+dxAj3f74wtXrcf3MxZgfhaCA2fBgoUScoFWJtLKW2QFeUD126gpCLP8hGofRXEy+S7ufbOxEXdyqBFFSJit4TxsFYx8sxXDmzFKWAzl9ZjGWFufjycYqOAUcCndgXir35cY4WqquC9jDUndjp04Lo2ABK/T0NAoYATkKDE2r1jKnN7r8uXsjRO73iZn5+NLMZfpVj3v19dwMSovVsNiRGTuuXxDuNYTEdgsPyhXZBX26H/b0whKDL8KwMo9ZNPJ+Mi5HMjrnfSmApaOi2CbnoFnXSiUN0Z44Vah5mM5ZX91I5Sz98B8NHOEZl2N6chzDshSjGD56XDnBijB1LcnbtfV4DCz17Itwo7BXCNE3tQXvZsOZPGEW1f7oQOz28yWJj8dIez7NfnOokBRQuQkTtJQlwqU9x6YAU2nkGE9ePz1PG3oXHBo7ccCYtupxFuv+PMLIOZBB6Mzwdv6dCKDsq38KIdoylJShaJoA67F20I637jyKjXYrE0LkCRWjf93kLU7AeyZPGHJN4aqSt9/wqzDm0gzJqOxdX5YJM8DW8I7nnOeSrwyJZ+FDDUkUlxUYMg+UvhfCkPGeyCJfZulZ98t9bRaOBuKKpehXb0Xt/kfQ4H60R/EyhhG2yIRB8cLYMqTnQTu+FyMpmi7+5/BNmHqdtJT3FB8NM+YHAUR7me3XggY38X728Wia7RhCTtZ3t3nGcYzO4vHPTGQod8SsSzyOsp4+Y+gij0y+cB3Kwd5uri1xEecB3kuzxqHxB/wLY0b8QBLIVbf9GMI5yHfocQha0YjOQzzT36fOno0xDGmfYY8lLGV27zDU5QuSTXjya5536MomlPtbpd/9nd/6nkylUpBpRG6GPg5cpHWIdYoWBABux+tvElBmJtBcEjENFwpHoNq0DzQrqwzSYQKuc1V5KgUGpvDX25lAWLptr8jqIVuvw3udg3HTK6/1vpzHgWB6XklPgfS+0wQWfDs++PBjgG4pcmgSghOBArV03EGRvBhVpKWr58dwqd36siVSebRjYlTJ2JKLhJFZSeD/8aPH0UTodvlzS1zVs3MG1ns6glm8POOnzVYRQ/UQixKN/A8Bu8/Hcf9wbHXL8fGTZry3fIDFeRjVyVMxMzsSI8M8CyHf7vShm7rR6J+J/8eP1uPhcbE5js8w/TS3OtW1dGVxDSViYb7dffjgMF65eDU+d+lanMHjmURBV1LpcI+Skz5lpdHDVrgd8lZjLxrNOgr8GCGngEWNAquDo/54uN+OJkBxYhRRAGxwixF+eiobmxvx8NHDuPnx+7G2thyXL1+MF59+NpXVDBZU/fFK7D145JQOYEJQggIzdOo8tx/8HPHcvouzcXR2Mo7GhlAmZcZHHyHwXG+iAALueidH27UY2z+OX77wamzubcV7H78X+7fvyx1ZyNEQgEpagXe8g4FhokHfEF4VtILnM+oq/JlT6Y30ymhkgTzGJD37kj3S8AHrfjZLEcSl4nA1svNIiVsOhaK06hVavftrxpX5lrSbRICx3R8zCAEZdgRP13HBudBpJbaR3h/ub8UWbZuxkxPAJ3TvS93l5KxhHItWnkKQbODDNAUu7fqInykS//OZxWkkAp1CZEP4GWKhv/YnO3vy8p600qHpQnD7nfZ8JvTTt4kigdaWRkdjBFy42tkU1cJr48XYnePKF+MGKtmUNH9IO64Wf1hvxFu3H0abew39ZG+9iLEabjNhJLPwEGLySKdeo7/ZXMJWqSRfK1dMcVUh+F1/wpf8rjciLYsvPyf2VJjIL4WuC3ddp6Lnagp4MUdJP+RHYV/fj2qtEXMWltx4EJsr96JvCiN1hDakeaMK9ENBaT8KWCYECrjTTp7nmlQw+VOBlxwIv5kQUuge+8eRcOMEcLJKsXsPleRd8CV/NIGDfRyoShfcLy77kXPIGDPbrLLrVIAbyw2PD8fQ+EhU8MaHRoejwueyHp6GOdeYwdqTiymXwVQHQ86woDhRTrvuTcViBlmJvp0am4iz8/OFHAbmynf7nnKX8cs/GlomQHk++Um+EGTADEX/Vukf/v2//z03nXLSOd0tXrnhFAzphbo7eiHFcvnCA8nNc+iAjepNuOpc94l+8rvrUKqxj4dgeyPDoxkes+aW2+Ia0vI3t9ndQquqSVVcvjtw332OgyieXcy1eN5DS7dXs8ujt2BpZ7cWNz75lHH0p9Vv6EvBoYIoYav8/OsvYqGDcAAlosyM2NWql2AUHiI+0Y5lzLgPGUcXmDR43jqCrA/BZxYJmM4Jt9ybHXC50jpvhoiy7AaATSJTKXnISfzsop+j/moclCZio1OJdzeH4oefbsWdm09ivjoRF07NxNRwf+zBJHe6F+NfvrkWLZjumPvgPFx7mEzD2DpKWI99TjI22rj03Xh16en40rUX4tz4dExCRBUJBAHt2JzILVxQYGwMH2G+jXvfdhOpPt3SDgrHOC1tIwwe7x9FDSI50mIx/IN30WE4ZmclLCHQYYj45VdejsW52Vi+/SAe3Loby/fuxxbWaP3h4xhzPg0a6LaPM1S0jyLqRzB0N9dj4MJs9F+ay61SFX4KPIv39TtxDoNXm4cx21+JU5WpONUqxwywWl1fjY2tjaiW3fsAiEJ3Jax+mcKwXne9AWNiMByW0jotYcScvXYFBYj6h25TSCtYxXDB60lrTuJakVoxkLXRUB7STK665iKpQUFKL4EPFrU38uoa/tvAo/O7zJctHKNEJmJ6Ygz6R5HADwMwtxsYud6lRiduH9RiR6UNExf0wa3ZJIJHWjI+D1/xazLo5nErulWNEC4UVvYHOtMj8dkqshRU4CrdRcZbpJ3ybruOIa/3CbwclvFtD+BWLJjjHDDvQ3GfGazEmfGJGLNyBLg3tOd9RciY/p48Mw9vVZgk/wzEPubEuw9W4u7abuJHF1f+sGYbj8g+Gq5JhUd78o9KXSDkXvPOKaIQEya8jvcZO0LfTetcxJiyht7YL+dmsmAgf70aaR1Lv6gU4c1sQoUkH6K8ilpR9L8feucZB8iKR+++E1v3Po3K5GgMnp5AYasaeRYeydEg7dh5O5OKhPEUA9bqzP4lPsQLz3A8SQH+BGyEdhoZfvTdNvzCvcfwbF+WMWphYxQlocxe09hL3NJ/19fkXjp6wxzSJZo3aTY9OhSlyrIfOhKuCVvgYnatGZpmYulNVrlmGCN+GAXrYSTIaYUG/G9WpTK5XavHxcWluHrpcqZZO8wMbToGYYY8NRLlpl7qQ5NYrH+Ye7vzWdm7Xz/AI/nt3/2eAHC2f2JiMsbHp3LGX0LXqvezgllC0pJTmE46wTM6Fm7TawkThbn7jzjxrYLpoggydGB3ALICXyXQUw5e43cnfi1F3DyZV3GOpfgdt55zXuc9RfvOwUBcMLna1ev93XNe4/7yH6NIOgy6hUWbfeDQsxhCmP/iGy9nSqMTR95n9csuCjRzuKGHZBKRzRhVJFnkjP6rNB5troQltVH3MAckw/VZuhqC1D1NRoMoisJ2iGQYUOmVigQh0nfUigEXS6mIk6CMXTC2g0rsPxqOj368HQ9WGzFwei5qI+Pxbz86jg+3Kzkx3Y8SwYQFkVjdTtSj/PrwRgYVnFg1l+dOxzevvR6nx6bwRIbwuiAwHi9b+KcVaXZWi6PWbMQunsjeQQMYKDTxABhlGaJTsR7yLBXJFtdaAVgeMCsnM2EQMrMLSzG/OB+f+9zrcfHc+fjg3ffi9ie34+MbN6O2vRtmUcnQWkolPE6r0jpcS1S7jsb9Ho7HsPrOzEaJvkpL7iFvWY5yrRljzaO4Nj4fVyYXY35kKmark/Ho4TJjOYyzs/MI6alYWlyM2t5OwtHjYGc/+vagzzpq8Gggq6leffF6PPXCc/Hw/qMMBbqGRiZLtCC+DG360vPQC9dzzsWdPElcyoQeGSLipWBS6Gql+ntzYztLish0SQyMYXx8NCY5TI91jnG8Yl0s5+Cgi0O3Dz6OO+1a7B6DR4WBfVD4ez/j0JMYguAMs+q5m6Zet6T7aJEmnpd5eU+oybT0ydO2Y9izqGclzLUWe9dxDW8eKQhVIng8efAxw3MYI7G9H0vg+OzEOIoEj1aY0Y/MuuMlHWU0gs8KSVOczerSs7BO2ybt/ejWnai1UIb2E0WicWIX+hRiGJv5sktJWDzfg+fo3cs3KozeS6FqrS+V9iD3a/zJl0PQtyFmJ7FTjtMjLXtV3nEd5WSUQSNYnAKHNBjkQec+B6AkYGVJkw4GT+ngIC58/vPRna7Gbhs6cjcqFNCRFV1oXK9NsOUg7LP04LuvEy8wX/7OSw8pb8h3cVBcL13lOWBvOLpvG8On2S0MbngRgZYRjaLuGXziZ+SSa97a0EGXfnbhnayoDX0feb3GoR4zMkU4ozYhA4xG5Kn3HsLDwqDbNaLE8+mDa8omxsdienoq3EZ3uIq3g4yah1fnp6ZRCCoXw7lKD8OGx5n4pGxtISsNnRVFfpGtwMblACpokP1W6ff/5ygSBjyKlak7tAeT+lDpB5jmBifunpgT8bjqObfBoYJQIDvxrZDXgup2jdEZXzdtFcCBaOPyejAyphtaubuhczLWyvKZakyZcAy3bYjnOLfidq5zczNx+vRCTJl+y71aeRaKNCzm9SOmw3GvbaltFZpvv/MRuKIf9KuLNecCwyMI3LmIn3vjtShjxRQanuErnBlp/USJJacmvD0Lj/Krp7S6Hte2Y08ffGIk+jnKY6PJx16adasMxUAAEkNhheHxaBmUsbq1eGV0ztmylnEWkqS9UokxxCiCZiQ+ub8bb96pxV8+3I/3tkEaLm3fkDYbgpf2+/e12BHETWDbVvh24/TgZPzSi2/E5cmZGB+qYq0htGQUhSCE63Os46RX14Bga6392G01+I6y5jCklVMN4kbCAeErCKId+tixiN8gbTKGkdHxGBmbjIsXL0QV/LXqu3Hrw4/i/s07eHU7cYBrXsZyMavDNMTywnzgk6cRcoipfQhdHGZ21WFUl8yiol96QiPABxlWgSBnkBLTWI7TeK9uUWtdoeGJSkyfOxUTsxgu4HtyZgzc6Y3u0m8FTTeaOyjyNsy/W0y+jkyNxrf+41+L2uZ2rC+vpKxOzwzoa1jkGgu/J/N7HpxA5+4opwB3jiTP8Z/CV6M0S+7opYBw96lprm5m6mpSCtqpAnyqU+N57QTMOXpiCbpqech5OOBaZ8QP2nux04f1ye/ShdcrCn2gq5PNBuqnH5XZaXCFZ75fjzCZQ+OEDsm01mc6EefZv/wE/nIyGjrJSd/0AfhRstbw8YDmpdksNQ8tBQLXTKvcJho4Hu/VY6kygmGyENMYh1UUoBZszo2oLPRg5A++yy6ZAYiklXe6hwNxb6cRP3rwCKxqwYJbFKWTuWYy9tOe8yNJk55Tock8Ah44eTjPmNUubJyxZFZfBWXLeI4RZCMYqVaWlpfKeucCnwFpPNvFrIcFLlxnYpLIEULxcAdZ1kBw2wZ0qLJKD18Q4VGWURyW6mlWUSw2Yt+FKH2xPzacOPIQmCoFDwF/wmcMkvHo2RevXoZcoUQ4xAN86JgtLlnCGDwGVm5iNTQ0Au/gQR8AL/rsdtUaBzkobkkS5eHCzVR2K5/LX0436E24BqeDcHdBYtcx+0hxBb3S+1Q0jf1GWCPLeadc4gHfq8ir8PUEODo9PRFfeu3luHj2TBrXytfKsOEx+VlZbb3DSiFrkUcjyOBxvLgJ+HNiYjTGeR+bGH2r9J/85m98bwJ33AG7eYmCfhCBLowEhmERBXnG7TjnofLoAryeV6Dg9HzG3bS27AAWp2266E/XU+VT1NECASftGOu0Oqy/K/T8zYwAcWiaXaNhGEtPxLy+QjD63CYaV6XlOUMTA8lo/fHWWx/idkHg3NvFC3AfCpFf4jlffu2l9EzS9UdgHXH4PN00PS5DXiLC+KbEw1U5fpl0+7gTy1gspYXpKE2PhZv52I8BLLd+YYeSS7eTl+sL3NshFyjCGHomfTBBv0qFccqcpjBXjiuZqdEs4YX1tWLnyWpsrjdjrzoRXZSnEw/adFkLCqvgGKv92GJ8mqxYMxPd/vjmc6/Hc/Pnc2I9U7eBe2FFQ4GJGy2STiYWWEtL4VRPYuLAsnFOYMD+cb1Cos3AtyD4BmMpIRyHK6OpSFTU5rt3UEZb6yvx+O693HzI0igy/wFMq4trttczLz0fn//G1+LBnXs5H9MF5v30Q5i0ZWwEi4LxcH+XsZipNRBTCMdR4Ot19YN6PFp9jIf2II/7T+7Fg5W7cW/9Xtx5cjvWdldz7sJJy0H3IGkjsBr0A4vammVuL3r64tlYRahtrK4ljXm9HreTiXQ4FUoRkiloziy6YuEdghrClH9zTgSmlHH15jzp9s2Wbdlb30rB4Jqh4WGUiF65Rgv0cmpkLMbBRbni5CZ4QSFbIqYGHyy3arGFR2KBwwyDnuCJLtAf+qQYG8bYmp+M0cVT0d7dy0v6Ma6kx5wg5y9rc4E7K+ZApEmvhjecXxGmxr1z7gP67yuc3wwBuhD2WO8DWgoLHWJkac3Hbj2G9g/i+ulz8ezS2ZhQidgpSdpneA2wUJX5NfkeXrQkete0Umjx7XuP4jbKSOFnUUY/ZNgFg8IkluSn7B88pddEQwMYB/3QVlr2CEqVu5lcqWg5Z3WGEYTVfncf6xchy2XO2zj/52Q7rJz9oae0rYcEeUGv+Xz4hpviaG+PMe9r0ULDhnwGk+4rAK21sYWXwk0YH2ZfdnVUbdCR2nfDYsBB+OZLXDgu3hPmnndM0EiOy2uRDekNAqNUOpxPZSMuUNj9e3gIhqa5bQhDzXU1elC4GoCZk8DEsLBpusn70NyR84AqUfDS20KhZHQEQWl33QrBEG4T+WCEJncmhS+dJK+UXbwLbPhuv6rAW896fmYmvvXVr8Srzz8bV86fy23NRzBGLaKrrtVxsOK726/bTlHySvlsPURlLm3zW5n7aO+t0j//T//4e4aK0mPgZCEQAQDQcrJLRSHh6IF0ZUA6Yyd99bKttHi9zt+8zri4L+/znNd53okzM7C01tPyOHn12vfZXE77AqKwpHtt+xJYPtu+6Yn0JudzYozf3377w9jZwwOSKTlyZb0MwOcXnrkSkzAkF3Ot3kGhtFRADRMKaMCS6sVLEeN3iQMhgCJZbdYQ8MPRgXutNGvqaWlsOI7R3sdo79zsB8D3aWFpHXJ/btiflgL9Y3zSXWZ48XkAZdceQridHo2j81MxvDgVA2ODWB5YUCJTxSbytXwlKPuGwDWffGCnGV+98nx84fJzMYsVqSfn6uOcGBZWaRFhRXO/Na9UJPsqEw7TJ7c2N9NldpQK1EymAFYHCBbX0uxB9Aec06I8Yuxac+4Iubn6JLY2NtLVTcNei5J3w4dHKO7rr78Uv/5b/yTuffhBfPCjt3N+QIFTQhB1tvfiyAqzMhRPFvTHuyig9b24NLcUY+C02W3QJpgRxvZNK5bjCAnYKrXioITgAgyDraE4HXNx9tSFqMOkO5s7MGctFqdPxRe/+EZsbG1FbacWuzu76U0IeeO+CjNxkYIHQlOhaL2lUsmDZ3GoHKVBParcK4Ib9FMGoYXmFh7YnpVW8TYQPmZkKQBcJWyYcHYEKw3DQu/dbaurGFQyvmGqFQSiRolzLa5YTirju6uw6YzOTcxfOh+lSYUavdVgebiae1GkMBY2/KVgs0/yGwDR4JFmxL2LLksCCdkVeB+pTFRAGCB9GFl6I1YNzh0AoSUF6rmBanzlyrV4+fylmAAxFZ6rcqVzPiYFovQnzGgRmSm+nVNC0XaOooZlf2N5PVZRskg4CAKa1SsZs9ikQpBWgHUuvJQxEEyD4+O5Q2Mm23DecI0Txv7mRLkqcxj+fv6V52Pp0mKsri9HF6VQYUxZ9hyF4rxAsbhY2i+UrBPbyp/MnuRZR3pcgHcA2u5u1KIfb2CY1ueRBWOMZmtjO8pLs3EwRj+HT5RaygjG7Wf4Nfvsf/yja/k7/6XsSdiotE7GlwBzvPwzmSE3UwNemeDQ5rD8PvAXT5VyNY2vLjzaxcgbmJqMoYW5GJwYj4qp6+MYlNKJQ/EANyYPZNVrYOB8j5thDYJ71/pVOYz0ODmfHiGwcCpAOem5EX+HJ1UWeoavXb8eVy5cwBCsZ1amOHZOawBFoQJNuc1zctzKLL73oi3FPApQAC6dbuet0h//0e9+Tyt5EA2j1+Gh8O2t8RBYHr4+qyx87x2+egqid60C30PG9Oh97ikmj0IJFOd6bX72WZ/9raeMVHZO7BfX205xnYuJ3v/gZjxZM8OqEKTQOs9VoB7E4ux0XDp7Ol1f6/EozCUXS61rOZs2Z6ZSDkclBOISSCACVRAbTlKbion1ElhJxn3TshaeSkUPCU8L375qPdBPPS5TiiUs++kYXU/RRjAOnZuNmB1P5oxhED+F4E1Phn6BMC233uShi+b6WlyHNfPS3IX4hRc+Hwu4xqPAfADGz47bPn31XSXm3MgBTO0q1l0UR4OxbyEE11EGObkM7Hx2B0tNY30fJt2GqPbAf0MrlCe7AOrgCBcZAepmOiYNDGJlVhASzgulBwTtvPL1L8Y3vvPt3IHyzX/zb2P1/sNcUa4isVjj4dZuhlWMZYsrJ1HdGOoQ4TY1PAy/gGvgW666wLPwNoujEJhykgZAf6ccZwZPx29+9TdjafZ8vHX/o9jeRZEgZF58+WUYaiSW1/BEUAAmdug9G+uV8KWhntcsfH2ljU37OYHtWBQM9Fc68V3UKbCkN638XdpWSNmW4Y1sh98sSikaTvH8CZRIZikCO+udwX3AsxOPu/XYGgQ3SCO3IQ77AY2k2MLDNrQ2f+FMjM5NgjsMAMbUvbvKszCYxqANrhMKCpUkCnkD+tYazgwx+8/3NKAkYJGqANOzVeE0oGSUeWzWYhxaenp8Jj5/5nJ87eln4pnZhQx1jEDHknJCm37nJly2q7CXrjgvTnOXTdpvwkubtN3Ce93a3Qd3XKNiBDZOBvOJd9dXQc8KKsY4AL4zsyrHw5OwyA3NeXhOe8n1QS00QBVF+82Ll+JrS0txfWomJuExqzlYCVdcZU95iG0rC5DsBTzhTbcUkMZ9Wbz0eAPD5fZydNZ24hSeyVPTc3Hrxs3cdfEImB/R30ztt1mFB8I0qxVzzp7arG/5QGAhBeW4wK31vgabGAOMX1rxxzSEhIBWl2M0UwuDp+RiZnAxNFjJcNORyShY9yML8xioKF/w4DOF39DoWAyhUAaqGMHATjxbpywz/3h+etn0IeWZeKLP0mQ5pwIwalyoeBIdcsG3UR49Z0OBR7V6fPHVVyNNmjSc8Ja5t6QusA1l2Em7KWPpk20p65P+eRW/H79V+pP/9Pe+57h7AtkJdi2NZByBdnJxT2nYWO8BCvnCi5BRfzZn4uR4V2vv5OFe01MQnvM6f//sNb1XTwF59H637SRqB4f1XUz8IZRENISl9aSlf+PG/bj/cK1gVIkdgayCsESDPsKLzz2X6xC0InxxFfchwPnujoyyXAoVSRFCMIqUi9kg6rW9rVhrQbxjuJ4Ql+SawkcY0S8ViC0KtHRxeTeemyVNIGoZQyQLK11h026HEMqju62YqnViH4vObCM106GWJNeZIZGMZlt2o4FLejQUv/b6V+L8yGSRGWSYJMfr8yVu4euiTcMBTYzObmyDj12VCVbHrQcPkDXgmnY1XDt4FU30Y4NjCw/h/uPHUUfwDI5iHeHtmHl0QHsmRpQQis4HDGCNm3L44isvxrPXn4krzz0dL7/xWjLFzupa3Pngo9yUaHx2Lr1D4d1BARoXzpCOcIPBOrwfosQmXTFfkWmPsuq0ZVYSlHkgoA8xUI4YJ7AZaPXHwvBCfPH5r9L/vvjxh2/Fdm0nrazz5y9EY78VW3giCr7Cxe/G2Ng4IC9SyKWnIhVSQQlMgQMYSkbkX4FT7k2FwrVpwAhbDhdt6lFleqc0DU4NteSeOuBuFONCRTIC3g3lai1WnSPgGU3g9wiPa2OooC2sDdpwZgomP0Z4yZe0aYl7nh5dcNaEJrqfPOE5eDVTCBgNFdpKotNgoU3XjuSEKzQpBeSOfBoBnBexeiEl+OBoD7rf2Imxg6N4cf50fPXytfjShSvx3Km5OIWiGoYFKypGvMHCHrIXxbj1dDK1HXgohPCjcWygLwSixSnvNw5iFcHY2IfXwLeh8UxtpiErPhwDI6i4MFSBkwaIrSuEU/GJY+AFKTA8YOuBJ6OHN7a9GX//3Pn44699Pb569UpMIHAPGq0M66lMaijb3HK43igKsmKkqZzbyIfcmhZgG950jqd/L2Ju5HT0N46iubEbo6VyrK4B4wo4xNAsgUcX7qngE+XSATjJJAD7Kuz5J59JH3o72VflAYqiD0XqjpDuQlkSyfK+RKY8zcoTGInbjRjoAA1gZuHapElk1cjcbJTwZl2SasaosDdCIq/alyyGC305N2WkQGPaRYjDKItCNkpzGPMqZJ6r8eMeSa7HcxxGcFQsLizcNVkFvpjjeV/+/Bfw/FBOwMrIRC+UWyw6lCcKWle+2FdfPYfBc/IHFPhW6V/88z/4nm6MSHX1qcLbNSPOPfQWohRCCrhwsxqp9wAVSu8B3ieh+VAbLw4fWGg2X17r4TW977bT024qj6KzxXW26b0+s6eQctOhkzY85ySo17lo6cGDtfjk1gNxTLvwkx4ngDPjwVS6Zy5fijEQYkZIoopxu37B+RFr0ahUFNwKFm117YlMe+ZTDcv+ztpKdBAeKir7CPoKWKSC8FQBpyQ2mFIXVObQJU0zj+tsXcFkWQUzLPRARvvLMTcxHa1cXGT12mIASbPckwoCAVDZ6ca3XnwDQXAuJhEu/UN4OzbrgIG9RzEnUMRJs85OtxU7KJQa5//2rbfjwaPl2KsfRA1CruNS7/C+sVuP1c16PFxejR08khZwGJ8/i4DE+wLOXUMdCPiR8akYn56JU3OnYmJ6LL7wxVfj8tXz9A5PBi9nC6bcXt8O94hffvAo3e0DoJcK4QAcoSAclYTt5GtlHKUEM0yMI3zxyFoIJ/dd0OJ3UplL0pJW0MK2nEMYHnezJlobZjeE8d73/yo2njyJhfkFPJuxqG3h+WCNO6mYTMpx6tQswygI32SQpDFglgJSi1WBwW85QSooPX9yzpd0nRUZwNVIdSTPSynGi6XNIevP4WGVwfc4fRoFfoYYrLlmjFpFsk9/llEkWyWNLwQptHn5zNNxeuIMY4Sux4eiU6vRNwQ1SuQYOujceRzH97dSeMTMOF5rpaAJ+wpQXYHtmhMzC7O8h31FefSjPPpc8LZzECUMlTKGyuRBX3xucjG+eeV6vHLmQlyanIpJhHq5/yjcscC+a/iIS1oJCyIKn0z91JjiWcJBw6rebsYeHpNQ2Dg4jPfXN+LOymbsYW2b3GE77sSnEE2hCO2DUpQlnxHWev7C3/wVw6/9wMltrDNcw+FeHYMI43OHpfj6hXPx3EwllibcG6cUS/PT/F6OJkZPVQWODDBLqYki6QK/ttUe6Jlrd3InVGhHZXVYO4ix1kgsjQHv4yHG0Ib+zQyFV+AR14SpFBAqcYw1rzKy0xku9jz9Kg4/S5MFHlw3ZtpyHwruUJfUHSTX9+Jop4GyAw8Kctpwganp+ioSNz5zm2HpQ8dRSTM6OUk7Q+BamcIBDJVNbgFhqLXJ9dKvcxwK8vZ+Ud3DfgxjrFiLS5pIuUEfVSYqFQ2z9Sersb6+lvfNzGi0QZtc+pWXX4nrKGe7rRfjAsbc0A5ZWbdKNed6slw5l/iXd6QQ4UJ/bJMPb5V+/3f/yfeckNVy8+IU/CKbxgsBrxcCkyDQe0Jb78WHqAX97j1+L+4HcdyTE9U8yPPFOobCyi4mN3Hpucf2e+9qwJ/+DtM7iSPQBKTX8GMKDn+XMf0z75mrOW8q6XE8Wd2Kd99zUaJMBbLomy64WWOtei0WT03FhTNLmSGTz+G5xhxdgVxkbyW/8CxtIYgEYKtQ3DlSC+fm3dvRoV9mmWT4ivEapzS0k0g8eQm74isfRBBtOnnrd1fNDmI0DvO7Y6zt16IGobhF5n7NtFwQpdJMONoObWvJbx7EG4tX48tXn4+ZgZMCgIxBBeokdc510E8VbaZUn6RSb8JkazD3W7c/jSZCqoGysp5OA1e8BtHvwYD7CB9TpvVuhmSIvsGYWjqTpSxaztnQpyy1AC6cnDWm24EJx0erOTewsvI4M1LufPBJpgMPT03FKApnd3c7hZzCcZRz1Uk8A+ejeH6uqq5j265txNAxTL44Ft0+GJpr+9S+xvQ7pRgfnkridkxINnCCYkcC3XxyKx49uh/rb30Y9XuP4/T5S7luRKXTadA/mEzB7xybGS9aZsaNTQKRRot9F6ABUcSf3q0KPpWPhgmwlM7sjxWELQmvUeGaKUvGpMDD4itjcWuAHRrGOGyjSOgzjOriMK1IF9aKyxZtbgKzTTdfqsKwnYH45jNfR0hehx6GY3hgJJ5auBwDKIHN2/ewmHdiaHAkqqMTjKdO31zAijJB4BpGA+HppZaFFZ6BnpGvQ4RV3x4CbLMZFRcZ9lfihdnF+PrT1+KNpfNxxtAbSq86CC0OwNu8w+1Jl0m0CniYQCUlLORv39Oz5114WgQQ8R/7jPvG1nbc3NmOFnAybTXn1cCDhwIxF+0C5KL0SkGzadEC+y4GAQ9EoCpvoPMTmq4C+7Pw4C9euBjXFuYwjJx7OYrpU+MxRJ+nxydiewsFSx/HxiZiamI8JqDVAeAhfTXxSPUQnDvQ58x6YNDcUHswzs0+hVCWp1WaJTx26Ap+zgWoGFFZegUaT09fxQee09jwBf0jqPKcMqJgdD4CE2WX86Nl4Kt8M433aG0r56IGMIaGwJP72R+apQXta1RZ7DRrd2lMMiZlivh1qkHlpHxS2VTNaMUoE/Ztt3LmWWOGrKCzTJzRAAfubnugYaN34fec37NfyJ4ant0oMJqbHItz09Px+evPxd/7xV+ICdrO7cGRkeLXAWm0iXOzcW3bsSXPiB9e0n5hxMMr4AAaeav0J//sD7/XW0H6M0VQEJCayc4r6HuhpkLoq1jQlHy3Ub/77suGfRWxNFeJwqACnO755nUqGTshQfnd3/1uhz2U5lyVjG6rvrvIxjay5LREjuCDtwBeGUKDaGlnGzf3hz/+CbfrpmGVApw2zK07blXTyZFKnD+7BIMW1ptu7IDWB0dmb2Hd9R8PZMgni5vBVIARIcFzEdAf3kIYQ9B9YxZnpId06cjJMIgumRAC1MrS+ggzrDj69nG1jRu5YMqJcwjJLUKvjZxKK2nXFdK4vUemZMJMPQFn45m2WadPu904PzgZf++Fz8VpBMuIQpFrDBmlUpfQOTLOifJoIviafN7eb8QjnOV3Wttxr78dQyjSKjAfRvGOjljobTRGIcgx10BMFO/jY+PpMpdhzuaAi48QYhCUnkJbqw8hbWaa+7CYpl0dHY7G9m5sP1qNux/dSsvJMM71F5+P2uZm1Dd3RGDuaFfi2vGJSazgQRS78Xrgsbsb1Sksr8VRaI/xY4WOIEBH+scZ50QsjC5Epb+KUumP6sAYTFLl+ebOg3/ob+P+k5gam4vhsdnYol979LW5sxdNGFkvooUic+c4w1n2w8wrFYz0JgylJRkuK9RqUPG5yOrCAucamcuS3Oby68FqkbuGyuwgreGhfhl3CNwpjA8z9DIC7Zs+W8GqNdxwBG2qSOr1Vjxu0repUgxgFX9h9rVY6j+DUTERr81dj89ffBn8zkep3R+XzlyN6vB07M+PxWG5FG28xQyV4gkeOr8ic9t/2UWPBBIroXgPtxBcG41YhAc+v3A2vnH5arx++kwsIUTQX/QVQ5FDGSkPpHfOIS1ljSn66XtanBx6t84TWmTwALw2gKWpp4FXsMW4fri+EusIw+roaGBeQSMHCHRomKZcsOZcBdqW7zyNftpmHsD1CAHmXFnOmQXyhMGgXmKO533j3Jm4fvpUrjPqcwOaTl+cgiar5T6MAeQCuNjeqcEyA2l1T1SxtjFeXABtVdva7k4qmhIepCEiK2WXjodjemIpSt3BGDqUD0ye0VsqQftjeK7T0dhYh96b0DneFTRvWLBnBKYAg34MWell5US0lojnUVbObeZq+vHhKCOgXWN2tF6LwHvKSXdoxxI+Lgq1mOUQ1x22eNZmLbMiM1UeOcLQwA8wQS7btN6Fixctzlg1/A2v9+h5CGO7inFjso1405NWgpvkIVxUSpZhmZ2fiafOnY7f+M6vxK988YvxlVdezi3TNZiMvxSRGWgYOZmhMWSMukC5X8wznihTXsprZX4qEX9vH7xV+hd/8kff80eVgj/0Dr97g56I322wp4l8ScB+VmF43us9/OxkTC8c5bmfKojPvD6rfHq/29niHN8lNJ6rNZeKh88qNSf6PA8UaQMCA8FOIrk/gaXg33rnfazXQtkoHNogagTrcIQ+VSBqa+5PgmQVk1k1uttq/iJPG2orRFQyGWhJi9+4L3ZD3N7ZiI3OfhyPITiGGbepeq7Q5ll9EE1ONqgQYCaLqwUeBiY/nxs5sYWKz0ylAQToFQTG9vpO7vseLZ53IHHZDoTGOJyAdHJ9cLcdM43++JUXvxAvnDmfcd0ysMp5Ii0H4OFiuiLFtZjL2Eeg7uBhPek04sPGRnxyjKdzCsUxNZGLFiuMaWpyBMKEAWesHooQgNhGx8djbBJvYmIq4NbYbtbwVrBKLBiH8G0d4JmlksJ6wRPRIh9FCGzcfxwPP72Lt8M4FQUw7jEA3MOd3nd8wHgQj0b3uQLBVlBaQzKa8xadgyhXBmL+9GKUOxD/0Ug8d+a5eHrh6Tg9vhQTKBNXuZ8en4/TE4txZnwxWuvAssbzub6O5T0zdzpqwMykgjYK29j5gXgDxxknh/mLBXQcwMeS5Plu+EuaUpFApz1jBrTzLr8WNOf8CoQpQeTvht7m5+YQzOWo4pGMAKvhEeidG0dRKiPwjHn6TrRb1cGJ0wPa2KVfD/d3oz0F3R1XEZQvxGSguK1g2y1Ha6cZs6MzcXXp6bi6+ExcmLkYO+Du1OxsnL3wVK7z2YWmjckbGj0+Bn6GevEQnOQa2enE7M5BfG1pIb555Wq8unQ2Tmsw4KE7H+e6AGVgVsoGPhk1QCgVc4Y9Hiy8WnfN7IKbDL+Cc8vk1PCMmiZCMP4Syv0+597bWosuMHZdylh5BKNijzZP+Ae+yGKaCimEZ24t618KoYJuSxgtx/0mbaiII0Zo89XZU/HauXO5j5DRCb1FF89qDM4i7K0RZbXsbWhrD9ocwDAqwjhVvBMXSk+JqtjRAGDsRTVoaW8SATuFItQ4NixZRg+4gr+c389cPJNVeutHeBPCtWH6MDxbxwuAZgZQjE5SmzWaWwpokMJPNISyBKf0wW1+9Vw0UsuDFWgcPsWgc272ENos1vQAaw0Sld4OPLOLcqav6fXBw4caa9CKSsZFmSWUUAn6sZqyykWl7eJC09VNCmkj6JV1GhZGOTREVUAMPPnQKhCW7dHgnMZ4/MKrr0D/GHHgRrwbMejJYOWycls5bFkWPXDPuwGW5zT+1Qu+Jy+AG/ptra3f+F6eyCcXLxvzwp6w/+zhdR49hSKj9X6zHRWI9/VWnHvO47P327bX9RTUZ6/JjtI5B6hmlLl7lmHvkDhpKO9VQKidhxHqp8+ejTv37ueRmWf8PjMF8cDo83PzKI/BGAQRswhPY9ciwnFoFVlXrA5RalgIfHpEnwpGcFMZrbJV3OBNDIL+2YkojWG1QzyZpGDaI0IgFJrGSBsHRa4+z9d60EuhMVgIpsCymukfDpzVWMMaNySg92HVYGPExbwATKYFgzdT2evGt6+9Gj/3LBYE1wzQDkApnksfJXjdcl1ZBZ6x+C2sxnUUwIeby/HB5kq0ENTmz88cHMc8immcz1X6P+pakZFRmGsUS04lMhkVrBQ3xXIeyNIwZr7oaUFa2T9VrZb5MN6FKZ67y2ux8WAF13kvCdJCfhV+cxLUvTS0KLv0zUWc2FdpxXdKhlQQthoCMPXu+la2sfLxcqy8/zA+/JsP4sf//ofx9p/9KN768x/HW3/xZrz1Zz+Id77/o3iH97s/uRmrNx7Go4/vYdXNRBt6qyFMXQ90KNxQHHqN0wj7mVOnIBW+03+Fkqvr6VBab6aFA7gUqoDyBOeaJvZZQYoVjlXKpUV9NfquxWeRTdfWXLuMpT8zEpfPzcZz1y/HL3zzq1EFPjuMZ0hvBBrTqNJyNe16FzpZbWApj1fxCibihbMvx5mxRWBUGHKaUHWs7E7dzc7waNoQ4s1P43xrIH7hc1+NkZnpeO/Dd5BZ/Xg5CGMU++BmI2a2G/F8XyX+Z1euxO9//cvxC09fjiX4aIRxuZlYIYzlPXjKgTp2nmWGUa5f8V06Z8xJTxzSk2HNrunKwKgtXQMPa72VELxNhPd79a14iLLp6yvHxACeKbTgArmC1qVOB3aYCsLFhFqvep0mahQWLtfBQ5xNHIxinJyBtr526WLMpsWfaMk+2x4MHaemp+HngbTCh6HfJ26Hy4UalWXarqIQRrDaZ8F7FUG9t4uAbiE3ULQTo3N40dZfAwSM6/TSYoxjpBxhxM2fmospFNB9d0Tt7uf+KCkTgY2hXddBHWMIHsJbfQjuVCp4MglRxmaGpgo+50M1WvS+jCog2CGYLPnS4yN/1+sdhfeabojG7zFajYFZlCT04nhcYmCEwYrcbvPRapnA5F4seNz0QeWusSwdjsNbw9ynMmnsYahAs17LQ04MqMKo7gN+x7T3/NNPIwt/tgBUXEh/PR2gXO2dVy73lIfnrUji5zQSOE6ydV1H8offU5iqfRTkKVg/o0g+qwR6msrD12cfZuOe95zKxY55/rPXediuv/Wu8bfedb57jpN+S4ZWqehmJUnxu3F6++W5fhCpFW6blsE3c8XQybvvvhdbWzuxtLCU9aBcfb2+vhk1GNlJpysXL2alVsuBa1k4LnPRXdCDfZbEK0jTq4HqFNlaaKv79bj16H5YWdYum/ve1etAAWGyoVVFnrCAsLFOTHs8xuW2HIiE5uZHlaNyvHDuak70rTR2o4NVzw8cvkuYPBmrxVXHA41uvHHhWnzn1a/EJMRqTSz7pMWYFh3eSM5b6SFAuE6ub0Jky3gS7z15ED/ZexwHI2aY0WStGZewdv/jr34zFt3oCQZ3D3Bj45adqKbg45n9MFzVFNn+WN7aCEYl/SeMstAghwU3J8eGYx9F2ESBdMCB9dmEneLB+RS51UljM1hU6u5fkjvt0VYKK/p7sL0b9dUtBJlECnE2EfQHfdFu4B3WsYJ5P0CZ6mW0m1jJeGsHKOkuXl/XVMqj/pi+cC7qaOpGCwEM82h8uCp6emkuXv/ca/HsM09HnX66AFOLzB3xcvUxcMx1GPkurmFu38U71oSTzBnyQmlYXsMwAo0nblX0ztn8g+98PX7/n/z9+PzLT8eFiyityfFYefAwdjd20nJ03sIiet7Xhq7r+824ffNm4mpkcCaeP/9KjA2OgR94xSUMVXCMINS7GR1GWO9txsGPfxzTGDnuB7RX7sbfvftX9KcVYyUMp2Z//BLC8bsYGf/ZN74ev/ry1Xh6dgyvbSwWEIrGyhvgQA8x1+coQeHBzEKTb5P/Cn5LT0RBI02d0BfihXvBI7R9aIgnBhkH5E67N6G5D1CKTXhw+HAwDtf2oH8pABqhPWHpS7pJGPCLcPc5JXhDI0/DIrMmeR9AcI532/HqwmJcgYcHuTY3mQLu9slQlgrPlNnpqVHu64uxkYmoY7yZvu/6B4VjVmrgfRhvY2ZqOmZoa3+vFntbezExPgsaFXxWtTiOSYzMyfFJVPZAHOw1Y2F2HjgPZ4q8+5znZnUKfuRaka4NbamU4c0unkpnF28CeswsLZlE3qePEGLCVFXq7YPyLXRkpCGzuWRIZSFeeUNLH0N2YGk++tx9dRgjgz4MIM9ciDrI4SJNYYFY+CntpnENDFNp8C7ljqCgZ/HmLEqrgaASygWK/g5vVIDhBeBryu+QeEFe+lLuKlOTx/msHO/JZpWHn/1dpaHc9vxn9cDBwcFbpf/sX/xxeiQK+d6P3ugNPc3Ue3mdD+t97mmw3qvXji/v83ev7ymNnjLpXWfnfPlMr+31QevJLuZkKIjL8Jla+mQAunBeb6xW91TNLoHqQg/jyv/tmz+Mrc3dJDr3HL9//z6ynrFg0V84dzYO6ntx7sxCxshltowHIkgNjZnizWmYrCB6CTnXW9C3AwTIJ3dvF9baDpblHi4vFpqMaZ8Mo2R6Iwg1LzwQBqY/ag1jqkBIEQuDU/HK2Wfi8d46imS7IFCZTjhLjBClGVoDOwfxuaXL8Y/e+GYsDY0VQhCJ594M2R+sN8MSGdeHWCybsIdLvIaC+nhnLT7ZXY+jkTIWy0hUsBjdr2GhMhy/8PWvxje+/IV46dpTcen8Qly5dCaevgTzXlyIq0+fiReffSpev36Nz5fj/du38EoQ3Nw/mBliWILj4yjrsWhsb0cLr0PLS/v2gHc9NzNc3GjM/UC6ZsWgZHwNwDRgOS25AeDYqTdi7/ETPBJwjoA64hn9R1h2MpqWnH/gPpGhpM9YNO8IFX7iMGQyFEtPPxVf/QffjutfeAlLdTCawOWpl67HS6++GHNY8FsYDnubCGTXZGBJ9qoAa+V6pPcnXdIvK0X7XL+LE5M5VCg8/MRLpSt6UfTJDKtRyPdXgGfJjZPoW6fVFx+982nUEDDjCH4rGEi7jsNkDucA7t6+E3sPGPdef7zy/Jdjen4JELQyZR7wpdK15HkZpX4Afew/volgRPhO4KOMlOLWez+O58fG4reuXo3fufZs/NaLL8ZXzp2LqQGo7KCRijJrTTGG3IiIjmuVp9eBcPE9N2bKMRewMNFGWk9PH2ymt8th2MT5qAMPcL8KBO73deLmYSPe39+NdfBS6ofWH+1G98l2oqU6ZHKBygFYwZuGMbWKrbadHj5wMpSc2VocZftIO/hsMQO6X108HZPwYm78pPLWRee5KROOVFJGlfuiYgkPlMfo2CTG4VZmO5tO7RyjGWiW/bHawxTe8dLsbBpNzRqWf98QtIrgx1MYwSuXrtxV1F0pDTXPzMILz1yP9f2daLThb+mBNpP+uMdV5wMTU1nVQNrp02PFQD3GSNBTyVItdlsyNgFDepUvVDBGKRQwkrNhMNq2yvEQdDq4gOeMV5J7DSngeZZr3DzcU6dc5rn0EzsDGkEucbfJR8o/TqTRo1La2bYq9WFMT0ygSKfgf5QuV5eh2XFo8de+9Utx5cxZ4GE3wAc0qUwtZLLGP4+mXeVrT4b76umB3m/KdJVUsYcNHskf/N5v5Z7tTrgr7FUeWl0qgN4DPHwp+NWEEl5Cgw7mA+wU705OpyWT7Z1Y+nneNR9O4GiDCCOFd+Fu9+7NCXXO+/IaWs52PquE8jfu0doxy8n4s2sEBIY1urSexgHeyspK3L/zIPYbeCBrq3nPOTNAnn0WS3oMoDdh9OGYhpBcrVzB8jDDxklit9nVgnTIWpUJYAhB4a11/tGDO9GtDsXQ9ERaq8YwGSD9hZEh7CLuzD1YZ0f7tFUHfhxHe1i2u+14dv5SjHT64927H0a7XwJDoaKMBiBui6z14YL3o0Remj0fv/31X44L7t3N+AFQ7lvei1/r9rpYsdjoaz9q+43Yhlk/evgg3vzo/Ry7mV6dRzvRvrcWnQdrcQDDqdZq22uMvxzXr11BmSzG5QswD8rE9wvnFuIMhD0L8318/2G8e+chLgbeBIpRC06l3ditRWMLwUG/VJ65gAo4IpKTYdzzRS/JzBSTCKQDF6GlssWk7UdA762uZ6qm6ZmoF7Bd4J4WYEAPPqs48uCL3Knlfoxi8pzXArvy+EhcePFqnH7qHF7B+Xj6uWtx5bmrKLPBaDWAydp6rD5ajjqKT6Y1TKHQF2cSUqGMoWlxiOBPxqJt54TM0rIQKR0sXvRDelBAS7MHO7V47dq1uLA4n7R82BmMt/7uQ6zkekyfmsaCG8awARbcUzckwDX37z2IvZ39GK3OxauvfyOqE6fCVev9OrQHhzExMU3XHB/Ct74bO/feBWf7MY7B8SxexrfOX4h/9voX41sLc3FtohJjCCp39NNz7uA1HB8cpwd3ANydC4DrgMMBbe3LaEnHhiQVRjl23ot5x0KhciLDLlmVoe0itsPY4Put7kF8eLQfHxzV495RO2rCA0Otbwdv5f56bk1rQkGmy0PHGj3WHxOupqI7HgDOP57BNRnqMlzGWAesKYfynEfQXURIV8S9xgN4EvUJd67T28kJdLP8qrhwfDZpxAoLO3gm4i/lCvdocWvyurHb6NBgLM3NyqHxZH2TtlF+ZTOhxuErjEKU+AjnLi6ej108l3H6XZkaiuXVR4kL14IZosr1IhzHE0VVC7O90IT8DvfL93pu8KD1/HKcahP41Xpf/pZzqMgF1yGZ5NLcq+OtVWLCvjmJzvjNAsw1U8kVeA3wh+8a1MpHtypwPsixK4s9PG8tLD0/ea2OQtne3ADv9RhF8Y1xTFSr8ZXXX4tvf/0bMYhx5LyYc4ZOFdi28FXWiis/S/S2pS4o6LFINEk6h8f9bCXh1BnOkXz3n/5eKhIv1n3saRwbMIzkTSqZYnWvcJHYcDFLZkthUXC9KbpFyKXQWj6UPgJHKcL4KO3SKRlUTSoB+zk3a4Fh9T8EhkIoF3zJWFzgc30VyghE8dcPE2sVWmlXq0JhY6aB2Q6uyOQB8czTV+Phw4dxB+vPirWf/+IX4/yFcwDvMB4/fhQ3LXuOIHv+2tNJZBg4WDl4PfShjpfDqAqlwPVpcTMGjya/LO9txUqnGa2Z8RhYmMHtpI8yHgx3jCcRCPCSFT6XW3F0A2H+gNY2jqLaQKmu12MS4SLD3X10Pz2aAXc8ywk9BK9ZTOu1uD57Nn7vV/6jOD+OEpHJEaAKANceZAFEMz0gVgtSGnaoHdRRIvtx89Gj+Ms3fxz1rXoc1fAq97ivYd8KS/T00tl45rnnY2OrEbfvrsWDR+vx6NFarDxei6HyMEw5wnP2eU4rlfTKRi2+/86H0YHhxlEiZvfsb+9Gi8OQ4gBj0fNysWXn0BAQDhVKwhXrpl8ea9EzxsroaKaUl+jDAOfbWzuZzZWZcdKISMu34nPvLycN8x1WonHIHkQABIkL5nLnPWuUuYbl/OXLcX/lMf1qxgTW4hB0YkhzDa9n9eEKdIaCRuAMIrAM8cgsWnGmPSvsutDnsUpDugWNenj5GMZmjSH7oreQ6dj0O9cebW/GC1cvxSsvXOKaw2hiud+8cT+Fg1ufDmKcFFWOjXYUXv6Dh49iBy/PdTovvPE1YDMTzXon9vGSS9Ci1jl2Kszeip1H92Kk/jBevjgXb1w7iyc7Gc/MjTM++uPaGsOBsKNZQE7Syo8HKBGF//5BN2rQ4S601cRLMR08vQ7DVwi3InwlbcNXafwwNhUB8GghD+rc8wTBdxM6e6tbj5+UWnG/jELEOj7qL0f1uBKVXcZ0ZyUOUVpZD0oY6SljIA2OMG6YWG/ZsM8AbaobspYdSsdN08zkch93AVTFY58AZzNj0Apez6BhNcjBsJdoECqH0AqtR5k2qljnZp/1GxKDNjuMweyiStm9jOBlbqrAz5oop2cm49xcJRZnnf/rj2UMzcMYxeCZQ1iaUdfMBImzUwsndcb24+0bfxc1eYFnHBp+xlDtH3IfHHA/ipc5Wokjt8b1WSg1w1CWqTEFWI/M1euDjDPA9fHaTsROo4g4QD8aJ4PIPLMJDa9PDrs7LfLGtpE7OaelTASmWfMMgjTl25I5enSGuQbAgxlZ9p9fEUEuxCxlCHR6ciLGUTbT9P0sxsezly/Fz73x+fgmcrAiPSdh2x3kKc+Q55Tzvqfc5py0Li14qA/UBcr5jBVxkQpvbBSFC7zwWt8q/eEf/Ob3FNASlIokJ9ogODWNO+N5Ltdx2N0kPoiC77pFmXuM9eF7GwHnM1QeigPvE/1acE5qf/aVSoHz9C8P2+9dYqGwXJXJgGVAr1MLmj3mAM23Hnc3NJ6r16OX5EC1yIyPaxFhIvCM/lhd2YjXP//FzOq69emttIgtm+FeKA8R5BfOzMeZxTmzE7O/Q1jNOo2GuHLVLTBxFKowvR2tWVdsf/zhJ2lZGAu1YJ87msXUWBzimsZI4Zoe76BYoJ+B/rF4/rkXYuHUfNZ/Wl9ZQ/BthyXXD7Giuns1rHYss9pBxGY9njt9IX7vH/2TODM5E2WkhOsH3KjJuHoRhmkjAPdh0CL+achkG4H96aPH8Vc/eht6bTIYYAUxw8kJIzfPccHcK6+9EqdPn849so9hjq16PdZ2dmJ5YzMerKzHPsxdQ/DsIdiiPBr1GIof3PiUMeEeA4jNzMJy8tI4KYKBcWrV5J4RXDCHF6PHpxGSJUbon/n0Tq6KGwYS7Z292ON5PcJN7QPheE8Sw8lLwSbBel9OnvOTIR9ulNyToJEnYUnxr/3SN2PtoBZv/vjNjItPj01keRG3GvYwfLP+ZDlLvNhuW2EJfR/A2EYaFIJZrcDnQXNmdSn0JcoMTfBwQ59ZpcDnQheeM4x09eK5rJ7q93t4fdWhiTgDjE2NNv3dtE03eXOdlOuR7i4/js2trTjm/MzSfGbOjU/irSGUOvWtOFy9E/PdtbhcrcVzs0fx7PkpFNXTcWoc4XWIgaJBQT/lOw0xEyzcT6iJ0N9vYFQ0TIFu5rFTA5cc0nMLhdDFk8gMRI0QaCkNSGnKsB70tYOSedxtxSet/XiHvvzkYDduHDVjefAo9umfE/yDCPxqBzG3ild653FmJ2YmksjghQQRbDE8BQ7og23rOetBp9ejDAOfYv+npYPSCka+MBaLB5p5pHzJxBqFgLdwrSFk/wa4WaoZQnC6Al8lP4lMmALmZ+HnyxiNU8B1csoq4UPx8ktX45lLC3EJw+/a2aW4OD+DQbQSjZ01ZIKlfvrxTmgzPSAELbh5e/3jqI/Rt1E8j0no37pXlUocu6cRAsO9gUztt4aXCQgm1Cg7LeVvte7BfeTR9n4cb9Yge67BSCjhFZiw4dYGZlkC9BhC8V89NRen8YIAFPDhPP04hF4OtVFTzvdlde0BYJFeOv+EhzxnREV5XNZ74FLhUuX71dOL8V/8s38af/9XfjlefeEF4DKPUkWWSuNcVKwbwWAB1t5YVAmxTWVGIfNTLufhI8GINHNCN76UyxWUK/e8VfqjP/gnWSJFhpFBVAgFwhGiIjkJF80EkUmAzg9YC8mJzSwLD1C9LmtgoZHtRE7g8eBMkwMgajUnfH5KGFyjhWE587Rkud8FQHkt7bqI0Jo9XATNObDCI9LiUECaEVS4XUUmga9087jeWvnu2PbWW+/GzPR83Lp1J95+55147tq1WFxczD1UVJr3H5jZ1Y5nnrocM7qqACt3JAPZTuA5TpkjVxWbQcGfCO5g2b73g7eju76H97Ab3bVCKajk+rCodC+rJQR3cwDL+whvDCGB9Wioa2l+MV596fWo7eK10Fnb7mBtGDMewJt5/uxT8Uf/+LfjwuxClEGY29MaZhAnWf4Z5B9hqeYKcL7v7TdQBo34FCXwNz/+SWwg5N27hI6I5oRdWpt+Y4BZRuTi+bTAfa7bEsOG/D6IEjmOxyjeB3god1c24+byerx9+16s1JsojCEEAZ4VYxMcwlwvYwpYjk5MxAJEeuXK5ZibOxUjMJyGgq6+VugBSntQBoJ4D1F4blFrum0KBmAmFUO+fOYCzqU86h35n/DnnxzifAVt5k98Pzo6iOe/9oV46vWX43/4/r/LFexf/+rXYhdlf+fDj+LuzU+jDq1cxiK7cuVSenMPHzyMRhN4Ql45fukLJZJxaQbnRKbrZaSnfJC0Cj3qbVsLqtgi1v4gTDrHMYei+vxz12P5weN4fO8JBAjTw3wKOdcr8THfXQhp3aOlpaVYPHM6drfW48N33ow7H78Tm6t3oZF6zJcacXmgEa/ODcSVyW5MD9bwrBA2JWgBvGeWGXTTRfu5I6jZY85fNPE+LE9Sq7djF9rdwSveaxxkBYAm/CAvuegMJGb4yuQIa9DpVbp+ygSNh03oqFGLn+Bxv9PYjdsItdVqf9SH4UnDN8eDMdyFx7cOon37SbTurUfsK0ShLQkskSLPg3fgZHkY+TUBrdAFjqba96uQOdAW0Co0KuPB08LX8WzjRZohKUM6P6UYUGaoPP3LB4E35akL8NxH5xjlV8LImB6pxGilFCNDpTg1Mxbzc5MxOzseo2M8k9/1NuZHqvHchcV49ulF8LoTn9y4C+03Y3J2Hl4zxD0Uo9PleDK+H5tVcI4SOTaMhTF0TJ/Rozwfo25zN45X4f2dehzucbg3EYbgMYaY9cxM7jAUrdfiWg8zRs1UOHLtC7AvSv53Yx7e+Ma15+IpvIgFFOGIPhd4O0Q5OceiMpEGMdV0THgpxFEGgCEPPhvNGQIWGuxWRp4dH41f+OIX4nPPXcOz7RbVn5HhXsMlwLTwRAWiSiLlNPSacts+c20qEz1x+Q4Y95RsLzKlwa6CVC9AZ2+VvvvHv/u9RJSCTWEss8ooXK21r/DgW96oy1U0KuMrCCAMrX+Q7BxDEoXDtAmOol1OINidzPQ6z/XKsaS3wT2uBFWxaKUWz8etQ3ipQDoCn3vcOMtwi8QksrXG7UNPoXivysp30+4+uXE73nvv4/jooxvx5S99Kc6dPZsC0GNldRVrbTfWN7fj9AIWDIw9BMRsy9x/019tnyFnvzLjhU8NrAV3C1x5sBJbTzaif5++bjbjaHkzju6vRjzajljn2D6Is9MX4sz8Fa5zF0jXYcD4KKHarlvcVuJZrIRBiHp1cy2OGvW4snA6/vg3f4f3M1GCodL9hAg6MEnu85Len5PqRVn9nBPB2r/58HH85Y/ejfXdPeAPsSphgYcrvP2sknIUWoSGLa9efboQkjB4Sa5wxe0RODCYwOcWJNvg+Mm9B/H2rVtYRuXYoW29IYXtzNxczC0u8T6bWRwKCFcALwJH9y6QsJLlFbw8x81ysnAlBkJ9bbOYU5IDTmhA2vqsIuFL8crPJ4f2qx9TqkA/GC9Hfd1YevZyfPUffid+8JMfx+LphfjWd341Vh+txJ/9m38XK3cfxA743QDXDzUaIHrnyK4+82xs4RHVgR+IyElP940xo8wsriOUTIs+y0H2LPsjLlQ6wEDjwtCEgmAYvntuDu8DcO48WY+d1c3YeLgS25vrCPZaxupdryTtOFLj9jOjY3Fpfj5effaZOD83HY9vfoj3ORCvXkCQ9Ddivr8ZM0NHMTxkuBDax9hx8tjV5pbOOThAOaP0rQ1nlmENi3a3fhA7HNu1Zmwh1PagtybW/T501FTh6I3QX8vxGEqum3KNkF/HQ1tB0b7X2ol3G9vx6X49HiEkd+nzIfwH8yP8USBHQzG8x/Pvbcb+jUcYT/XoayN8wJveQM67CCNhhaArDw/hbS1l1QQz3gZKGFjSCnyrJ3YEHJIGULBWlcgV3fC6CwP1Fl1YvJfGnFEQ+U9xqVEnJQsXIwQK2mLdBEBKJWtIVu/ThY4ZAkUoG+qCMVBMeMXSmfQDPU1ND8czz5yJhZmheHj/DtdPRbRGkS0YBxf74qPmg9jEA8xKuw5LWQVNKFDd60RF4uS5BUkVvCJb+edaEjOtzNh03iPDoSiX7hZGJ0rEtSmoY/qhEdeKS0tz8RIe7Bxtz1WH4uLoRCwOjQY6LPqaeDSMQy/EzeUsh6TSVrYbXcnSJnzTc3CffY0VM7YM3bqVwDOXLmV4ryh9r1GvnHUohsYGU1ko10WdMlk57Lt1vExc6M2VeJPrVuSB1AvcqxxNnHO02m03tvptFImQUiAbQrKyIwMV3MBH3hWhXQRP1sjXSsC6tqKqv8vjKjcRq5XjXu/Fw+mkxGtWE9caY7NDMmdurQrgPOdcRF6rJ8G1KtzcmVEmQFBaYsIJ5aRR/ndBXM+18uWAuljtLa9hkAJjF2H9r//1n8b9e8vxxhtvxLkzZ/La7R2tnUMst1o8erIGk6F8cL9fe+7ZGAUJ9kslZozV1NI9V6HTnh0/QqB3sNL0iDZ39uLW3fsgspx7HFhSwUyrvr1O7sfcebgaX/3Gd+KXfuXX4+7du7G+hQDNVvpiv4knASHWMySBcoDxry2die/+5m/H04tnw3IJIr3dPjhRIi2UQBFqMeXUsFINAbBFvz9BiXz/R2+hFIv0RwZfPAV4KsT432EnPnVbDc3Nzs/l3IALIesZ9uCd/rjgaHcfKwxr6OHudrx3/17UwKmLOw+4Tqt6YubUSRzfxiUqFYDtl+LpZ67E2XOn49TsdJwF3pN4JlvAeHd9g/4cZdkKF1m5rgQe4lXcX1DEzxSJP/1PDxooPstcMIxKZOTUaPzO/+pfxKVXr0cF5rn2/POxtrwWf/sXfx1rj57khLM7YDo3ZJhtc30zHty9hzA6ijPnz2WIRw/NyfAsSQEO+7iu4V4jygVwwGMTF3S5eMk3xr05Z6HQTm0v2nu1XD+0vb2ZODs1OZYwkKGNe+etXJ9MonJF6JT5bGHHM6em4iuffy2unVuKaQRGFcEVRyhaFHOlOg59IFwVfHTgEMENW4SFEvUe9/Y7qTysk7YJftaxiN1CeQ+aajMWw1kqmwNwnRWgwa10twbtLCOg7rXwQA7q8Wm7ETe6KBSEbh1LvqOngLC3UGTFuZBWXwyu1KN1cyWaD8BlU0EsnzAueBh2SUVCJ7UNMkxkBeOLz16LJ1vAknZcwyTNZIUICUY8O5+AwFWZqNCRTrw5vyDvuQ32bqxtbCOrkQuOn+e51YFZizo5bfDq9gV+d9FyGqn+gVdhpkwT96k4NKpQ/s5dqBiVxNJktQ9he2E6nnnqbNTXd2P5zqMoj5Zi8qmJ+Pfv/U00kBPHKGU0tzmugebOeT+TRYJ+KYhVhKb4B95QTOC1OC7g73qy3HdEDwUc5PwHyrmEfJXWVTCjg33xhaefigVkXBni1mMYho+nKtVYwKuYRXgP4jVqAJgRmenQ0iXNZ+KKdMh7pj0DQtfSqYxv3r4Tq09WGW85Ll28kLXIcsE1vCwMu0lLynAdB+kTgMiXJzJcUgVCKe+Fo4dlqPyQc+TgQqWadJ3yJmtt4ZH4G8gzTupnG+tAsDaQaZF8T2HPm1aR16hYtP6V6T3Pg6/ZtoTjbl7+ZgHI4uEwJL+pgBSK6RrxWeWh4jAkpeJJwkdYGiobHx2PU1i+uuDFs2BCCR3gdVEeGWrjnEpJq18r2JLbf/eDH8Ynn9yJF198JaYnXQlbgqmw2nZ34u69e7H8ZCXWIVLkRtQQ8lfPnYtzCwvpfhYxQogPgjvoIEjppySqhWOoxvHv0r+b9x/kb1ZkPRpgjMBVCSnhDo9OxW/87nexTsbiBz/8u6w5ZZ0nQ01aYoa0jB+3t7bj+cXT8Ye/9g/imYWlJNhiW9wmgq4XSjR7phfG0MrU8qzFJ/cfxl+//ROERzOVpzApEJt8IqvTby05xwNOnHMCcdbomZlfiEMswEEUposHB103MjoU1amxrBJ849GD2JKB0gO1UN5iTM3OCgUY11AcgoFxFiEfYIDknZwcj+mpcYgKLwSFsfzocWysPImuSgoPoIsAy/IxdPGnwiQViRb7zxTJf/CVPr3KhDFI5dD0V/7+t+OVX/hKbO7vxfDYcLz39ntx9+adaCBYncQ9VODW9+F/wx6qVJgCmrHk/K5l5/nzycWqaUNH4AQr07CW8ySFEikezwVpDOUKcMet0gHWfUft3OhrGAFw/uKZuHz1UsyfnsWrLUJZNiCM7HvW8sKENFzRnweY4UGGN2xz6MiS6xhKnLPG2Vh1LDr7hjQNN/TDH4Z+DlH27fQ81rFuNzgKD2Q/ageNaEA7riXS89117UStnnNorkh3zmQDOnqC4fWgexC3Owdx9/ggntCnQ7wFCyc6mWyYz/kgYVDaasThbbyru6tZesVsIumJ0ScdGzR1ky7nyCoIUvfyL0FHL77+WpShs9t4tSbPdJUZXp0ABYvApt8yPAjQCoLXGH8aPeDJuUez/Q6RLyqMbcawjZKsu35IwcbzXSTrfJOyYt8QEnhNQ4r+KIcSbfyno1AU/6SfXG/zTthn3J82SsCiD+9ldmIwnr08T8t4dK392KdfP7zxDoZII+c7+sQBMso5v36eKa1Ih3oIR662HMKzBW4WYzxSgezUM9kkQ3kjw3E8BmyrKBCVpvKC7pk19/TEeHzxrNUq6KPp9bRzjOzsh0nKg8cxQz8WMCjGUbCHyK8iGw5KVkZhiBhBcR2Y+7O4w6clVO4h33age7c/XsMjt5ZWln4BfspkZeneroYjhoU0wtHQoATm+9BIAyXpmjD3HKrDx0aCmmYBwkduhW6I3bC68kg4O72BPHir9N0/+v0skaI1byjJ8IdoTcGXjO354t3/JSBdOIsVWiIgiwsKnBRiCgevY5CGDRwo15SwUiQiswponHfuc3GPCOWc6XP6af7upHAVRvL5zpXUYQKtZt18r9c6UQk5GBszMcB5gAkIONPjysPxztsfxujIZE4yD6DVLaX+d2/+IH7y3nuxvLwcW5tbdLkokWA8v03fr7/wXJiAZT0iwzWGL1ykqfeiQrQQpJoyYUJ/74CwLawm50WgEPqAUGDcavHq+ExMzZ2Oj298HO+8947QAOFmg5STmA2VDXbxRM7Mxm//6rfj6YW5JNJcANeBCLsQgp4X4+zSd1dsm+HhzpCuWP8IIf1XP3kXIeIqUwtJFAoj0SOh2UcO4/+edkIy50p47uzCfFy89ixjH47hCsoDGFVg6oGR0ahDlO8+fpTM61ayEqnzSk6Wt2DG3AdB5QJeFJAyk2XP3ZFyaHgw9yxvcu+TB4/iXWDdAEf9WD+1h09SiThJKo1kvzL0Rt9QVCqIpEq6LRSLL589uA6Y65gfIvwWrizFP/5f/7NoV11LhLCD0SeGR+PBrXt4PrUYhBnNQLMqqtlMMgjmBkw4gKEB3WmUaOnCHC4UA8iZQVdbxXM8eWQvpKFx4n4TaT2pPDiZeg0B08/5569cjG998404PTeK8EOo0bY4EM/ShBZzjklhwbmcHObHnL+iGYWx1qmektlvziG4/sQwsnMMGl0drt9DOWzB5GsojtW93cRRje8NxuBCx/QuG65HaaI4VB54vs127CGYd/GWn9RbcQchd4/rnugVO2XShSa78DleRl+dfu0iMLcwmNYR5PfWo31nPTrrrk2R7oWfijBJi17zH2OrQBvziwsxPjmRpTu6Q/1x7fqL8enHd2PtwZOEVSpdJ1O4p68yEn1jk7nqvGq4F1ruYGgcmXSCEjc5w7ChBgyABG6laCG4NZhWt/ZidddU92IPcb2SBm0Y4jNh0tCslrMwNltLowY1mTwu/auzcYuS3lyHJeyh6lz9P4bwvnZ5IRZOj8f7N38c768/iQ64KFncEQFwjMIpMV6zB92DSFhklg54xV1PYyV2USLgxF0M+8fwtjiOhpEbKIj+Q2gPWFvmxomlIfj5q+fPxll4Rs/VNW1chVIoJuOtEJ0yCjk4A4zP4m1M0I8mhkSLcXWwp7v0gSfHMOO2lInVE+7fvp8KVJmD+ECZbMb156/H4uwMI8UTxgs0lX9otBpjKP/cgK0ymNWqPYY4hnlelee5zbqy2GQRj2ETSJABZYwOM2XLKEfLKpXKKJI//sPf+14K+xT69E7yBiZ+90gEgIhC0QA06YdzhVaUGWQHvVPulWC4rndORkolpBLhWmN0qcFoN9vTmuHZxfMAGoJtUCQAzOI+gIWicCKuF9+Tn9Mq5aX1bmhrAmRo5blwZ2u7EZ/cvJfWu/M2unJ/8f2/jPcQbHo1Pvu0Mf6Z6XyGoS5LJp9enMMrmcOdlyATChn68NmuWUnC9jzY8fzaxkbcgwkwx1IYqnzlsv5yNTqlanxw41bcvnMfpeH46LvvCCdDG6XDTnz15avxG9/5VpyfmUCYwUBYiTmp3jH9FkZGuGXBvDbnW1oK+wiPvbi9shJ/9fY7sYVFYfw5S6tA3MJTZjfGKeCS0cUXr/yfryYTnL18MRdtaplkHSXg56xGiwHfYDx31lYLy0crDHiNT04ms8gc4kjhZqKF4tGFZoOH4BKL0zpmC/OzAbZQFMdx6doz8e3vfCcuLp2N9/AQXcNh3+S3XODFe37Jl9DmyK+f+ZxS25HI+nanHQPD/fEb//kfx+yVcwG04OXBLMuhlzA9Nh2Pbt2JTT0ghIM0MzE2jrIplLCZWaZ5GwpwbMWEJ5Yvwnj3yQbwQPAAxxQOvv/0xXfvgS7TQILJFVbPnl2I/+iXvhGLeHKd/Tqs6+9VPBLDF8Xwcg6J+xwTj+LNkWjZozygpQy9AW/nlrw2aygZguHvAOPCsirbKLl1BO0q3tYq1vnGXiN2UBTbWJmGtrYxKAxvujvoFu/bWJBbdZXOfjxa34mbD1fikwfL8XB5PbbWdqK+tRutjb3orrqQcCc6bga3znd+O1qrFYkke3ik7QLyPW+xoDEPvxa8L/wWlhbj9NnTGVoZnhgLF8HdeP9j4N7KMemFgXxoaChKprRjuAxC63t370QHpVhkjoFr4aNhIXyFd3pHwANPST47xBDYhy4391AoOzuxtrObcz11cL0LPbegAY0+ZUp6fPaTv1wzgxww+mFVYqMYRRKK8gmBrUevsQBFjU8MxzOXz2aY6UFzK7bG6AdGifOICgbX/BT0qwEkHFAC9Ms6Yke4UEPwVs6RIOeyXEoBrBhAkSDt8GKOUSiteKo8Eq8uLcUoyiirddCm9dBy/Qv0h8S0dQ5NoMP0ehcmpmJxcjrKyIbWATIJgDkhbsafIdoHDx7GBkYyNxf44dAI393ditdfeSnmp6dyTklFoLKwtMooXuT4pKWSqin/UxfwrEye4rs8pMGdCkdP0v7pRPCecyTF663SP/vuH3xPBeDTnc3XAnLsvpKp+JcKASF4AhOAXwiu3jUK51QIvNzHpHef2QAOyP19c3U69/Ue7jWZiQEh9tqynZzA5asDKMJMRfGw4nzxnX8ItGZ6JSMA0FpbWh/GdT+9/TA++fQOSmmEEfXF9//yr+PTmzczY0ZtPD01FWfOnI5XXn0F5bGIMdqJjY01CKUb15++gpCRiU/Gx5h1WZ2YdZMpLYZkfIjQTXDe/eij9GYUDv45rzKAR9Q/hHV6hIA35aJkiAOPDRhIV2Vc56vzp+J3/t4vxbz56CiRYy1ZD5jLsZga6AR71/UqXF/HKzKE8XB9K/cUWbMwHgK0D6veCceCsBPgeaQSKRCQcFV0+dWsunMXzmNVDBfGAKdTsIMb63PdXl7JnfwybEWbToIOCzcszc6h8XYtbhQPMMgwHddYrVeIVbC6ZuamQBzPGcVKhUmcaB5Gubv48NGnt+mzNHIiWJLa7ZifOTSjPJHw7AkBR1Kw1OFhO/pHB+Kb/+TX4o1f/UUECtY4FmwTgWom3cbqRmysbzK20djdXM9JdufWnGOr7+5kJtEY1pPppQoWQ4YAAY8FgQbzdbDei5X0/MuH20/7J91rBGAoaTQwJoXUGO39+s9/JZbGR6KFMGyhKCuV0RjD2s5JS8AjHDVeVCAaRN0j2nIOgB9VInqg9kX8GJpxElm4uxp93wl0lMRGsxPrhrI4lhH+jze2Y2VzLx4g/O+vbqWiWN2uxxqW+kbtIFZ26vGAc3dX1uPeE3/fjp19cOazaTdBj0ltqf4+rG1TVw3bZWaVliy/F3K/oCmFbULhhJaKlzApvrsuxQ2Xzp07i2Vt5eNKrK6sxsOHy4lZ3EPghuAxbDY6jkdSyerI+w8fxCF4SZnQDx/gSZgsktlwCFaVfsLbMBvfi/RrDCfOubj1mOtN1bccvN7IsXSGN7ANnzTVJgh6Kx/Iy5KUMNZ4cF1Yjopzhu1FskO1WGMXAPQjBya597VzizE2MxwfN3ajaTXqibk4NkUXL8NV5s510FEAwP20k/MxeMAIOrwO8Csek56Eow/HN+Ld+b0qRuFr03NxcXwit4PQy9f78L0o/ZS95d3+CUXlqFU4+mIaz+D81ETMQn99LYxM2huYsBT8UTy4/xAD0ZATo6bdfCHD6g2MBOj9hRdfTG8ny9MIE/Biux65doV7ejLXV86hpPVTfO5NI/jSgPc372HwzpG4sh0g6t6ruen4IWZ/NnDC8BkO4JNMlA+G0bTm1Zw2rND3XmnLhn33HlNhndPwd8/bpp2R4DzUdLpKhSfEk8Cu1xUTOTyPd7+rhPwtB8wz9xHsrgmYBKC24eVDEI3x0w8//hSvxEqV5fjrv/1BLD9+hPKY5N5jLOa5eP311zNVVWJS687OzabF+gRr3En5RYs70t9CmBQelfFAhZVF2nwphA0HPcQ7eLS2BsLpvwTFb2Y0lIeGub8/FhGmzd1dziIsBozJNuL62XmUyC/HucmRKHWbcYhloReiUNEjUfCkIskJdpSInggC88HadvzNO++lIFGJGEtNq0hi9ckC3eOzL/rumUQ9/xlSPH3uDG7raOLC3+h2tCHee+sbsYfgtayFi50sUihgrZs1DI7MO+/AZIYeFZSmGZpksM+5JuMAzXEer25uAuYAfu4JUtvYidZOLUuL3/nkTlps2ZHs52f7KuNL/v75DvKBcc+qNDV99NR4PP9zb8R3/vC3cp/8GsK7WUfR1tu8H+TE+gYKyzL2IxMoDOlOIofe9rl2AhowXdQwVVYFoO+uaK6hREx6EJbZNx6ocoYIi37C1E4AK9RMtMj+4SFev3gmXgKXR3giTtwOK1yES2U4adcMQg2lwnPXgjPY0g8MnSN0/xe8wROFrHDsYIzsQWfrKIL13UasoAAeg/PHfH+CkngCTT9BYehp7DrRzrHnvAkK4QmK5f7KWixzzyrXbZr62zrEyIHnoBNpxUnYNDoYgWNSwDre5GeFqSNLvHga4et1iQcOX77/9Mh/tAM++W5Y6yoe6PPPPx9XLz8Vn3zyaTxEqMXoSK7+NpOpNIiQhY4OkWDDtH/waBkgtQo67sdI5N3FeACjgH1+Ls5ldp+0nnDEagaWLoh290m9vzNL5+L00pn0XA7o2boKGLi1gbWbRQl3PqLMDW9psIha4M7hcPSvcRh4HsKaC4fwVCvdRjyF0Xmlcipuv/dpPGnWoztVzHf0jfE+XuFzNY4wBo9GMJJHKlGiP8W+6oZvhfPJQZ90RI3mavDOYxq9PDMb83hozm9Ip6lMktYK+ZmYSp6gW7RFk4BEuYtx1E8beBOLc6fAcysVp9tle1fuCqozIKxos5g26I/N7V2M7tG4eP5CDCjbkfGGU3syWTpQ3hYytlAofu4Z9F6njlAO92Sxv/kZg+mt0h/+3u/kfiQSRpF66ypGBAlWgGlgds5wku8epkoanrIvhYdQCDI1WgVAGqPMOCXIzntoUiWTiolXT4noSRRNQsIcKhMHULx45skAPeysHomft7awHmHSeZQC4+NSBgWgXenewDp9F5e62+2Ln7z7Ybp51aox5754/vrz8dJLL2Zqb8Y8Qai7ozkGy3QvP15ObX3x/EWEguNnTElcWhuR8WeZ0lFofegYu4r0J++/n5ZmZoRAkF08iHazxjNaceXS2fj5r34uhvo6MYSw/bnXno9/9EvfiDMzuMqdg+hwbe6ZgqVvKEavx1Cagk5PZL/pYsNW3F3bib986108km21AWPmWT5P5qL/dDLfi88CtTjnv9434VRh7JdVohKtxItiOQQ2G/vNWMGSa4MHfoDouQPiMylAAVM1tOBvMImGgROX1hUagmBxQKMCYVeajejf3omduw/jztvvx0c//km8/+aP4/6NT6O+tRc1DjOpgCqd8bBXtGm7+QKG+bzikA9BEvoEK6jSH7/7v/yTeOPbP5cx5yYKt17fw5PYi93V7VhfXuMwUwvlRR9cp+Je84Y693f34gCjwwWcqTw1koB1k3N6IjJHwu3kSE9L5vvp5x48IAZgWAJv06Dgay8+F6P9xzE6Ooy3O5E0qlfSxrOTRtw10VRyWcrY9cGByRKmb+tJo8gU3gg58bmPV7DTOkZhNOIWY/nozoP49MGT2MEbqSHUDmTODPEMx9DwRExMn4qpuYUYtuAgfLF07hzCfJp+DuRCy45jkS/lJwFp/z0+M86EMkK9mPfg8Dpx8T86xAuv/+B5/6NjvMkL5y9eiOeefTbOLC7Emz/8UTza2Ih+hF1uMc01mTKNEXJcQuky9tbyRloxx4wr+lA22V9gnn3WQOI+mi+MVWUEPebZfgf88Ggp5/fmp2diaQFYIHuqxvBHDS2No2AH4sHqJsda1FKp9iefqqMy48l2NRh5t/96gRlSz+gCzxvsi+H2cTw7NB7Xlxbj5icfxp1bn+YCw6P13ThyHQnKqg/FXgJPljlSKErZppK7psNDRTEkLSW/9scEPP5MZSSuIjvGeE6Z83ohGd6iP/JlGheMVwHu2HlLtGVyBrxWQoGnckExf/xgJe7geTagMaMH49BEL1NPvAozcSYNr65txIXzZ4HZJDKsWArh7z3l4LN7crcnr3vfC9grbxL5PzX+/d5qtd4q/dM/tESKHbPT5hAXA/Ilk3nzT7WTD5LZ+d4btO8+LBfVgQiZJCcJ6aRhq8K7KQ5fdrin4SyH3OTa3rnec+24z+r1xcN1HSsry1ncbtxVpgDa/G0Jy/RT5yn+/639ibNnyXWYiZ237/t79V7tS1d1d/UOoBtoAA2AIDZSJEGJpAhKFPdNXCXS0ow1Dtltj8P+HxiOiZiImbGt8YxigiNZFEWAIrGQAKvZaKC7qru6a696+77v/r6Tv6x6DVL02DH5Kuve3715M0+ePGuus3ML8d0334lpLbPZhZytYtfB+bNncOueTU/D7jv7p3MtBYJfBLdg3ahgbr13M87BlMPcD+AutrmKlQa0D9SzOLaT+W14hCzCXmHhVNw7U1NpgRzubcUQFsu5M+PxwWefiOefvhiXzp+IVz7wbPzAyy/Fi49fiJ5WZ6e5dbQD6XYTle4slZVdVRKxe2etrS3HMlb99fsz8cfffCOmsOybUHAyZFpukGwKQOCXUfnRiEfvFRckISqLPBv9/IXzMBSsg+Xl4LsraKeWlmOBdtslL2pIXbDSSGNbu0+TgtLN4+zSWl1djuadrRikfToh1oHV9RjCMxhGSRzOLMQ+FvHb334r7r57M6f7rs0uhWcyrCziXlPn3ElX80z4ErpHl+rG12gSPeQzzz0ex569GA8WZnIzvzVwbrfR3IPZuP7GOzFzbzKWF5ZSkQTt7RRpz1GxjTyHpouYrni+2471lZVwa26LSeFBQamIuU+BKhYsXLqirbUwJQQ9jxY8yMvjI/HkxEiMjgxnv7HK36nqepGaZHp8enXOenE2ofQsHzjuVcby9BJaYnVzJ6YRSNfvTsYb792O1995N66jEGdXNmIZelvEeIHkoEOHSRV+7bG9I/22xDoWsnTsEQmSgedxnzgxEWPj40mjLv7NTRmtDe3sjUOzToXNo5kNVjWJg/8syDKkQDLM2U7lUeLie2P5ODPFcFqPiZMn4/Tp07EwPx9f/tpXY400OTsPGgIB0a5X0c4zBTR57yD8QHB2Uel9iHuFrfScgpR2cLKHbZPTXP1NW7iSu6vHzRq7Y3xiNE6cnIh2jMXdg9JNaIUOW52Gi4fQ3Ydx1ALdLMVdvFW7yDzYza1VnL7tGK3lpFK3RwEDzTUrHqcNsLGP0N5vWY9TfW3xiQtPxsHSdty6PYnBsJvbnzRv7ERO8/VkxZXVOMRo2cfy36W8/YzL/OYZBo+LFgPeGF7Zjo8MjsUpjDi7tXKHaNor5azRulO6CgnI+F9/yvuipDwiV0V40NEWN1dX4hs3bseUE1qQo8oTF1xLC858daaV+LMnJbeXgU5XMMSfunS+0cVblEXKadooJ3bAJ8p9t4v3Xtmc8r0Bm+nsITL4XNlMmist//hXf+lVf5jQ6EujFnsOlKkAIH4Fb46hwCy+yxlGdsVQaE7fg1idHuagYV0ZmRYc7zxUReBUDBKhwAik5bnZYnYlAVgOOpJOD8buLeFQyVnB6enprNQYzKviEJk5h5pvZUynHN+4dT/+8o23450b9+LBg8lcYTw+Nhof+fBH0zoteTXGACRwkWH1KFyre5mG8ZyDJy+cRXh2483oWUF0lOHq1DzBDUJzvrvuin2wfvyda2+Sz2b82Kc/Eb/2j74Un//sp+KTL38sHj9+LvokXMpzW2wkW7gxY+5AS8G54SLRWVkAlMSyv7eBGzoXK9u7cfX2VHz5z/8qltZ3so85GU5m0xMRv+AolUkKgSMhfxYiyVv+kzlPnD4Z/QP9STjiF/Ud61hIU6tLuW12Wt7AkSvuxT1tcQCBDg4MoER2kRg7MUD5fRBpy8x0jJPmIpbVub7BODk4EoMwruVtoMBdV5Fe5z6MKaEvrlGayg/C4w625Rfi0XpnlJEVl97b5aN/txPnn38qfvlf/G4cRwEurq3G7Vv3Usjdu3kvRvuH8SxWYn4aRQ4T5fba1Ecv7xDB4jbpHp4lM7nL8wbf5+Fb4D4Xj1lfyvGqcM4uFJ/xzphpoLVEoElppxHSvXDiVJwdGUsm0pIV/44TeDS0Se2FtyZuHW8/dDW+6l5FzuFfXl2NSQyQW7duxnu3b8eduaXw+OM808K0He1lLYqCF0XouRO2mwsKNdIKL1E0zZztCayW4464x0ZGYxRL3a4bT4mUd7MbJ0ezxLNVggekDb5PJcpD9WUG8c9FntbYSBoTASocxVlmIH35zO+a46mnLselxy7EzOJifPWb30Thmw3/4ZLZ7npT+8AsDXej0LbwJMV54tnyKbzQtL9VmgpWvQWyABq9Z4dbejqp3+hInDrlhJkRZI9dhsqrrFnytrM601gS2vbOaOvpwyvZyTEnN4scgC5b8casH9yIoUCryFdc0zuzeny8R3nOjvIMoCGE54efuJgLSr9993YsdWDEIis6W928sS0O+vEYO93qpovoVGrH0/RCyMqxL2RlM4bFhdau+OCx8ejDu3Dguw1ZYpeoPTqlbYosTQCskzQpFhy/acXAbpZ3XTTcFn/y7nvx1sJi7IFX1+G5XsrTTaXFNMDJ30OvQEryu56S8lsT+onHn4gO6ueMR/FtnfNMfa7C4tY+Pk/aFRryEKQcv+GqbM5JObzHkCqK5KgCSe/D/JKAJDafO4YCkQNImcUFg3Bf3c4eXEqVSHoIfC+jKuztBjGNisC8rZzBwmWEXBNyJOzJeHxf4fG3A+rzWDnOujnuWg/KK4NTBfG6hK7/kKC+8mdfi3/z7/80Zl11SugHoZ//zOdALPBtlfEHiqYM7MZEEHXlt1Hl5nYfkwilT37kQyASRiWN5beiCAeGBnJrZr/1/PY98QSc3d1ufdEW/+BHPh//8td/PZ44ezYmEbLunNrlTA80e7ob3MqUrqtxcNN9jxTU7tKq8FP0uIvrCkJ9hca/iuXz5W+8Fqvk06r7T3kKGBvX+yL8CPzmV9bXV+XKm5Qw/rDc5M84c/4ceMersa2pr3snLVLW/BbC1fnwEhKWmUxoG2vhqfh6wGOLR/Xyzfq9uzH3nTdjgnZ47sTJOD48hAB1l9v+GISxHYtwv7Q79+/GChZ1B8y1gEVGVYGL/A18K6wFXhtAQuaHzJ0JfAotYWn+nS/9GMzeFFe/+2YcHz0Wy3OLuUByYXo+picnY8IxLjyUrbV10EwhSjCtA8R5izgAt+715FYp66trBQaYU+GR56uIR8p2nMuZdXluOO8UcIkP0jpdV5hxc2KE589eeiz68FgVlNJel8xr/zj57Bkp1hltdrU4w6XSvmOGWnNOHnG2zDgC8fHHzsVTCKjHz5+Jod6uWFyYTcGjkHQXAT0dDQ6r5JqS3JreLjPbCLyIsWRmvlFu53/QuduzDw0NRQ+Cz+nPejIOVj8UlFz9yx9+wyUFuT/5c0JEKhEfSGEKOIi4tKHtp3yA/1Eu8vjLL30wzp47Gddu3IrX3vhOphEcvee2LgS3Y0fAnT0POwexRTtWRa4Gs+zsauKZPJZdXbxSiZReA3fpbo6TeCFnTp6ObhSTEOUfdciZbsDTqArtQtsqQ2h7qaEVg9XhEWdg9vf1x9BgHx7yZuLDD6wzGabcsix5tlkleNiaA/6eyd/eshMfOH8hTg4di6s33wu3JHJCjV2UObhN2QW/4M6WEW7rjEHqmq1h7j987HicxCh0F1/HU9vwMosh7yC7+K24tXXJ0/qJphaNH/JFkTS1dMZNDLN/+/obsQ5sHXr5EF0uHIfR8lRO8tFb7untidXlZXAE/Mpj5OXc0kocg7bOjY6WtqcMJ6OUdoAfyCc9JeBTnqs8vFe5KJs1zHJ4IL+l6N09t5H/2VdTqECpEqQNbQMkUYEMEZtExMep5YiOcVSBXw87URDbmD6zUPOqCsFvvTd4NY8UiAQX3dm4a7qHpK3vDbpXrri2W0vGssH9LLcd4EarzTKzLBCxsLQa//6PvgLDwtRQzRc++9kYH5+gDAS2mvl9QQZUYJZGz7KpkwJ4BItF4Tk9/SDncWsZOmbkdWCgN4bGhqOt09lcS9Hb3RY/+tlX4u98/KU4dFfd67fBTXtMQPDNTVtYMw5Ei/D99MLs4nBtgWfJu0rfxWN2nSn7re/a7n68hWf1H772Le7BmwyD56NlLEFZ74o7Q96X9kzciIvMzGsirFz0/Ox+SAOAhB7aswOu3SJjgzp77rzM62aXGgRuhe28eae59nus8NZaTL53PRbevRH7CPKzWFWXTp2KERSJJ9V50uLosdF48cUPxoeJ4vsG3sMCBO+YVQ72JvwyiCBDjFQo++hlXP4pwLVfSZz1sk0k3kPyWkBArd+ZjN69w3jAfXd/T0y51c3sEp9hEWok0M4qE3JM+iwL0bA6N7fCrd1d8Gr3RlEgCgAFl94ttGnby8jSvYj0ms+AhT+3nGhZWYuJno44deZYdIx2xUD3AGVrEcNMvHfXXyePaMXJY1rUfu8zYweKsbNHA6olesCp8/hzwVhvZ5wfaovLZybi+cuX0sC4c+d+LK845dt1IVvRhvBxgkc9StUJH7a1UStcXFXrUVzkFHl+qHSG8eJVRna1WTVpXPxkAkLeSzLk4aPEHTSUJEQoNMczcOJfZpLeiUKGuu9txTPPPREfeflD8Y2/uBJvO0PPrKHZVpWpFroK1e/FCzS/s7BCNoWmU5FTZsqIlDUVtgKA4Dkd99SJ8Thz6mSO05rW3ghTKC9ykLpR/xrEiXLJMrPrijRb0PQcHn8ninagux9lAT2CP0rNdAZ36XBWXdKUf+Cr5Auc0NfzJ07Ei2cuxO356bi+j9xyPifixU1FRYsyCRGMwsRgBOd7WxhqeOjH4YMPjx6PEeripJUcZAcH9nikIs02KTVPYzCDsg66NV9xFO2xQl3+p29+K95eWQrPO+pCsdhGfuHiTOlgCL6UB51x6YxVu+BtNhWW9VmYm4tnnnwyJ9LozUuq4ls8OqVeAlappDLhmbFMkCrGgFG860QAvx7Jz79qxhK96zj0PHJqaBKSlk7RcoW4SmX97X2dTVXfGy2wpqtXlY3R4G8BsJHtZjr6zK4Qv3EcZJ2KO7Au8Pb5ma9p8uxhGiIrzDuVibDrRvb1D8Zb196JyQeT8dEPvxwfeOGFWPZ0PARMDeZvsM7Z8DSUwrVGu+22UGrnzp3Owbzj42NpQfKKRidNKwoMITA41IfFuxunjw3H6S5czds34503r+M6HsYLL70UY8O90d15EGMDnTEy0Bf9WLASWNYNhbFN/W10p+HlmAvk43YQb7x7K/4IJbKON9Ps4i270SzcRi4U1oCfhvbeqxSUt94QfZD3MEemh7BGh3OuefYNw6iK21XqPrOFVYaAU6gqkHJqL8zWjcBtRwi7bUgTSmXm+vXYxopsRtG0k/XxwaG4fOGxJFjPVtCldmr15ccvxtlTx+OF556Lu3fvx+vfvYo1h2FAGwtHMjswqVhScCc8tAXCKDlIsbxv9+lOTAwN564DF49PxAfPnY/nTp6Jk3afAY+em1a5i0KdTaalJhOXmSiYntZ/l2dY4itzC7RpEcbuRKBAyXEPuQdcKJiFJa1T4Uym8llJk9Ort3djEAH4IjA8Nj4cgyiy9ubOcAW2C8qGBjyrBaXP906vdLW8Cz578FRcu5Lz9zvgj1aMnmY7mfBmxIfduO6aAMweEzuMovnAkxfAb1csT96OheU1rEUH2rFq9SaFx25GQBPQ0uZWF35VcJKPii0VTQrE0k08OOiEgIOc8ZhfFPIo/2X9C63kO59Xga5GyLSZ+FFwClIjeEZMZ1dLfOr7Xokv/8lX4wEKPldyE52QIk40ESzfdRLNG9uxg5JM2lRe+N7n6YWI/AKH76V5eyHOnJiIC2dO50p4Pkqe14p+uKYBmlcZ2FNhecoXQ5ahokD4uuniDnm5iPMuirqtuSOGoF35GkGH4tgNN7S0S1LFUz2EmpcwHUCXrbsYUgMD8STeyf3FpbjjwLbdZeSvN7/Pb2kgZ25BG00YnSN4vK+MnYxL8LS787qDcM6O1JCxDsBcjJj8R1SpE5tVIsAvWmiLg9bu+PKbV+M/wo8bKMND2sFkzkCtxr/nyyjge3q7c2V6TnuHDjV2lA2WpXw19ZNPXCo06HNwb7drdkeS5qgsN0pjaQyLK+qposo00XSl5Td+7VdeNQPdczWwmlgCkiBrMJPU+lzNpAr16onUQr1mwzW+8V5hX38LSFVCfudYiIAJVFUuRj0Qu7NUPioXf6cbSBo9jZwcQB7mp/CzRLsTenr6NLbi+jvX43Of/RwWqHkVGE0rjIbyG4EJTFJHUZYiR/sD2BCej104H88+dbl064BkmTSZofFnTkMotV7yWUX43yfeRfE9+/JHYrC3K/Y3lqkz9cIdRffYxZkMrYzXOvYALWnDvLXM3SPp9WvX499/7S9iDb3XjCdyiNtbGIuGJTZQm3U5GmnIxj2VN1gIv23XQghNMYRVqlWsIEqCAZZl0izSBm7j4Ce5Ky+E3dfWmeejxNpOHCyj+OZXwlPgXHfQIkOC00E8nGcuP5lTP50irCvcSRsN9fVgaSM4UVWXzp+NP/yjL+egMZoKwITPtpPxJVLq7x5TsROXzx6nrdyL6zBefPap+LHPfzZ+6xd/Jv7pr/1ifBKDoIs2y/EZ4LNsd0dempnOQXXHQ1J5iGdKAO26CKlIXCyp17K3tZMeAxynCWtjpGeCFOIb7qUFowpGwGrMQIab1Jn6v3j6QvSDP3dmtgthFE9Zr215aSHWV11ct4P1DL4xHHq7OrI7xu0rPCa5BcCaEbqmxz5PhW2XA2Rng+eizs7YBB+bcfn0aHzwiTNprLkmRlhy5g9RJaESTciOXLVEpWXHuPwtnStkLEA66MX7sUburZZKU9Fr/RvVFAwaJ+9lJNspFUnjdxpf2YamLLyU41kkgbPjR774Q3H73mRcv3kz881dgGn3PF6ZMvcw6g5c50F7NO+DcwSoCl1eli79psAlPds0KqCDODk+ml2AeaCTNM1fCmBlDr+TzvkqPQjxQFTeVNyYmeO7jnHyEe9U4c0xMzcfE2MjMTTYD/3yRE8cIZpnrQOHvQAaqMoFa5jlAdMudd3f247Tnf3x1PiZeP3Wu3F7fSHcdii/QXlIY4l62rhlYzMuNLXHyyPHYhRjIRUgctGeiLYG/ktXvTUv/AoGqKoySnkraUqv7XF1bjn+9Z9/Mx4gL5zt1uapotbV9MLMvTDbbL29GLsYhJ5e6sJrp/+CqlSUToVeXF6Jyxcfi+Mjnnsk3qwlMl7jg0LNTxmvzFZOV1ldZbhBGtvZ3kGR/ONyZruAuhLcLhyFdunSyrQp5FNg8aC6N2bgd94bkmh5b1rdIYPf+FxF4DWJnejz0sjl6jd+K6CmXVlZye/dF8rflqMbmGXwrQLZZyI/u+WIbp2iSL1w/nzswPTO5889wxQoEhChwlNgyAfcFxj8Xa/OChoZGojnnn4yXdmisWlIkC1SnMveTNommGP7zmRMX78f79yeiie/7yPZ7bEx/SCWZ+Zy1or9pR7ZurEC8yLUPAjGAdANLB9no5BrEtxdiPoP/uRPYhmrt62rF6SDwyQu8EyUVExnKEqj1EmAC9kdedZQJAYZy+0THONp73TqdemP3Qfns3at8fsQa8YJALQCQrA1dlEeh0vbsTWzEluLsM0KFjDwHuyAHzwuXWHP2L54/kyMjo5CAygSYHVtyUBfd1rrbYdb0dG8G/dnFuK1716jPliogJT1lZq5cxPJofam+Oe/9DPxv/v1X4yXP/xS/PiP/Wj8zq/9QvzIF74vnn3sVLRsrkSHdYTwVxbmaduN2AfvAwj1Idphz8VWG27p4krsfRgLWqHJZeA8OAnrc3VpRTlYjCSEu4cV1WmptmcaFEaEhILUP58bMAbLufPrWzhKuzGAweWWMHo2+pEtCB+nFrs+YBjPc2R4EEOiI7rBqwOjpsGiyau7IWvx2N2W3oL0lqVIB27itx997Xyz74yZrVxA+8xjZ2O0vzfu4WVvQj+tORbTEJLJ/NJsoWH+SyWS0efgwPE3aSAnzRA8k9xBUmlcL8x6J6kkLqx2qbfBAWxr6TPpK7VSJlZ5+Ft0SX8HOYY5MzMbKwjNJTz6lAVY4V0Ivz03CJ2cho5oKzxD28l3Wus0UfJWCn6lXwP3ton8Nohh8uyTl6IL4VvAJF/oV+VhnR8alMnnDR5W8JNN4QeBVM3RBipUjDS7Mg+h821gV4E8duEUnmMLSo/kpHeszLGd3JYHOSOeFZ4q6hYFd3hoF8bA5mac7huK8ydPx3cxXqeWN6EDvhcW0mfEI+7d3o8Pj47HEwjybgyLpg5kJHjx4ConComro3j3Tow3a4SCJntOVJxrtOW/+uaVeAMDKqeDbxfD7gDvxtaVq6yxGdhe8nkrxrgHrOmJ6kEMDw9DG4fhiZ16T23w8UsYbm60pCx0HzPpJaEhM/OpykTcehWvVdGk7G5pvtLya7/qNvIKXLVN8RKKtV7cGBVHUTLuwdKd0UzM1Iyy4RoZe63PLNBoUHibh4pBJeO96VUSurNVUblxo2Ml3vfhiaggytQ4UESlvCbgfJ/l+NDAbx4kg3iy3eLScnhGgxtPJirIT5gMlmsog2reawEUQi6D/wX+0xMT8fTF8/BO6aZQoJSpoRSHhb0/sxwrWF/vvfV2LGKtX/7kx+PkYydjfupe3Lz2dizML0bf0CDWemfsIMzc7FELb4MGzIFZCGnbLSRQE5sIlq9/+zvx3Rs3o7NvEBBKIyl50+LL5vSvBOvDf+W3zFFT+NzgleeeQ6DL3zOIdWzXGrgz2Co74H2Zbw5oTwVPGwzQASmuYfHsLW3ExsxiHO6AZwSzG3p6lkd2FaGcQRC43oqJifE4e+JUtqnrbtxeZqjLNUIdWEKkRcBuo3j+3R9/NfabnNFkO/JcNEJvLQdb8UOvvBz/+T/+xRjp64gPvPiBuPzYmejcQ2gvzcfmwiwKDKG6uRvr4HgKBnKV/x44bAWnaORsM/fWunbtnZi+NxXrC8uxi9DfRHmvLi7HmtMvoQVaPnGixWs3kQcNJRwEcV375Qve884LSgk8Un5uJAh/PFiYi7fv08azs9ED++6sLcZjp4/FC0+fz0OVxoaHUCTtMdjTHiMo1JGeruhFcHRpecsr5Jez91Qq0iS41xJu29+KXpRqenMd+nMtaTkO0oiPXziTkxnefu82Aqw9j3ut26sUJYFC4XdOMebeaz4n78LTKhjazHL5s9vDblW7WbPugGRtpZ6sv0HkNJ7n2Ii0n7jxvbEokxznIO0+ec/NTsex8ZGcKdShsYWyX1tYyrU8FMhXtr9WfYmuAJe6s2vRfnne544KlsezbvD2/NOX8XJ7k7c1HO3eK7uGP+olkV/TyCw1KO1K3Ut9VFClB8Jymjx2kTc7eh+Uv4680Ts8OTYU3dBwWRSoRe/Tkk96OmZmc9kbz9WtSTyLSYV2uqs/xlp64y9efyucVq5X7RhJnrUOzJfbe+ODY+MxnoYcso/v2t0GRpqz7uI58VqCssZCDltc56HsRLbhsX792rvxh1ffji1kh5MA3HlcwFwLZj7mwVd5b+1znIef7mjRhVHivoXO+BseG0XxOy2dNoGvTx07htc3gex0635oRHrye96nEqFtcwYnZdXutxyDa4TdnW3HSH7u1UIQCvwyZmA0AwlRRWKDOU5QPZE6x9gGFHgb07Smq8995jufqXwKUZcG9953blnvbBlno6y5pxBCQFdsAMLBRE4lokXg4LADTQ4MualYFy6603SdkmuUcJIZsXA2nZs/NQscyBksSLusLK8qujoRwCCDiRV/Co9MIcPBevHMhfPx9PmzfO9stD3tsti3X5M0e1MLceOrfxFvfvdqbKAcn/3Cx2NoojuWp+Zj8s507ro5fHw84dzAlZ+dnku3WiHmVN/x8XEw3BIzswu5Mvn6Xaf5fgsBAT5aOgosAthoLFWFBJENKM699QGv9dAU0Fknb/nGZ1pf7lIKRUf3WD8KDU8SZnXmzgHKbR0C32nDsoLYqXR0QAMbM0uxN4snsqKCk5lgQp5LVhJ0trVdFby1nR1ofvLsOdqXNsAF74euhxDs7X3tyAXiXmtsYI1++avfjIVNiJoytZ3wh+L06GCcHeyOX/npn4znP/Rs9GDJH2zb7TETK5OTsfhgKjyuwFk3S4trcf/uA+hjMRf0baFA1rbcEn01plHqr127HnfwfNzx1GmQWzDM9uoWCgdaTFtGg0FFAexYddKU3Q+HbeCNuuXiL5QlF1FIvctN4hBFeOg+StBSdr2QTzPt5Gr4x4/1x5d+6NPx/R+9HCeH22N0oDM9si68CswEFPN+dAKAa6s94lfl6RTlDhhfsdnCuzbKcmzE46izPVNYtkWnHo9HCGyvpmAeHx2j7Q/j3dt3Yxe8u4ecioSHSRNuweJ76SC7oBr3ZWsWp8M6wUNFU/jQPvXtrQ3oGwOBdpU2FbrWnwdCJzEVXPAOwiS/pDz+lXdoinzu8cN24f3KL/9k/PzPfSmGEVptVPe9q9doiw3SmL9dcioJ8I4R57oGcytFSWsYiHop0pjyFf5/7MSxeOzMmRSIGpwKXpUJiVMRSY+Vlw0q0dK10xx5lgt4sP4psBuw7yEnTKMy8tk27e7WOk20zTByJzf0xFjSaCQ7ZJNrvOBA0nq0cxMezC7ets+3oM997au1nRjvGYiNubn4iz//RuwsrWJoLsb+9Hy04fm9PHo8Hh8ZiS540LUwTg5xhhpCKenJehgKhFKpr1Qk9oToa7TF7c3D+L9/87WYdVM8x0X4Jrf/oh0SD35IvXL2lzhImVDkRW5j40aMtMsKPGO3mjJ2dxOvVHpGqV187GJ064HpbZNXbs9PvnXfLQ02wXSMNR0N7lXQMgp4d0Hizz9cRyIAR4O/63O9B10jB2kMfmMjWgnTqHCycgDuO6/Vm6nKRSViVEkZvPpOxbSC1eK0UZWO5zqIBfM1T6PjJe4+6UpeCcHv9tCSNU+qRzq9iq6YmpqLeZRSnjKWJRWECq9pa74+q+/KM3+hPCGWDzz+WFzIszsclKIulHlAyx2AZXcEfvPGtdjv64yPfOEzKNn2WHowHTfuTyLQZuP4qbNY68djCo/l1r0HMTk7lwrShZTOnurCQvB8jKn5hZihMf/gT/805lY28PS7Kd+aFKiPMkm9T5zXK4+8qvq9ZgNz78wo8zBdCxZu/8hg7oHkTBW3kdgEzwsqBmDJwUkYZwtPZMuN/DZQEFqZfCurlyv5KOgUGgoY0CahuiX7E+fOxMhQf+6f5ITMvk4UPVa4RodtP4Ni+Pprb8Zdp2TLPHsb8YkPvxD/8p/9bnzhEx+Nz336E6nEthcXYn1uIQfGneLrFvCew+2W2PenJ2NlZSnPjnGzyWWMhUksv6v3p+Nb196Lm7T3ARabi8iAFChkUiIMm/PwFSQ2bgoU6XA3PRL3S8sAHjUU/D9xTxqVawoQ6OzQxZY8akKB6Cv0N23HD738VPyLX/7ReOGpMwitLRSnnjL4398kojAQfjvwyvrSUu71tbHhrs7gFuT1dba5ISxCRaXihpd4/AiYQNnsQfuOnTimAvo89gIaJL/dnTh+Yjw3a7zxYAYmBl6ASmEpDaAgtBo1VBxUlTeyL9yIcHTCSc7oafBhoY4yU1CqKa0smh7dZyBvfz+iBPlR4edzvwRnwPjSh56Lf/G//Z04fmw4nn/m6YynT51MWB48uE9K2sGoiOF7BXX2LHBVqBZhrwDkggLuRfBdvnSRq/vCSdMqmCJ0q7A0+LvyRnZ1Uz/rbDBN4Re+JV3mQTnW33pY1gGCUwU0u4DxgdFgeS20kxZIR3p+KAws9ZwOT0Xb290x296SQA64mepObsfi2qknz52K+/D0OzenMAJQVHjGw9Ttlacux3g/xhw86KLSaOkiOtOq1Nco38rQeZWO8EYcPxX2fbydP/jL1+OvJqeyJyNbhLrwX+LQIDnkb58TKn5K/cvYtJNtHHP2hFknhmhcakyvr67GKYzb8yeO58QGCU/J6BBC7UWqOK74Nj6Sn/tXWn7vn/7GqxZq4qo0vNbfVcnUoHLIWUykM1Pf1zQK92ws3tVn1Xux8WrBFTB/23fnFGDPy/Dbul4lvaSC4USQ0YtbZNsf6/cix7zTeyIvmR37Mu5gvXp+gQabHkmdOCBcfmc5qXzMkOC1wCbsej978eTpE3EGF9Az0iVQ3ci1mdW4f+t23Ju8G3udLfHSJz8KUbXGzO37MYVQu7+0EiefeDLOPXYpbr9zAyt6Mpa2ECwIcKfHOpXZ/nRhnZ9bym0k/ugvv5Xbwrd19kZ7U3syjVagcNZQ770k/A9/lN+qEgDlvigSseB7hUznQG/0uyNrK0KQuIenMA+Nr3XS5k6jRNluza7E5tRihOdM63EoKEqReeVXbjin9ZTCgN8SsH2svV0tceH06Rjs6sbqxvtBOPe7rgIlpUJTiH4bj+HNm7f5bj8GkPe/+bM/FT/1xR/EmzkdrbvbsT55PzYW5mIB5To3hUeHB+dW4WtbO7GwuhbLG6vZ5pvrO1hUu3EHpfS1q9fjW9dvxdTqZkRnP0C61kZvDmuPmOewG2m7xJiCSrithzjEsnJHY/uopQW7HaWArDZCGYJI6xTiKocbYUlLz0Mt+/H3Xnkm/vNf+NG4NN7lsGs09Q1FS+9gMl7Tfjk1D4meuHUczG4s20Ym7cGrbcoBd70RxGsz3qDdJCgUx1k8ETF3ZYa2hXuvCX+G+6adtezPHz52PN7Fg52bXxXS7KrYJL118+x2QS9H6xYlojJRyThWWBRMiXre4qacD+QssMILhsoX0lAG6YG0jR+NpL4TYwhDLOS+3s744b/z/XG4QzutLVGn5njm6ctxFo9iYXEx7qP83A4fDitlEYtCQt4gK/INZUi/8v7J4xNx/syp5BVlSbYR+M2oN5EyQhOP9D6jbbzPLnoFATmZRn6yi7wqEoPtL274jGf72SuwcdgWdx/MxR7G8khPZxyg0NNztQy+hykSpztbKCq8A0ljA493CTkzv+zZHkt4NC1x+dnn4sqb7+bU7XaKe2x8ND759MUY7W3P8VGNNAfZk1aSyWxl4RJm2oRnueW+isRuwLaeeGt6Mf7wu2/FPPhzfDar4X/+a8jIbM8jdfRaZIXSQbpS/uIhw59uF7+yupznl4g3t+5ZoY1efPZZjBqMf7yQzLcRlNcG26HKffOuMp77Ky3//H/z26lIfKkw9VobzsQmPPrMYDoVRM3QRvGdabREvapwFPA+FxDL0KuoXorv7KP10Ce1ngLcI2RzwJ97VyLntDjKEAavYkzLr8JkNHh1Qz4Xa8nDDxDqrmL1QB0XANpYwtGo9MNYFVvNpxApygYLc2KgPy6cOJHP7HZzAdyy23BPz6R7++STT0QnltHUnfsxieextLoejz3zbDzxwgfi+vXrcd+FeygKD/jpwgpYR2G6Xsapv8tcb92fiW9857vxxns3EPbDWAj9GiLpessQNVQcl1jgzcHEI/VIRZLfcDUNz7wqO7vd2BIvoc1uAxTaOvhbdwwDYmqHgbbx3NYnF7CeFHTFi6h521er+DUkc0LYsnpOn/UZ+FtdmYvnwMVY3wACBEWJUTDSP4D3I8GrrJvjvdv38tS2cyfG4ud+8kfjZ3/si9FLHtuzs7E6PYVSnYmZmel4MDUVS0urOctkexclhIBb39mLVZSIO7vOrm3F2+Dta29ej+/cmYpNlUbPQDS396J8pSuNH7sNpBc9BKFVCAIzUZhp4Yd407p0jzaFbJKCzCMpyLDguMlB9q1thPhOCoWRtoP46S98LH7r738+zvRjOPFR2+Ax4kQ0dfSFm1LuQAf70LULJN2yxd1m7TYqTQY/Zf6F9uxKNhrEr2dkOBaQ+gu63dtXWSPsEY57ntPPu47e/ujq7ourb7+HskXhIHi2ERCpDLDo9dg2UCymtV5paBHlUbu37PIpikZeti3L0QDC9r4gwMIqEQF/4bdy77vEpoIQ+PQQVlcW4qMvPx8nxgaho1JPjcIe6Hp6Zj5ee+MqdQb3Zmke5kWZtlXmny3DI2jYg8Eeu3Aux0aOKgBxprLRg1A2aASYBxnkP4P1VPk4nmqXmDD424Kl7VKPYkjmO/jN8ai1bfEfGDJTMYjxpSJMeUAZnmlkG7qH1SaGzPTkPPyOIgcGt7aXRt2Esxn6OHnydJw7dzbeePO1GOzvjE+8+Gx86NKpuHTuZK6JskvMFfqu0cqudWECuFxf1TAsohklovOGcTSLjfCvv/WtmCTtJrHKwYrHIitKnZJnhZlY7xMvjbYVtxoVeiZ2GdtNPDgynIf+zSOrRgYG4/ELjwHXDjK8eHfmY6xy3fssl3dGn1HOlZbf/PVferUQdbHQ64fe+7FXG0fBbzqf+f6oglFR+FxFUdOXhqJRSVu7vey7tHHrOpHFxYVGfmVOsvnYHycRuD+S0QGrtAgSFygYNKq3RbD5qCga+x4lMLdTnpyciUUUyS6MXc4zQSlK/KS1DsLlvbD5u9a5Bl3YkZ4+LO0zwLgY72FNL+BBbKEMYMV47LFzsb+9Ezdv3I7ZmSWsktW4+OzlGDk2Hte+exWP6G68feOdGD95PC7hnjsLzXOoc9ygsysWsFa+8dY7cZc8Lz7+ZPbr72B9y5h2OqRX0ogSgziuuMxA3Y8qE2qUROJzo2MkMkgLDNCLNyIBO2d9G1xv9nXHvofVkO+O+1O5Cd3qbrQe0nYpdBu4IP+Hfig/adW0rhWyjlnBipIlzLUaxyHGSzCQa3zmlxZitK8fJhrM7gtngXV29cQTTz4Zv/GLPx0//vlPRzNCdvbGrXhwG+/u3r2YnJmNGWhheQvvlPbYwQDYps31SJZIu7K6FQt4I2/g4X3t2rtxC2XT0TOMAunBCekERygRFEcyERKsTJ8Ueg0H762C7U/9Ejc84dom7ZHWE/4sV5qwpjnGBAxNKgEEc+tB6c760qc/FL/8xU/GuUGUFEZPc/cwbYqXh7LZ1dtc9oTFjTzzfcvV5JseurSThy+tQy9u3qjsUGC5C3A9e9z+aLW2NL2L6+fW6BSbR6Me7BYlsQV8myRzDHAUI2dxbSfew2DaIsPtfbySLSxxZ9SR3yaw5YmjKUih2Ea3Vo7TUXY+5zv5xTGTHJTN+tvYjUBCMffwTzyKt0YoooxvpBkMDFwRPJCL8czli7SF1ipCjPY4QNm/de1GvPbtq9RLsUe+Cjiiit5bYVInFY/ExbMd8fjF8zku6sv38QN8bulpYKpUgL0qCuWEv9NgpF65hQdX39ulVXndtMqFrIU0gZfg1Pf11RXwhBeMQXTp/JkYGBjIM06kDVlLj0+PxLOO5lcW06jtoy2UOXO0vUrlWHd3PHX2WIyNdsQrr3woPvbSB3Il/X5LRwyOn6TdVPJOPJDF+N/yxYn826RcwiCHFqTnveau+Ld/9UZ89c7tOIBWXTwJAigXYwk8VK/hIU4bodBxCda7Kp/sPrQ0yrXXYBsZnNOQ4aGVtbVYWVqKZ59+Or1m8S6uquHv/V5DBmU7NMqTV/LM9l/7lZ9LRVITGmqiGnxvqJkYDTaYCsPfpinEWAR0TaMQNFiJXEHMezWhykRLWatCy8CB9exWIs+cicNz8zJP4ZKYqnJSqWW/Me8lNkuSWGSKXZjp7r0p3OkVGqxofQmswmio8JlfravXbAD+Se5dEEUfQv/O3XvZF9pqH3z7fhw7OZYw3rp5JzeG9JyQpz/4QnT1dsWt9xCOdx7E1atvxfDxsfjsFz4X20srcffO3YRl9NjxJEy3kfjGtXfi2Q++FBM880AbZyM5gOyZ0in0nZXUIHinO8ppwpsPhd+6ZD2Ettxn9H1ailgR/b25468Csxnrexui2BroCY/8PFylDWYWo9MNhdBhubApCa0oopJXyc7/miRynuV2IWIIuDwmFvGGVNyNF564HEMjAznNuJN27oNQHYNwbGUAD+WFZ5+JAZr/wbU3487bN/HiHsT9+w9izsOJoIdNhKmnMKpANhG6a5vbMOtabmy4vLkbb92ajL9453psdfbG+OnHoqdzAAYdSgbS6re+CStMmFtnO1kgq8F/KhZw4r3wF9YlHbgTRsdLFKp+lXV1bESmcdAVt79tbyt+8rMvxz/9qR+IcwO0xfYqngD03NaXAig2EECLs7Ht4td1PAcUh90FG3gMLihcwIjQY/Uc9Txr3HqqIFJIqVS0hsv9DmVvIrA8FdDFrQd4Fx7pjMOI0oAf9Cg2V6NvaCKuQWvzCL8N80Hx7YAzhYYKKw0o+YWrdJ9Kg996JzkDx3eNq4iSnqrSTTyKN/IqODkawE1JQAQoflkmYi9+8POfwCIfgz89cE7DqC2++o0r8a/+h3+DJ76fArh8qfGHMs78/fNpEXT2LAxDQ6fsDRAGQsIPnFW21Jme+T3R9/KvV9/7zN/Z9oSkW/I2j3xGpZyJZVCuaBh1KTwPdnO/Pc/A3/SMmW27rVYwcvEi8OY9VdQJJh7zu4PyVn9q3Xfj3S8tr4LrpjiFodZ7uBGnTg/F+PhI9o68/u69eOzFV6Lv+Ll4853buRNxToEHXrIAXmGSt+2CAx7q55JVxwD/59dejymMQhAWvRpG1LutqytlkLXLdjMPYt4cCeIhj3jmZb4yET983tvdlYtlPSyvq78vaWFleSnayfeZixcBBzrTeRB3DRkp7ow5lMBVx6HhUFxp+fVf+8WHR+3Wq5nWWIMf2lC+T4K0EH4bTOczf3tvIzuoYyEC4X48dpsc7DWh9T0WdCWtjk4Y2O283RennnkiIVnGIT9yiiBIpPnztwlQN7Z+ItvBMIWsyqTA5vGSjpHM5HYp2ygbXXm/E5Gl75Q78+fO/ypyhN/uOhcLri9vxOzsDMrBWWEdMMFWdCAYz44PIiSb4t337sTM/FoO6LuzcH9HV8zefZDK6533bpL/YXzmU5+KzYWFuHntPfKaj4mJk1gYEAfezTdf/3Y89SyWChaPisDZFDZsboOOIJJRkkCMCjXrqxst8cpQ4t0I3KVmECD3do2VwDOURTcE0glsrW1dsQ/R7PX15BkRziLamJ6N1l1wuUV7oguK1VLylvGkbZ8V/BRBl22QSEMA0c7G2ENgrq3gup/O7Stkqs7QQ6VN3Q6kqzPWpqbi5re/GzM378fM5FKeN76EIXF7GoWPl0dDhrMyt1Fq6ygOvbcFhPASjHl3aSNexxN5sL4dz7/40fjEx78/Ll96GrxfjHNnzyJ08EyA061s9nDJyw6wBKoG5Hm1MkVcQcNNDRpQCPK8q7879tAN1lGLT08uFwzqxarY15bikxfPxP/hN34mzg9hvYEsN9p00NPDofIMa7xpd1t10ZfTSj03fRWaWd7YisnFpTwfZAOwVBKOK6kwtvRCUSbZ/YqcsJ/eRapbKA+VjHSbh4iRfsdvTMszBb/ehed6u+XK1eu3Y31Hbxz+ObQLy/UBhVePRmkpDSqu0k5OHW4YWfKTTVub16vtLp/Uh0ke4CwtZ+oovgJ69n0TxsTYYFf85i9/KYb7GrtAtHQilPfjv/7v/qf49lueFAr9gtPCg3wKjaeAShpG6CNYtbIdKz1+bCxGBwcQm2TEe7thhKtY16ZDmGpJN4zUWsd6Ly8rh7IOBP93fMgrtU6lKpAKSVKTHrzyzpmgKlNPpZx1hiD0tywdYtB4trl7V/UrEzqacjEf+jv6PGGwpyNGhhwDXULu9eZMsKVV6GGvJY+BOPOhV+LWzGr83/7r/2f84Ve+GneQLX0omREnplC2XeWHzcUbsdsLCyVmqPK/+pOvxV2MqD1ncgK8mzC6A0XZ4cAuxYZ8JTbQWvCqkrKyRD30g1RS5YFcYPuIG/fG21De8Ka7szs2ocll+PLyhQsxjLxwyrv8skceeaIqRoj4Fe9+L47zKIr9gystv/Nbv/rQIxEwg4K8ujTe+/xoY5mR7+yWcuDdtLUbzPv6PgfZJR6YwMPktdLsi/PERKfCKbidpZXfYzHbBaOWc+1FTo87UpaCNGEBFf7psTgoLEx6MrkyFndwE8TfvTedW2fkwTbkIfMksqljDsx5zztDrbflmqfbseTGg1rTIPCZp58C/j0IezgGqP7td96LqdnFWNhcj1NPXIid9oDoZmMJz+P6zVtpPX7yk6/k4rzb796Mqfsz1Kc7msHTjfv34+uvXYnzjz+R50dUfAqlysS9vJzf7ToYYZTpcreBJAJrUhS1ykW4/dKr7FC9CP9M2o4i7+nvB89dOajuFvQd/G5CaG+b/yrKkb8NF1Fp6aSANR8uR0LmX/MlaMUnxNIDTNAJE5zCEzmBi//4+ZP53r7tXgRCX1dbLN2fjGt/+ZdxFw9uZ/sAJkVZYuk9mJmKFYh2ZHw8LSyJeGVjDaZdiRUs642D1rg5tRSTS9tx/PwT8TIK5OSJc8kw9gTZhaExY1+u+7CNHxuNocHBxNsO+WuVJ8qyTnzUiNZDZir1gC4627DyVJjSN4pU4Wi7oCzc+vtYZ0v8F7/4pfjw5TPRtrvmFKrsmjqEuTFgc/Gr08xz08SScxowq2trMYMwWkIAKXA0ivIceGBK70Nhx9XuJgWb54jYHaWSUIn4TLzraRQ6MWdDaQ9h7+7uzdl+d6fnyZP8bSeViKm8z3TfE448q2nM13g0fd6rPUqhXHwn3sq1BN+TBwr8U5/4cPy9L/4dvGtwyndO530b6/v/8T/+GzxtPSapGNj8NPOFB0sOyZN2c9lVZLlnT5+IAfhQvi1T9CnXbxqhA3pxSx7li6HKJpVi7bkw+E01cLOewsU1Y6N05Yb8r5fm7rnKAfNYXnQ6+WE594iil5cWkWFrMT4yFIN6Hb19tO1STi5xB4PhwX7kV1dOJVbp600qC3qHR+K1G/fjv/t//UHcRhZMzy/Fg9m5mESZTByfyK1rKDg64L92mY+ydlu74n/8yl/Ee/PLsYqYb6GuaVCnAldZlAlOeiUVL6XOxduo9TTk1jHUUb4oeCwy3T9exDC847R6Z5S24nVtYxg5xvX42XPhAk0VibSbE3D8AxnmXb2RBm7LYLsZ+9DCFFTGqtVN6L2xAq3AtSI1mKZmXACuFSvdX4dodj6OmbkZfruJnV0JxToRqGpd5JkmxOyaIL151TJzx1PzrOkhOgkpEUYSr1oTLkS8eet+LOBq1m4t4ROORCDRcvO3HxKO1lX07xzsIdg24/6D+6lA3B59G3d3YXIKJXU/VnexMp54LNp6OmNj1/Oy1+LqO++kMPjAhz5ErgcxMzUdN6/fSCEzcfps3Icw//gb34jx02di/ORJYNcCsZrCVIjfLj23gM5B+bXVlH3Zh81NcTELrtNTIYqLtAwVHeLBKLFQtx69EdpEvOVhZBB8G8p7aXkhAiUygN+wjrW/D8HrySVrkVfBSAkFpyUqMAy5foV0trJrEE4fG4p/9iu/EmMw074HdOGh6FW6huLetavx7W99M6amZ2INpprHmNilvpsI4zm8taGxsTycaQ0DY5H2mlqciaXNjVjHU7p+fz6ausfimZc+EWfPPQlceC07DcvcwWes9UqrrunQDXcmjKdhatSs4PU63Vato9JIQZhSTLoE/kQZ99hOnrG9j9WmtyAxZdeWXigK6R987pX41b/3yWjfXxMC8A8+sBj1njZWNnOhpA3pc9t6cwtvBCtvcXk5t4pXYZBbMrOCUsT5JLcxEbcJDVdplfILDRacG6URFZzh0b1tsJ88cNjUFjfvPYgNx1O4zx2iG2kftl0jHL2vvGDkRcKR7/1tqPeNnzwoz0wrHmu6fH5AG52JEyeOx9hwP+1P66PYrnz7anzlq98EV6WXQxyUbLnyfbk3H+55Zp52M507cyrPyzCkMQVOcjyAf7B40rdG6TZtXo1V+cd35imOuGTMjwilbuX6EO/knTTPj5Q/4M4ud7vZzcOzVTRux0aH8UR6Url4vMQE3oQCuMseFfjUdVRa6x2dGIJr67GEF+osTbck2gDOP/zqt+Ia3nhrV3+ekeJA/Sre6tTSUu7wPOa6OIwHYTnkm69+99347//DN2ILimtH/mxC6x14QtvwFklSsNdY5Bq4Az+PxkmUnSLK39bR2vqsoXhElAoBJTGg5weunT2rsW4PzNrGSpxFRh3DOJTXLLQDGSEm5ZAql8V5Q2dcafndf/Ib2bVlg9jYNprBBCoMf9cPSqOXUInS91bGbx1A92pw8Ny1J8ZdiHx6ahLi2o3+gV7elq4a8/NaXNoy5VhoHVzUKlNYCpdl1/LUwjZysUYhNvKwDC0KP57BW7hxG2G/WrbOzrL4Xhhr0PWrDWC+3hutS06RPKRs8nIG0PVr17FCRmJ5djYm52Zjs+UgTlw8l7O7thEYG3PLcevm7ezT/ujLH4UIm/MQp3ffvh737j6IZ57/QGwB4x98+Y9zw7innnsh3IZAqy3r3yjXILP42/Mnllx7sLUJk9h4wilBaJHACNRVZq6toQ1aPJLyW2/Ofk+7tfTujireHWDua+kOhzYcxMZXhqDMCUXF/zKV2VR8G3xtGXnPc7fbKIOY+9EJMX7fh1+KwbYO8IHy5m/VAfIV8HLnNspjLXcX3uV92/BwtPX1ZXfQOnUbHp8I11fN4j1Ozy/EIsy1uLEXt6aX4/iFZ+OZD70S7d1DtDU0BiErOKQvlUj2w0snKGRXdfvc2U3b5CtuW9taEobsfgPmdLj4z0VUpfuOB0R5zS2+WzC/pHOZzEH2trXleOb4WPwff/Pn48wAxsvhTuJn/wChiLe0tXOYp2Y6cLpNXAGveh/zi8UL0biwu0uZKyb1nFKQyvDAp/CjqML8R3AtmOK+xsaTjLZ/CkmeN6sQuboj8MzcYkzNL+aq99zDLJVl4c2j7fifCoW2viedjV4JLEOBoTzimsDnDwLf8+PdGzfizbfeymmxY8fP4mHuxb/78p+Fx8AKdxmDox75f8NQ9E+ceE+Uv+0i1eDUW/NZCn7hAya/VWmrBKowS4NRGoO+i3IgPXX3uwrjQ9kFDPVWKMSRU4Zd4b6C8heewo/wN/Q2PT0Vo3ghnoNk+nW85pMnTmS5rh/z8Kh16N1uvi138kaGSQO5DQnCWQ93h3Z5+4ZjI03RD80PY0B5oN8sxo6H2F2Cznrx7B0fvbO8Fv/tv/1K3J1HfmE0tWIAdvXhfeH+agzmBrTUK6dMUxf52iiexKzNklegTbyKM3nVFwXbJNDUBY/wgzJ0ZHQ0cefKdxWMK+U9e+eZCxdJBM0pi8Wz9MR7+cu2E0/ZExRxpeW3f/NXXhXxCjBfloZpCCwSKtxrN5fBgmv3lX2G1RPZg2EFWmvQe5+Vb9FwK2tZ+Nix4fB0Mvd7sp/Pg34knHIwFYiwURUONKwL+JzBZbnmaUVzpTuMIpbSfQZBOYimsKA2Doa9+95tPJJ72SWgO029M1ifJFyRQJlUruTB80R2o76mzxkdPsNcdfHO6tJCPP7Y+ejs6UD4jZDvDlbHYty7cTfm78/F0NBYPP/BD0Yn8HkG+IM792Jmep5nL+Z56P/v//iVuHb3bnzs+76fslHOEEg2KGXIFHV2jfc2cTtC0D3PZmcXUKgSR2kXF0UZcqAQeI3CLUIeKhLy7OrrzXMIyuIp2sct4nmlo9dD27lNxPLKVnb9lX2vwI2M2cjCUPKtQcKU9Mg+y7F8GBU4NtZXog3YXOG+huB29bTrBqYXPHWRtsQKau/DEsPSQvamxb4EPu126+jtjTmst7v3p7HQdmJ2fS+ml3fi2Rc/FZee/iACuyUHs8u2DfvQgIYJcO8Yy9RyLUHpTUGl9aQBUxaQucebCxjdB0uhY/3wBBqzz4x6gq7c96Q8DZkyaA+e+K5vdz3+xc/9/fjMi5ei5WAjaUaMUBxKZD9WPDsd5eGZ2SsIkjmsS+uy4sQBYHOat91dMngaSbSn/f+2j22RzCgJkGmDvd+H+4fCM5+WWH971eJUGTmDx12N30FQbdu9JY03cnp/G/71UN8XGP56zPDwppRd3pVrBj7WQxgcHctB5AcYAd/8qzfjz77+rVjEY5tGwa1tbEIrRfFBcn7EP+qcQr3EFPDUSY/Es8jdNj73DOM7qc/PbPM0hmxzaMs8HT+x/ZUByo5i4DS+g58Ts3xcPHgyEQbeCb/jrN7oQXfCK8oivRB3DMdeiF5odG5+Jrahpz74ycXEM3NzuSuCdKbi6ersjnv3Z3JsS7hcMO3kjTv37lJWMXLd2HQe+thUHiHL5Dg3g3W21/7ORpwe66POQ7HM+3/9J38ef3ntFsLc9VCHsUkZjjvanWf3n7LXnR2siuMfSVvKZwS68kthn0oz6cv4CMfKP5s8lU4iQIMLGY2McLx2w3bimz3aYQ+afh5F0t/TleUU+QPPJwob+OVaZBceya//6i+8akNYYa8Wlm6ewpaQHxNtwPJh0YgplLlaITOtQroMyGh9FCSq6Z0K6glvO7sbpLfRFUI0KA2eM7Uoz7wrYScMKJE6uONzNbEE4lGp5l2jiNWiKvTShGDbibt3p9Mb0U5K4dxIa52qwrSoigzfeW/IPlPzAtMi1d/3sawfO3smLp8+GcuTUzE3Nx1Ts3Nx78FUnD3/BG79Y7mQSa/lzvXr6R4//ezzuRvoH37tq/GVv/jzePnT34clMh6HuyhnZ23wV8s1SvANbCZe7Y6yDrMLC6ZMT8lpydYyF7hRr6xEBurgPf9ySuJgf/Rg+XeiWMWLwbI8phRMY1XtxhIxB0AbJadgNe/84FFblODzJKEsJ8ekGk/3sJS2cO+fOX8JmIR3LiYnp+P1716LazfuxKbTYCHQzZX12NWCp/2cwt3V25eD6o4jLK9vxTRW9eJOe3z445+NidMXYTLwT/u7Snz/YBvhjHLQE/Gse54bnTbtdhYpUFAidm+5Iaae8TreUQ6EU56QprqETkiddUiPRNrGynfvIze2cwsPy2zf2YwvfvT5+J0v/WB047pZT+lBC9GuU2df2RU3t7Qay3pfRBWKi//KNiRQHmj0xLmiRErMrgXQKp6dIOIfzZLCM8tISIUT+MCxbVbwXnCfTcM1FSA/su0oqLdvIO5OzeLZrWeblnQln/9USPrJ0h4m/5vDw5clfQGh4LMGreZuz61vaY+NgzYMFAQyuLl67e3EFSgmADM4FwdZKnVTuOWOCeSqV2x9/XkM699uXsF37YvBsSP77z3Dx6arfGOsRoXROleZYfBa782/Xqu8Ku+I/OvAuPUwMGXK3PJSznb0KImbN96LbpSDxzbbEm6Tr4fpOJ1jNUsozHvIhfZOZ0diZIOPtc2t9DpUTl2drbnbwwOMzE1g1BBtpl4u4B0bQEG14t30d8S33nw7/uAr38SDcfcO6MKKAt/G0jKwdWJ49aH1oCHoSmVSFDD/5GtlNjENkAYuvZdXrbW19FmNIhpHMdOqiDqppzPptsGvHkkfdHT55MkYHR7gQ6UVOVieeZGveqDI02Zk8s6Vlv/sd3/r1RSeNLAazMHZPEyIDwSujod41TNIDwAG1iKQEcSsXQt2PZRFLlv5W0fLBh4ZHqYg+5JXkoG1tD1VLvvwCF4FLBWWlnY+K9rVxTtaGjaYVfALK2CsBJIExPscvOTz5tb2uHfvAZ6E24tDLPzJtBKmA0bmkuVRVs2nhqpokhdJ6lYVHterALJPvx2TemFmLqawuNt7uvO4ypPjYygOrO+Fybh742bsbmzFU089G6tYpH/6l38Zf/Af/zTOPnYpnnv+hWRehYbddjaMJSsEtWSywXmXs6P8sxuLv4XFBSzgbZiR1MIqilKJFIEol7rPmALK/9q7usMjAdza3XPWzVNmTRJoKl0yi6s7tI3PiAiizLf8A4GWXWGgMF+rjPWGgBWAuerqar0riHGJV5dh8s0828BtuTvB4dbmeh6qc9EZIDDn8PAI9OO5NB4Z3BQrqwjh1fWYX16Pt+9OxlZLZ3z8+384RsZOkBfETNvoTeSMGsoWRykwuK80oOe6n1tciEO38NnAeNlIj8Tpp9KQ+eSmfSBO3FrJgjfq0GT7I9yg9yZgw0WmXhvx7Gh/vPrz/zAuHeum/C2Q0gJNQ4+OgWzuoqTsBkCZUIcNyxJWFRtXLUO9Dw0hZxdJy15l+kQ1+E2c+kd7Wb7YzialJKOhGgpFdDeiGchZmbbxjnTOXNUr+A4e8p5bb5Ag62hu3jdykOXqvYT06P5vDr5Lumnkp1rLPIXb5yQQrz14nG20K+gGHHlSy7jwo70CZeJAfpnB+2Itm4H5Svv5BsEbCC+FeemFEA9JC7S9+DWZwk++z65Oyso1MtIjeT2UJVlmKfEoj3/vM/lG/sjvpHuuCtYBjDGNk77eATyO+7G2tJZHBgwODMbi4jIe5zZe9SCCF9kDjLN4oxubO7kp6+bWZvT39eQODb09AynoT4yPIkPm4+Y8dA+oexhHPS0b8ZEPXMJDn48b9ybjj7/+V7G4Sfs2Q4/yofBRV6+bGC7uFuxCYrurlb8aLvKv2/Qrt9pRdvK0soH/Cn79R/l5o4zhXvzlc54qEz0rR0XizgoeL76xvRetPD91bDweO3M6t+dBRRX6gZbVB5kPvGh7UfSVlt/41V/EI0EQkciB2bTY+WHXk0jVE7ABjVk1u1qQJal4yEzPwpAzFWhYG6a4UwFwbWmdb26sZV6pQQFfayuxw38CJfP5W6TVWVwSkHA4vVclZreW7qlrT8qgEenJR4Lxd2un+yapqXfjxs07sba2SZ6FqVWU5mP+iVyClwJT+V2Dv1Uk9tFqwQuYeLk/NUWDtcQQAtEVricnTuShOIuz0/Hg3p2c1eEg7fDQWE7/u4dL/Nq1azG3tR3f9+nvz7UUwi8DPOzHNYIPce5V5pN5ZDyJWM/O8aL5xZUUNOJWbs1B4vxCwZhfir4cG+mxWwvGTmWCK66VZVdZm6csYjGubzlzyjn+KSIIhejKn7fk71/j+hBPAKAVn3VoMK5XlZgrYe9PPwD27Th/+jRMM57bqV9+/FLOevHgq20YfmV9LeZXULp4qeu00+zSSrx29d2I7uH45Od/NPrAXXbxkbfeqLhS6fpMY0GvTMUibpwKnSvDwdEWysO9jja38HpQPsIhDne2tVTBY0ORZJ85jCfDNKUiKXXPyQat7oPUFINte/EbP/KZ+Hsf+QDe41q6+e5+fIDxtLWBh41XtWpEaKyjRPS6H7YlMY8o1WjhStZSe/KJiBSjqajzhQRM8eKXv7J3VrZABvMq13LvtfJPPksl5A2KinbRo3rngeNMGCXma66+59oo5v3B/LiU56b760F6K1mJp4KrcuUuyccEzdEFvWm4FP7ysfRrW5U2S2+a9jBYhyy3EFbJwj9wnwYcD/oxQPLkPpUEdGDU4DKm0Qjd6ZkkDdL+ZihkSRvIq+9VJAbL83f1RIzKBRcyV1h8pwEg3HbPatyNjx/PffGW8Jzd4maovw967k1loryz/nZd2Q33AE9cJWQXZm9PDzJonejSgW4E/xZG0ihexzspHwa6muPjLz4ZOxihTgF/58b9uDO9HLuHyD5hFL95xYhpVGMLGdMOTzulPgfyUVrWM+uCRHeIwOGAQhclFu+kQX/8NmZ9DdwrD1Wk7r3l5JlCu3hUGEnTc9N+FuOjo9FLmY43VuNOOZDryMS/YyS//Ms/96pM5+CQDePgoZouBzF5VrwRB2vbAFQhrpWFICdais+tp8LRhXQCPTc/B4M5kFs8C59ZUWNWhmc2vvnkVEiIIy05KqHHIjzmJzOafyoeylLB2FetxVOVjWnrewfHXQ18+9Y9GtAuMBWOiCxjQBWB5VkhLIME5L1wKbjdYG9peZk83Ner9Mc7hfedG+/G+PHjMYwb30w5a7ic03NzMYmS8Qzp4eGxuPNgOuacAYFF8/rbb8eFx5+MJ558IpGfg602nvA2QsJO0N31nX+2g/iTAR3rcTBaxkl2STjt1BCFDeZOjm9KxeFskXaYOj0wcOegs1vHiAsXwC07CWEXIqDOhhSuZJaY4L4oC4VQI9t8KVQljV089V6hrGWfuOSbew/uofQc/xjI7kxFxvoGbj/4uTs1mZMVpmCGGzMzufeWSqSldyw+9bm/G33D5UjkPafXWm+Eh6EIE72LokRUDBo1/lbZ7Oxt5wC7+Nrdoq3SK9lGqWzAvM5ygdCpU46TiC+uRRgWHBq8trR3RScV/pEPPhG//eOfj/5W2gBvZ5eKuouBiww31reozw5KBEWCgeS2GAo1aVAaUohoqdnO/rYeYiqFp4U4n58y8t6fMriYbCiRSp8GaaH8TkxnqO+zbTQerI7fgvvm1o5YQa69i2XrwG9J9+hbQ/76nmd/W8jSSJ/5SAwZvOdN5oPiSBpTeJbucOttFFbrL08VPPiZfAd48kHmRB39Ew/wgbxgmQpEp8Lbziqko57xDrSgjPJ78xW2Kk/KLM1iMJRvGkqcIE8pb+rvLNv3fOe14sq8TKOF7v5uClrHch3/Q4sBW3MMDY1Q13LKoIeFqXxGj43F/QcPoKyDNJwc4x3DoHr33et8055GV1dXT9Jtb3tzXDwxEu9efTOWFtfTMHnvzoNYwlBBSzTwoAdQ4Be+rBPw7WCEDQwO5kLaXQyi7OojTco33iuvlY1H6yIe/FjaLN6JgbypQ37Hs04MdI10Jw70uLEr/DOHHHxv8n4soQz7B8aiD8fgcG8ze1WUAsLT2dlDPm14JL/+K6/6RKGlkjDQXqn5ZQwbKw+Vp/HSEsCSdP8qmT4bkvS69SoATxZ7MDmZfeD+FsEqI70JLWJNDhVDTkfltwrL73MgCWJKpgDIeiBVIQgtdcpLYmxKjyMRI6r5OPdWAu6slgg/aI7btxFo88v5rjKxjWEQuZVwKlGJTBugxiQzMpeItxVspBXGLRruyuvfjsfPPRatwDWFQHS7ePcTsq++CwHahMK5ggL5+mt/FfsI8w+99GISpXmWchtKEqUKC+Rv+yC1sk2THgl4yUFl7jeprwuiNnKlu4xTBGONWW+eqTSc8tsNEXdh0bm/FxWkboUQXaTm7qaLyxuRA+zC4rcZCdIa+eWpfeVnEnIG6u8tOZFlseRyJpwR6yvlAPemcafeOygOfzsYeX92Nu7NTMe92Zm4PTMVb9++E2/fuR/TwNEzfCJe+fQPxdiJ87GNwnQ8REunCJASpbFi3RbDRoEgrlKAq1RQ8o7D7aBMymLEQzzg9VQyKhG7xTQkSlehr8GbIyXUSbq8eOlirm1y2/anjg/Hv/z5n4jHh9pIgneD4HHR4CG439nSwNiJNRUJvzco13ZMuvIfSFCYGtwzCxMnYU2vJ4UwsaFEasxnGW2LyuC+y5cZ6iyv9z2zPSjDnaidiJFHxRJ3m1pRJFOxjpGjJVoUAOmtf+PbbNj6LK/lcX3+KPKF39cPsw6GxtV3tjnGnnnkOhD4yFD5yvITVmBJy5f3fl2FmS2hSPJPiS41e+y02OjFo9ZoTKuf4HelC1OPvdGlTUwl0kigEil0WGSGtS5/BJ6lAUb+/jZm2gaMFWav8qDlZhc9bdqDR7EwP4vMwjBaW02DWmHugLu0ODDQD791R09fT9y4cStGR8YyjbLEbYOm70/iYeXZ5nHp/OmYGOqO6Xt3MLhX0oB67TtXYx4DD8EJDkSmPT42QgNGYDeIco8zkOb7R4dzvMSp9G6xY3q9YXFstBfH4JR2Jw6Q0aO8+CdW8p5qO97joXdtwLqL0dSDR9Lc0RpL25uxAU7nl1ZjdWUrLp49FWPDfQlIjvkhz7t7BjDCOq+0/Mqv/tKrSQRUUoJQaOoJ2CWUFj0PZeQM3NuIDgIDRo722//rt+bx2l/9VSqHk6dPw+gNgU8FK0HVxs+s+O0qTYWfFcx+cRmzEiTPJBER4jM3d6PoJIRMw3NhkFy0RCRLlc4qXsQbb1zF7dsFuaQBkRJgEjFl2rgi0Fjh0oJNKxZXUQJygMxZDAODnkfej9XVSn5bsba5E9fevp6bC968ezu++8613Ol3/NhEwrJB3bpGcF/f+E7cnJyKD7/8sXynAJRZvObCNeC1b9dWpHhgFA6VXBnEciBNF9LBug2s30UUibClRZuCkJj04EcwB/cOXtu90Ieb3cO9MEsYOduIMlshbAcFN7bMA6bOb8G3OJHA+N3CvVH4krkNMiRlwFUoS8escG2x9B34PtQaOoDRFZzA5YaTCqjl9dV47/YtPKnFnOJ47dateO/+PRTKbCxgxR229cQzH3g5PvHpH4zR8ZN8C5HbTnhl6Wk8VCAKS9u1KNoUGuRfujr0mt3iez1n1ahM3SXBPDpQ4HZxJa6yjuQh3WVeGgbmo+AvuyPswTDPnRuPf/4PfzQ+8fiZ3Gl3v0XjBVx4OBrKZDsVidN8t3Pdi2uNtAZ5S1ZgzyhOYczccpyYRgL4TFFpIzXoTsvYUIycfOuvfFZDqTff+l0j+LsKT2eh5TeH8AZ34sNtcO7PrcTkQjmh0FYVpJKulFBj/q7xyPNH7ynbImr4XkViIuiGgkwKDsAntFaF1VEBaCi44Rn86zfUjuYRPzzWEiGptOMX7nTRh2ftSw1ax2blEestTRTe4W0DH0bLyrNDEjdFcRkSTPL3+zR8uPedwtPf8rrplTNa8jW60NpZWnpbGhxLi/MoN6x20mlMe6RFT09X9lzkbFLyU6EcYmRPT05HX3dv0udQP1e793l+ArnY10GFsepPnj4XW83d8a3vXIuZhZU4aOmktuKvdDUl7I06GLzN9qTuO8iCTuRmz9BArlNRvqkeVSTi3Xaock6ZIp78Ng1F/8zWNuNGxZ1dfMgLPS/5T3mgTHf2oemUB240u0U9Hr90KTrhL/lNB8N97jBorrT83u/901cd2Mpl93zsXjIqDi06Cb5YABK14yAKZ/uAi+sk0AIp4t98800a9CA+8MIL+U2HXolKgD+nCbvLatk1VssExAsMjboHk2ZXGZXS9XPsxco7KKtLWLvYJAnz62gvK9Adm3HqsfmnMgMZIk8v5J13bmQXhPLPfG0Xr4k40lRkV/jrbwlWApIFpyCGq3gWV15/Pb5D3d66ejXu4Om46GxyeQHrejJml+axSrbj/NnzMbewGFffuxF3sL49dvP8pSfiueeeT7hyWiI1kBFqTLgoV8VVFCE0wlUlIkPoVntwv97IsudwQJQ2XsYMYNJG4eosETePc7qie2u1UwcH5Jz2a1lOgNCLXFhag4HLpAO3YnBfnS7a3n2xJB4nWTgelAwKwybzKoRt/10sfgX93nbxHNyOxO44FEveE1Ng52A9gpd3KpGpxYVYXPeM+mJJYmvFpSeej0988vPR2TNEWkjcrgpn5DS6ihQW6ZmlkLBrRMUiHZRBdeskjnJ679Y69dvECymLIbfwTFR46Q2r6ISJ6LfC5fkT9se3oFgVftvA5smOX/r8S/Gzn30pOsnT9bOoJhTmbrRh3esNb2GYbKKEXY2/AQwqEhksA21pyG5CqMc2KopERVBel0hd4R+FhW1vfBRKHoZKq40f5fo9QUWieFD45LoYhLDbq8+u7cS7k/MP8675PMzvf3GQvhq3hr+mSIAR+kmZQbnyj3xZ+ctQxkoRZon/RjcLwWfiRnyZLZgwcbaH4yAKZo8Z9pRRZYD5GNOwAOeSkcrb/MzXkHl7zzuVQ5Ejdg/B28QKl2V7lbaVHUCRV4MwyY/GelSFxrKybAe60CNxfyq9C/nebq1+FMXU1KQ1iBbKO37seMxNz8eKM61QLrBgDryvbaPs4K/+LlJieK1HZ/z3f/gncf0e33b0wDd6EPAl8DnQnfjg3uA1acd7ytDDcNyv/9hoehzCK1Ky3sTsDaK+pAYH0n1mk3Wu3WUpE/nP9Nl2fqO8ILHp/b2PEdtO2/lgB5iXVpw52RSnT5yIdkDU0NB4T0XyO7/1G7myvSC9NLBM7LQ3G6FC4XsFrYPhAmg6lYqN9J3vfBdkTscrr3ycCpe0xmwoPld7FyusKIMy5uLalEeIUhmpGESAA+M5pRM4zEDLIS0RBI4CUaSqYESIgsYTFh3wlSAdKFKRLC+vZ5m1buYroVeCL41TLBHLNSwtLcXdO3fi+rvX4+69u1igLigCfgSzK0BHBoYQ2m2xbt87sCvSZ+fm4xZu6mtvfYf4drxz70HuuvvyR17KhYUOFtsXKQwKySRfMi1Wtla3wrKMSXnvls6uiJ5bWMoV0npYuTBRq4s8ko+JsoC4Ma9uvCY9p4HhYRTKUM5lV9nbpeZ2/G6vvrKMMN/cj4G+4ZgYHYvhgcEciFd5uNZES8vjjZ2z7kQDrSm9SqccKwiaDxHACOFUZBCn560rmPFXy7O8p21ImwRPHgkqMMoC4jEtztb2eOqZj8SJk+d5QPthSDgDZQ/hbFdQdlk1cFLoaL/AwdUZW7noEGXr7CzHQzx2V0bSA1GBqFzzG+hBKaU3JQzFq0LI8J/emQd8dWGU9DbtxctPnI3f+7kvxngXSSh7J78nPTB4ct42QmBrew+rEm+RdtpESeZuwdTPkILJelqebUIZtpetJL1JZynEZOAG41b6yyCiRFDjt2nzPn8XPHqtv42WIWadok6pWe4+99vg9N0Hsyg7vUPKd5ZY5kGemVPJ7dG15PYoZ+H3XYPWanioSAjCqvXb4OOyGy2/ofMUUtRPoZZJgcForqXepinvLO3hbDDScJMySGVhaRoz7sArj2p1Jw8hE1IBkY8gmcZPrV3iswFmxYnPqiLzvsgMaFUcE6Q175UP8l/lU5cZOGNydn6BqtpmLmfYihG8gAG3H0IOKqM64Z3tbTxjeLUXetKqHxkajlkMSutrF1dfj+flNMXa5hKKiTp39cUffv21+LPX34pDu7NAtV1o4kFvRHjKzKqCu4zAmljhfVEOB9Hptiy9KDUMRXdGsLyiME0NrefGXdSxGjxHQtIi7WCb+U1nJx4ZV/lYXOdmulvKVHBGvk4Lduxtem6WNLtxdmIimsFTK3jZ29u50vKbv/nrOUYiqCK4MC8gU7aeiFakyO9CCzsYU4Atc6i1/udENAXY12x/oErCgRunEevpOOXThvC5AIGhRJCVSIuXMnUhzUPN73422b/Ncy3hzI98RI2C0bEVFUqxdhqWBfnlFDbKbGvrzO6nhYVlvjBNaYiCYF24oq0lMoN1dQHS9PR0HjxlcBfb4ycm4uSp43Hy5Ik4f+5snD55Mk6dPpkriaem58AV31IXBc7M4nQsAfduG/Xo7I3HHnsML+UEpdso4JWyHMR3kDAJGjhklqJIigJJAqbezr93EdfC0kpGu9S0vskop/olPyeD2OYo967OGJ4YjxGUQ1//ADhXGeuOa8mRBvx0d/XG4sJq9PcMxNnTZ2MIZeOAmkxbpljvgtv23DjSs9dtfNdgpOBWoNt1xVWcpcXSIGR/15lPJVT4zIMb4eR1bkFOWX7T0t4dZy88F+MTJ5MBbf9d6pFbqiOghUUllmMafC9NqozdbTXHRnIx4ibMs5rbtzsVXaYvRkdhGK1MdycQfmEtYswX+9HroCKer5twdrc3xcWhjvgvfuHH47mzx9LqtL/ZKcVoJf45mH8Q2zuHKJAdhDMCgzy3UVKqiVZoWH5Ig4syUwgAQ2nPQpdHhWfOoKHt8xuuD4PAJT0LKd+RTwpC/mj1RKUNnt0U4pj7rFU+ozwjv+Hc5Ld3H8zhDeJTQec5Q813blXbVHBRQr3CJbYPV70ac8k04r8xVTkblbJK4CrselYITRfYlpmVZXwoXyGcSv6PapFNI7002kgFIg58lyLSSmZx8iacQ12lR9NowFpP76UHaboam8oIn2cNLJKQdEkUT/U7o8Zqvc9veK/1bvsoa629HlabBgYCuruvTFxREVluG234iZc/mkbXADzU1z9Ivbuit6cP2oFGtxCsrc1x/ORE1tO1Rh2dGHieN9Trwj9aCH69en8x/ucvfyMWN+EtaQF8Je5td6pxkO1PAD7hzCD+ee7aD4F1Onp7f090DvVnt7e8bH2MZVzU5qee4knUit/MhheE/E290xNBPrsljbtyZLvzgd2LDuYfcrUrUQO+LFbcj7m5qTg/PhGjnT2J942drSt86UKr3RTyqXkQLBJ7RgHLipABiHTlo2drrOPe96MNr759NWcuPPnk5dw5cxNXyEq5QaNT08rUP4TE1m5sYllvr6M5BQhryUOABKITwb+Pxbe9gSWO8N/ZcFEZEQHh1hPOnLJ7x8VgjqNsrruN2QFa3m2QUTIgQBcSeklicJVvH9a5XUHy9x6CWmJKK8T6EEWiv7VkVSKOj7hb8bFjxzL2O2juLCdgcDPGO3fuxptvXo2vf/0b8Z1vv5EDUuaRXRTgLDf6azBTHwR44vh4WmqOF4lPB4PL+Mt2KgvLVesLm78tXzyurqzGMvj1DBTx7BiJaSXkRvPTFFQSopOJJMChocEY7O/PrgDAAabgHo9EogBPrnNYWlzhXUucOXMmPUrJVAZ2ZpfzxnNPLhRJsXQkOCwjGMrugUp4nrWwj2dzwDWP+0SAYJICS/uj6JhUvnMKo+/EjUJTwiUfhFkP1tjo6HjipbQBOMnoOgE9kQJDVa75m6v1dfzDBYaOH9ldaDfg5uY6eXgwkwKJAH6ymye7fIpxlNOB97dok30USCdt3RH9OKHD7bvx0z/2+XjphUvQqNv7SK8qTOEFe2Tp6mP7iu2LVplIV7m7LgnEjYxu+wizgj6f0xCFmYsgM2b3IOnK71I3vykxW/ZvDI/SlPgwJfi0e9dnlpn58tvzX46PDCKOaY4G1eQ3qfD/lwdLSW9B2hO3KFCFDJQALSFo2looCyGP4eHJjZKbBrDdiXZ9Oi3co2L1AD1G2OOEXZPVjgWbxwgTfd+mkqWtSBb13HzL1TDQsLN+4tGBbetYvZmkCaN1h/ELnxR8mL62TUZlW7bTYXq3mYbfKvTMi9/WmE/gS/NV9uj5YPWjxCZGjwXmcJwcGYsNFPTA0BgKopu0Cn6w3I7MGT4Wu6TxGOg15MPxM6eT1la3VmNtZz2auW/tH47bsyvxP/zhf4g7GIsw4CMYiRVuWy0VA9f6zOAT06lEhbfyhu81jquBLF6ULTmuSB18XntjsizSe09zkCMGENlLr36bPEDdj44ru4TDMtZpA8/WWVxZj6mZBYC0e7gjevqGo+V3f+/3Xs2tj6m82Zb54BAIwkWXNQUKV61qXuScaQWtYwY3bt6KD33oxexKyZMNEUw2llrcBsndTamsXVMKstbWMmhGk2VlzdtuKaOeRpllRQXxQPhBpblveDK5gy2/S3cKio2KauXDjkn0egftKBGtie9892rcuzeZSsXyLMugRWKQ6IwK8EKcpetMYS/StrR6ebe8vBLzeFyTuZp9Ll3dVQS+gsT6pBVBHZ1P7cQB+3PPnDodl598kkamMcjTWWbpjlOOjVIbJ4WoSgQ4JG6vq3g18ygQFy7lIkTSJYkn7kujG5LBIQIH945NjObiKQ8BcyfR4ZHhOIUX1Zd7bbXhfQyjtPXYsLCwIAD2IaHktuv8pvoJbwpp4HDKs+2moPaaY1RZX63ahnKQmKmL9/aV8wDIjGSWV4JSodQgGc7zKR5/8gW812cRDEWRpMKgTXO9B7+rsK04Kvde9UYQ5iqOrQ3gdJFm8ZT0YLIchGX9Xnc+88NW7+tpzzg42Atz92KAgJeug/jCy8/Ez/7o90fH7joEJDylXIW05/1LX3ZpecCW28JvaBDRnho1Cm2ZSxhTMfOdwrEIAUCxulyFx2vFA1A9vE/p6ZP8VrwVI8d8Ew4Dz61P3paMHv7OuqpQSJozuJJCsK7t3r39ILfAKW1gWr/1Nxfh8mHjPj3G+ru8acAh/RX4NTS67GlAINqD0IVlrfGiAZY9EQiijg55QMGnYrG7WoGnsHMcVHKxy0srmMjV7i93vXZMROg1zFSyguC93ZN2KRejFGsfOZSKAICK0rb+tBl/Hk6Whg/fFaNYb8e/klcZ5Oefski6JY9U+JSdyoiY43GWn+/kCYxQnrnI2DVjE0N4IRquh/DI4lz0tOzHGDTVDT15nskANHawuwlNuiCxM/r5bf2dvbmL7PnWW1fjv/2Dfxc3phbjoL3MqgQELrZ9CalQiMKdMDaiwSZMutJ7B7YOT3Ic6Ev5onKQZEraBj1m5lkA9ee9tOBrnqURbDuBl27atc22EgfILNsg18OAJ7c0sqvPMSF53Py74f0+TYS1bZT9Rlx778aVpm/8+dcPU3CQWM01ODBQBCZewADCyF0uc8AYYBWyWrHvXn8n/uOf/mmcO3s+fuAHfpDv2nKMRGDs07RBHV+w4R28tt85FQZ5OAfZ8xrcMmVxaTEeTD5IolRj2o2ViOCfXTZuV5Cr6UUsDcpLKlmQZjoHhtNCxHOxoq6h0N3++te/Ga+99p1Ycev6tc0c7zF93RdMRizCpljAuT8TUUWSlg8ItSGyv973PJfA7CrBkULI74GjZeqkh1VmMLVSRl9vf7zy8sfi7NkzeBa814JFEMnw1kH8VkWigBYfVaG5tccaSmoGxTUzP59pknjKJemhdC8BO+W546gLnEbHRnLqodOlVeBujWK3gF2RtlsHBPvg3hLu9xA4cBYbdbJ8BTi4VHnInKk0gFe82D4qOZk0FQpCe4eK23ZUI9tCxs/N3LRSU9CDGInQZykMdoGaiIB2wVw0OxNmIH747/5D2naEuoNL6qFFReLEhdu0WG/zkh7rvR6FA+kOrm+s4UFurSfu9Uz0cNM6zbEcvZailBQKeipdnS0xNjqAwIMxgH13rzkGu1riqdMD8U9+9sfi9ACCDE9H5SoMKZCzKnjgeNAr8MYy+FiVlmh3FYm4cMo5lFTg94MU4Y124r7Slu0lLKCu0BU30kAK1QY9FKGoIJD5i1Cx3kn3KO7ELcH35ll+l/R5C7/VnYuFYnrjIP6rf/e1mNuhPI0cvwVaYS0Cp+C5hpbsLyGk0iGaL/i0XRX6g4N4vURnwymEVVjOCjS18MuH8peCVzwo8CzLd9bByTV6kGWJgIYcRhoGk0LLGYYKcxfvyQcuJHZbHflNgzZ5lvd9vb1x7BieLHySs0az7uJC44wySINUsBZZplGZksqCfBIO0mQ3EmnKgLQGj+1h/avQzurzTBzQbnjRnmPeDR76UZgT3S3xmZc/ECN9XSgYt8jZiMkFN1il7kl78DzerxNd2vFUtOBvTi/GX739TvzVW9didZd8W/HYm4DFP8or5RbYM3jf+H20nWg1hxWjOQ2cneg5cyz6Th9PXtlGRtV626VlVB4rD50MUdtHfKWypG56Io6TaiA42UbDK7uI+bavv5/6R+6TZlkajO5I4l6JYyj/vvWNaFlBwQPT5sHB7zf99M/8o0MRrtC2IT0/3VWdCv8BMlMRLCwsZIVkiP7+npienYyTJ07GSy9+JN588y0qDfFOTaXQ1+qfnZ1NApD47KJpQYhocTuTxn5lK6WAunv/Dp5Pe5w7dy6RYTeTzGWjqrCESzRKcDKQsCgkk5GAR8IRKcK9R8yZXnohUPIaVoTHnHpqXCuNJtEc7SMtAsp+970U5lWReDKh4x6+sw3roK8EaR5NwOSmfbduOxi/AvGU/ny9thMTx+MHP/u5FMzutZPTQ7FeZd4kZBjLume55FnLrJ7Q2toaQl5WbMq1DcJWCSovCAUFkwyuF9Ld45gGbqsDZeBeGMSBHpPTjB0gXFtF6XQei+MT57I+e3tFUYp/icntHLYRuCp+cSzDawECcBoC7nKcW3aDx+z6Evd5LULS+8yYe9/l1ik+dxA+pytvw4y+a40nn3oxPvzRzyKMiyCzC8H2U6GRUOMt8WS9xblpcgAeBbKF8nCHhE1w7gLE3V0HGBGSCP4cw6EM4ctxFhTJLpah42ZpNXd1RG9vVyqerfXtODHYHr/7c1/EI3k6Dqk3LEf6bejMOkpvWmYYDO5JRtmzlOt+WtsIi730REq/eksq0IoL2plaKBgMCqGqTIziRrqSJqyj595Ij4XBqau0zPtKI0brr+KRnutv0xTcWJCGFfWmZLLItLbHyk5T/Dd/8lq8u4inldQkfAhN0uj5ZL7EGjx4LkMqkoJ3rwPw+gAC067iHBdtlC0sGk7yhgJZAa13YVtyyaDAVjAJo4J6z0WwwCy+ciPXRncv4iD68ax34Cm7cuGU5AXHOJVp5fuW7HIeGxtLXGk0yvM+rzgzildh82rIK3WRjjVuhUl+8bmypaY7+o1YzZ4QDXT/wI3w2yXX39UeFwd74u9/+hPRGTsx9eBOHhO9Iq3so/Cprlu9r0AzMxjJN+9Px73JmXgwPRdLGCX7bfa02Oa2g56shkKRR1m2Lwhi/1HrHH3OXzPGBorUrrfesxPRNjaUdL6+uvYQD/K97dfSSgm2D5WxDtKsQeObnxgATn8vk6o8c0k5a3Cxo56ieHbs0i56FUk3uOhHXntERDv84JlGe5S31976+00/+Q9+KmFWuFi8jang68Gi1VoVMAWfiJfBi7u7Hx//2Mdp7KW4f/9+jiP4XkGvULZxk9hoNO+tjKJFIjA/sWQ6d15VkZw+eSqFrwc6OWB5ACPrcmmhp1CBKdP1B0D3uFGrOvDvvGmJPgWeFjaEbdec+zjNzS/FxPETaF1cMBAvfKZzcMmGU/BYrxqdkbGeaxK2Enn+FpEKgGxHys99nqiDZwk4CJ7rHtIjAbHd3fHcU5fjpQ++iLDbyOmujukUwVrwWwkmXUXq71iTR+zKOJ7AJk4sZ2RkNF3Lu3duw2wwl9+JAwVXbsXvNg3u7qtixFJAkWgVummcZbko0XwWFxbxpg5jeOAUAnU0cbV3gCKxBVPZQJDWE8J3koNKxDnyOymMET6FfpMA05omfW4nTVvpiQlTI0G5kIYERNKqRFQmKAmft7R2x2e/8OPRP3QihYYhrfVUIgoZ6ARhV6xz21LFoGdi24Cn1UUs1TWEudGNFBEg5qFQVZjyTSoT4NvYXAM/LdS7P2WjXXLOrnFWyi4ezedefib+2S/83ejZX8UAoQ0RC24Mmd1beDhuW7+/35yDpyvwwwx0YZfmNt4lIgBacnII9IACluaKsbGXHlVamPy5VsXneqUKWOlmfWM75uGZQeCyC9KuUHGncJVfRJ80nuTmb+qVkpYnprENbF/fpwdDGg0G/iV/ZZcP+FrdOoh//c1rcXV6Nb1PT97zO5vrb1Mk4jS7pbCm3eLm2OgQ/FPKzfYnSsPykspD+OTnIuiKgeR+T/7KAhuhlFeeGnJWFLSuMkiPoY2olZ4w+p98vhOzM2X/KjMcGrLL9lSWt6bHQh4Gf0urGq7V+DgqmL2vCttg+uoJ+szr0fQ1ONtNPlEq5oQfhGtnR3McR75cPjYSfdwvzU3HEgpxZm0rZj1g7N5UzDSmuy9DV1sHyE7q0062RQainVRSTXvQrra8Kr4oEsuu5Yu5ir2jMAmNULm3lvKyZ2IUxPRED0blMrLToMJXSUiHekWlntanKFGD+FL5qEjcIzFnjBJzEgNpHNuxKzDX9iU/kgHXUepwrK83jeeD5ZVoRU6TCYbL1u+3PPPsM69qTRhtDBvIezW4DaBws7tKC8pgQ1nwwMBg3Lp1KxvP+dRjYwg/EK5HU5EiglQurnRXQdgYDkbrSjl9bqh/IBncmTce+UgNU9AnGvleoSIS6rRj+2Mtq/TXdlIWSMQqt492oH8YBnCtCmWiTV1heogwcNdMYZYRShdDU3bbWK89LXwaxg3Suns6cOd6om+glFH7gTvS2nelvg1exkE83dH9q3QnFVwKDl3EF1EiegYSiANiMkt2vyjgxBu48jxylWGZ2ruOi4+1izWh++isLq1pjyK2oY+BU7f5cOuPJCMsb6f0OausDSJw6xNnyOWKVokRtOm4K9A8/rWpuRNiaKZu/cn42Q1I/u7YK0ySpc/0jNxNwN1VVSoK70PSHWj1233nWErSEjWlTZo1vVLwVmVCVIEIgMGrXVs5ZVjmbsKiPBPnLz2djIN6QMAV3Cdr2DYSLLCX3whzPAT7yB2v2sILcVDdiRYqFTeQlAVNbUeLfb0KazdrtD6t7eKItgRX/c5i6+iPPYRlKwx8frA1fu2nfhSvpCu211aSfq1BDrJqjPBDryONCfCgQeDqdj0f6dt1THbv2B65voo/75PhFUjUxSN4eYn1yLfUIcfzQM/9yaW4dQdPE+9sM0+L3KLtXSS6F54QKQ5swdK9Rn7cU82ER2VhNxfZ5ztnunleh1h0IagzbHJLFxJu7B7mQUrLGBGeUdJE3e1eTNyCK0tRgBv8JT5tlY7OlhiC/k+dOhbj44PgtQw2lzFOhC5XeVgjT0+kGpjyptekxeTfgis9D2N6LQ0ZU7yD4p3nMwWXbYS8kWzq4r48eRBvyGnhdmN63LW7HGsoFsX0SGFUAVmDz83btvXq75q2flcFtGlq8N1eQ0HZFhppjoWqfK2PY7xy4s25uZhe3opvvXUj/ugvXo+vvP5GvP7ejbg9uxBLGh+07R7fIQWSRw8cnwDf7uXWjKyx7OyyJF8FnBDYJqqjXDoAAEVcSURBVKmsuabs9EoU714LNdAGJNjjpbMLW7l3B4u9DifAaOjKg+TXaGu/cOymE9lVOiThFzJyclI7MqMVOnLqvccn+IW7CjvO7RTm3FiWLLI3Bb7opx3HkNVqAWFQhtKYCTt8c6Xlgx/6YK4jMdggKgwFtgJTxKpMJJIaq0AX4RXxPrfBtFz9fdQjMVrBRE6jMTOfHhQKSkbCS4LKiNtJHrpidrnYyJZvLFsMuEAStwykqTwsvxLCrtPveJdWbgp3XeStzN9+P9EqDKYXRq8psECkbvbCwlxqdS10MAHc7dHfj+U4PJIu9djYsRwvctGfXX7uBKqi8FwSm7kfBfrcc8+lMnbWlWtSdN1FbZnB5RqRTawpFIiz2rBa9LicrSVDCrNRy5NKlG4ufvehxMVfDi4jLPRGenqc4iuMelfF4qh1E8dppYuU5rZYWl4jPcqdv1SeKgj/qLsKwwV8KhKvllHaD5zy3pgKh6hlm+NUyWASD5aiysOSGmnzXtLyPj0S0xcWePzy8zE0OoFwtvup1Ncg3LZjRvLWileZmsb2tNvNAXZnvglj6UIyfz6muKQo7k1bzinZgq40VNqjBwZTEOzsW3ussIPN+NLnXo5PfPByHGytQDR6IwppPS7uwLPGi0Ja5ZFtAi6laze1G6CNNYI0inKdDXBaVxkUwPJ5Gg0oj329GwS01fRcldXVnZicmoP2MZx46II3D95aXFqI+fn5WJEGsfJc2LqAd+puBisb0AtMvo5y2ALp2+AqF9of6vHojVhv2hHa37friCj57B62xdTSekyvrMc+fBUo0GwLsCUm9DpcFPfQMMEgOz4xhsWPApkYAX8aTFjyGDOug7CNjNK29OVEHGnPZ1UuSI9FBpS08qzPqtC2fQsuy/uj39TvfObVcvzeweEU4txrMWvgOTs0yYxgnioeQ5IDv6uM8Tvzqnn7jhuaqygXo898Z5B36u9HzwtPGWo6u+d3aVdly+27d2MTuDrxMAEesOA9vnH8KCegWIYKBJgsr+LCHoa8NmIqi6PR9I17w8PvvOcqXmRFDdmh0ZHYAQWefup0db+jAqQDVrRGB7CUGZzWqeTlQLu8XNfr5HPhQ64qe5tQfraVebSQpo/n/XyHexj7W3YBwyf5fRlT2d/bvdLy9DNPv1qRqkBT2CjETGCD1jncKg8HcLXSBao+lwmspF6LTChx6JVICKYxb/dxUQGZn+V4LULtAF7eTYFrXuaT35CH2tngb/PMDR1pLLGpAqqNLFMWhKNNIX6RJ3zOAHMaskJxAys7XXH+HJvQoxJROeiM4FLAz8zMQBh3cE8fxD1c1AcPpvKIWNfJLCOMFSwqMq0u62c9zGPywQPbDQaciEuPP55bTuupedSqdU6LARjdYqB6H7ndygbXjbIFuTBkfYDPbiCFkcFuRgWoDGbjq2QGh1wr0pjOl0pYZi0MIy6OEisgxwxW0mD/EN9G8TYQgDnu0Ghru7QcH7GbwWfitHS1UCnvEdw+S0LkUa454CYVjHDntFLbiijq671Kxg/419M7Eo89/jSudlfisSinwqzC631GlIdlF0Xj2JULD8XBSnpY7j5qU1dFkjgBHhWAmzeKwUEUbb/z//FK3K1V0LX+upr348JoV/zSj30uevEUDvW2sm5FkWT5CIjiuUoXekYUQzllfE1L2rJ4J+1iKdt3bOBxMrjuQ05m2He2G3Ugrd0ZaxsHtMMS77G09XS7FZRY4ljdThm3rfQuVGCO7bkppBNFVrif29yNuyiXSehpgd/za5uxBP2sozTWKH9r7yBP59zDC+KSk0Hc9Ht+fSvuTs+lpaoisa4teiaAabdNf39XjB8bjtOnxmMCJTI02Iu3IZ3Jh0WIFA++CEDx41VaSBojSoOGyrtH700vPR797Xc1D2kv82l853ufS8dexbOvVOJ222rU2eXWjnFg21BV8Ev+3Old1a1X5FHhrjOU/N7Utmud1VX4rQFrfmf5kmppcNOmx5YAkJCrNKuVrvGgPLNurtvqGxyMbhTJ4MhwyscVj8gmvVs65caofJ8iqRGsb61zva+/Dd5XL8Qgjt4XgC33X+PvwKEHymnr70n56EQEadQZc7l7OXXLGXXCYgUbIfFrPuYCvh8qNt75zI1KvW/nqgnaz7tO6u5OGBrxKm+vtScLL+tKy+NPPP6qSLGhjBaggJNIxkZHU3grZBT2XguDN/rQSZuD6VmAmr9oXgEVAQomg4D6Tc3DvGVO3UUt6kwDsFU55fcAqjIyv0pweZKiSob3NeR7K8VzBUmyLvcSnzNvXJmqQBAzEoizk9yI0ZlIwmuDK8yF0SmtwqyisR9Wj8G9dOYXFnJ22d27t3NMyMkH1kdF4TqN9dWVOH32bOb/+rdfzxkpJ06eiLFjx3LrDndDXlpazRkQTqdTQdjoKpjKQNms1JEfAFsa3XemESZx4CwMu/Nac4qlDVk8kkpsXsVHUTwIJ7yBxSXbp5XybAvLUKEUD8TDn1QktT0pnDLNu5QP+xTCFSaVC+8fEbnPYEgjD8yXhP6XURc+Q1NbnLnwRJw+/zj1eCRYhNNQ29KrtKUAzgOM9ERQfO5CKk60fhybUTmpOORz21Wce9iV+3/14qmpSESH8JTZYoUe23fW4md/+PvihfMTKJEy087v7ebVuEhvizqlYiHWqxnZNhSTA5y2XQ5CQjP7qSzFh3XymwLjLkpNIZeeyNoeBski9XKrbs+JKRZ8GgPQqXyQQqsZsxI6dhPEPJzKLhFgX0P5zEqLKIzVrZ1Ytlt0YydmUP4P8GgeLC7FAvAsUP+ZtfW4OzsfU/NLMbmwnNu5UCNwhSGIQBkaGMTzOBYnJkbxsIcwMDAOO+Ubhb50X/aZy4kueOSipMzuQ1nBt7XdUgglaoqCqPQmDSk79lLhSxB+X3ou6rdG8zP6ne8MNS/z8Yk0J1WrAM3KbiHbxy5mN2Ytixal2SIDkp780LTwhoI1A7+r92Q7movJajkVFluxwCJ9mY6U/iOqmEr3VumRUS6tra7zzl0lerOXwXsNXAW7XdbizTILHkr+j36XcPQ+4WnU37rUN6Z5iCMj96VNgXR7P43+kVMnsntTGnRiix5IztoC3k6UHhlkHWsZ5pnds1yd/KEssu0SRv6yC5NrP/R3jPp2U3xnKiaMVuqXRhW0Kr2nImlpvdLykZdfflUFMj4+nt1aBr0Pu3Is1JlUFqIwswtEC1HtrDB1bYWL3FQAAm2DeS+g/k6Lm++8KhzMzyhx1VYvyqkQRCoDvtXSz4FxYvVIklAI9s1VQhUxRhlSAWflHLy1cloHW5s7cfv23SSEhAdFpjJbhwldPLmOhSd89gO7SePx48fjLAphdGw0Bgf7ohdG0wLy0KZc+LZdlKE4se4OlEtYS0vLpO2Lm7duQlRrubL9zNkzKJD53Fp6cXElB9eRBSlMJbIUutRTNBTCLYRCFTLY8LXRDeLIgd2ubr28QiRpSdhdUZIkjvym3ruOwPUaDm7r+ek1Nrc2xSqKz1i7sySI6gUZslyjTOVf3u8mfJhbmVaLT5K2yygP1vK+8Y0xK0b5bV298eSzH4qeviHao9DAw3n8R+qWChwcPeyiQjms4Yko4Ny6pd9NKWHg9BqSfmQnBBU4sR7O1lKRuEDOHYyTGVFmzopxU8cXLpyIn/7Cx6MHT0XFsYPZlWMPwKhiEmbxoAIpz8kc+FSsWvkujnX6r+dyO26iB6Eisd56X3ZjebU/3/q4WG19XSWylErEo4+dWJLbdSPUEz7yd/dkZ9eIr9TfSIiCPXIG9jXy2baNYeKyXbgCsiW2gVPL0eNbMTNIwz0w3XzgXm83YoH29YyeQehyYnQ4zp8+hWEzBC4tH2GA9152cAUGyqpjG0ZJwen6KVaAwSAPJh8Cg8qbf9mWVRArG6x3TVeFVn1vXW3jqliO8rD3xvqNkVfU6oisALdgvAjGaNeuEYDk9QJ16UpX4Bv8rVzQAHFqq0Hl5HO/M8usX+O5z+SmpMtMXZ97Izx4MtCA7xxL0wgWthwDQuCur6xm/R2T1djV2JCWwHDWR+/ZYD41fO99qfcjGMRHfXf0uTSStdYThX9bkQmdgz28B0PwgV85Vdveo9z2hEpklf2PIJwaRG7HZNvwYdKBuOtErnSTfgSZOCytWgfg4NL4lvbzWYWFMnu6u6+0fOazn31VoatgUUg6iJ2bLAKAQsbG9wsHxUWOQPX0eAhKafynnnoKpBYlUisL2AiNQlipAKh4OZCqeA5G+zq7u7CuuT9KbIayO2vRjMXtEjW4vSLF5+Tpd/mO6G+RoCDQtVP5dCHAFALTM7MIAHfr7EnvSS/DemT30toGFvsSgn4hlcEKOFDJWJyzojzAxqmJIzBiWdNi/zYeGcpPotKad1zF423t5rDbanxiPFf6371/L27fvE2ZWCc0oCScdaPxJTC3rqjCuzZwBpKZsj7La33PN46R5EC7uKB+1jtde/FOOhs535GJZ1R0dHShyLXu3WQOnCAhV50phmLUoksYlGCkz++zOBlIAsqH+dtty8tLngk2F5vLaYw5/ZW/bL4aCbLm+PHT8fQLL+agssqsMnpNY7tLR7nmBnrLiMeQSg6jRRpSyLlvmeMUKm6lSHZ/8e0uSlLFo4Jxmm+bUx4pIkEEfj0HKCx+4jOfiJefPJWGyy7WbHoi4KIoUcddaBtw91CRpDLZzzGdjR2nSePFpifrwKS0Ztqi0Cg8Y46bZMSr31SJOG2+NU+K7IDZc6ZMdjVoGIGA1Bzgjf9TUJIH2Wa0e0SaWtyknpSnNyTSslxw4irwtuZ2hJgzkrQKVU7tMTAyrNRXCsXZM2fj1PGJGOnrz0320ulJpSV2SkF5vhBt4lqL7PqhLMWUXqyMIG9LF/KUQX5Lfidqmdt+8l+RAa35zOjvqix97r1taV52bcvbGhQqpQ140nSm8X3xtjEKqb/5l5lItqv0DgxNnTm7UFiqsDXUsrxWmZLw8cyyjf42+F29L3QvBTeuxArrUWGe76CHsuaieNBiU5np9FmXDpAox5XsEfGI6eyOpa39/iisBp/VUPP3Km5sm1q+z0par1x4rlV6iFEq7Td30e7jo7yGdqETu0tzmyrazOQuNpf3lFl6IDlrzvqRmfnT0ultuF7GxbojeKl90EILdXWyjGnlA2nUWY563WWSUeH5vf2dKy1j4xOvzszOlowhIq3oeQ/sdyAYT8JpjxLvsYnjiXiZ3gbVy5C4zp8/T2VKf6d9d0Ku2HT0v60DIodwtbocpHL2k/2LBTGFYWwwu6Z0RdNVBYfOzCh7xJCOCmWmEJf4ayadRCzTV0L0ucFr7ibb5NRE5z/vxsz0bBKk1tfS4hIC1TECiUrRrgZ3RXtZR+H72Zn5mJmaifv3JmPq/lQszC3GyrKD4ghCvnPMQ+/Dti7EuUP92oDDvtx2vJHHUUqLcfPmHYThjqgujEYaBUU5uElrrBCKQXxUwgXJeS2EU97xXzYiNlEqOAmXRDANjMQ755anMpHReHbQJHNLIFzBm4dL2a0mchUQKk6nDxoqDCWgPCxbqC2Se/9Ef9nNVuLzHZF3lM5vydBuBeB2jICrvVo+90TGD7z0EX4054JVd1J1EoNto7WnkaK3oJfrGSK5m6+KxC5QoswpwbolTa47II2b4/lcAlcAKvbEWTvt64aTWrFNzdTb7r/2nmhBIVwe741/+IWPRX9XUSxZU+C0HVKZ5u+iSDR0VTRO2/RUR2dTbbppIzTut34nHnLfKnGQCoCIJyxczkHY2G6Juw8WyK8ZJTIAUztT0d2sFb4aARAPOLTtvOZ4HYrBqccC4vYzWyiHZZh3izRNOY2zCJQcU7FtEVQeHSCfFYFaaEzaODZ2LOl9/NhYWo6IU9oDNFG3ogBt0sRU0mbZYJM01h/aSdxgOCRPC4/IES8Nj8KQwonf0q1XZYDywbQ+q/fG7FVQmFoK+HaWnWV4nwPECjPrx/tc7wF63OtJ3pRO3FcqlRzwOV21o8MTB80fQKCBNAYcq7OOtJlwWy9hqHwk3FVR1Xr5/iHfEUxb4a7X+qzGesaSHqo4dSGwuGwC36vQaILEc5Wf9VbQZzeXvGnFGuVk5N4nXmuUJvKd8snyG2kAhgTApQfrU5UCxtYu7dSFJz48NoKIACa+c0JIHgwGz66vu9DY7l9o07YXQnBGQXhPbXksdj9yeaK/N04NYjRDVwPIsf6ursxHB0DHwdm2OhNOePAsFnfOsBdneGjYyTxXmn78J378UAvJFyLOWUQKdrGUXUbcy2zOqLIutGx2O+jKanmcO3s2BbrBb7X6VQo5+g9Csg+Ydwpug91IOaOBzKhXIpkf2chJpCRzYZ1TIDM0LjKJcMj2PrKrLF8KFFGhkoKd/BzElLm8f+/GHYTYXO5+61Gvir+EhG9sSr+x3Eo8RtorfycRE622Ckv8+1IhJuHngjq+bW3vpK5tceHixazHvXv3Sj58UDauLN19MpsWseWlG9og4veXLXSW2IChRq3fwy0s/PFc6CkjaqXlVgbgxnKN4iQVJ22QAr25I+5NLcbMwio41KrvifmFeXAgAxQmqSEJ98jv95VP2VpjhrqlhvUDCqAVNhSV030p0+gmgSfOXYynn/tAvPXmOzRqRypZ8USh/ENIbnkCZen2dEFgCiqFO8qWSiAUiuCWcRVyKotcS0Na922SqdET4BP3vnk/+/2pNrRAGup30NyFm74fX3zxUvziFz8Ve1tO980aPGz3pBmi7aMicYKCh2wpKFQinrjpliimoYIJT54Tz+8W8ABHk48WHwYCDLu1dRB3HmB8wMCDg0N4UL3ZxVD4ASEKnCLP+ls/FadKanPbNT0q0v3YhEY3ULgtAyPRhNCUT9Iax3sATMrGokS4qjykKfeksi7ypMJKq9xrva9tbB31FEoQ9jIrMxuMe+nHtHYvZn1EbtYx0hMs9EVyect3vKr04Tvzt51sx0f0WCbM2G9v3uabFjFp9N6kpCo/DKUd5GPSwCuWYd38Ni113re09WMYub6IdnNfN9q4tYPyhZV4VFGYn7/Nw1BhNfjcdqy4Mn8xcTSIv1rH6ll5dThA3JuvODXOzExlr06lJz6iXZ04gQFEWnsyfJ7vGqHemX+FtRhpsIzwUQfroSzeod2bNSqo4w6G7ebmauwc7MTwqYk4fvnx2IH/pKtujE0nyTjjMc/TgVaUVebrOh89wm7afay7PyYwOkapSxdldcs8yGmlrIqm0E6pu1E4FIKJp8Yz6Qe4f7/pn/3eb/PbBXg7fIgVYOJGJaqQt9FL5XW3JQSnZtLQIMfnTzzxRLz33ntoQy2zQmBHuzBMo0VhI4goAVLzlq3ki6VVGrIQsh6Dysb+T91SB6xVaI7dVOKoBKAw0ZYpXkYRDiJA4vX3+sZefPMv34g7d+8LiOyCkClIkGpUFmmVNhAl4vjxEFGG8txyfQZ+uOfDck90a/TB4bGEz2m/fmX9urt70hoVc9VqMxYcCyv4tZz8wjpB7MDMQ6KvHsHhuo629qa49PhFynHWmgzR6GbQ+qc8oyGZE0IQJ64juDu5gDJZQNiWMael5cW0Qv0z1Hr+bYoEaixjE+AqJVu2MWn0/lQkCNdoct2I6WHAtq546WOfinsPpmNycgYl+2ScPHkGmtHKVInuZRebisSjjW0DGY1WSMvKgfK0NBMeW1iadA58Mx4Lxo4KhYL0cO0m6tW9H0DYpVAExqxfSwwguP+zn/liPHtqAGBVAJZt2wF1Q0AZncG36/RZvBHdeLdG2dyizZIJCw1k+5N3KgEfAqfKQDy7FY5dWlNTszG7uIkSGQOe/sR3ds1oeJBWrxI5QL3Mo9CEXa8KHIWQuyZsOW17H2WCkERCUh+ZGsMAftCr6UQxOV1ZGKQrjROViApFGpAOrZ+0IQ8kjcATtcvJ4NXvk//Aq7xpuzhYnMIQ3JSxxTIWoPBxMNl85Ul7CrxPHuS3cOT2NLSv3n1RHjxv4Ni9sJJmSM9n+czuS799aIU3ot2w0oTjTelBSm58qzErrhFVKHePcXaxor0B1MOxMSqiwWkeTpgR7/KztGMd9AoMaQCBf3Fg2nzHM+/lG+8N2YUIXnwuEFV+lUlCzohy9laRR3qK0rKzWJWP1tFcXENkF5KL+xYXFjLfvymUMkrwzm+FpbZxCmz/SOcRDi6PWEORHOJ9n3rucnSMDICKIuTlk+Qd5RO4dOC8k+9VHkPQZD8exlj/SIx09GU5m1vrOe7jeIoUvgude5SFbW650pdwVDzUe9u4DHMc/H7T/+W//N9TTwG2YMvdTgLIZzzwUxFdBkF3Yx0iEzlV64rQ4eHhHHzettsBxOaUtAbxGsuGkIdp1TjiXwaiDrh3eb7WgY3klNZCkBKGG0EazGe5IZwdDDc/iVzY0jrQKgUJKh3TSJSrTl+mMR3TWF7Zjj/4t/8hZuc8V8A1LdSIBpIJhMHgvcHf+YyfNkI+JrkMVnBRhBcPcqqqQs5ujZY2NHzfYMJuEC7HVtxe2oO7fC5D5NiKsPsdeVUYjOIy4eB9EkAj+CzTYXUPDvbEhUsX07qTiAVU4mrVUi3JM9T8Urki6Kfn1+I+XonnkiiIXLuQXWGkeVguoSqS+ttQ89JWU/g72wnTu1C76bP9gDfXKgi7z5vi7IXL0T84Glffvk4bduCZvIBgHc4Bd4lWL2RlZYnfWFbbzvRRqLqGhwC+9XWEAyrM/Lx3OmMnFtkuhG/3V1OL52P3omBhdiwuGcg02fXmYDJfP3dyJP7L3/jp6GvaoO2pA/BJu+Z3tJ6eje8+Wi4adRxkHSWyYfdNdjf5z7R27RZa9j5nf/F6a9txlUCJOLliCmv1WAzi8jvV111ykbkpFGTanCzgR9BNLg6l3i5S1WJ11+s1YFhDmd1Z2YyFLfBJm9nG8lReoS3XVOlupuWusFN48Fw6kz/kGZXB0cXBhio4izB8tA6r3qvU/L4KTMvTgFMmWM7DYH4IW7+p5fudoRV6SE9eGrZs/py6DZHm2KuYsx/fMuR/6Ul+rqHmqSyv8kDcWR9hTQsZ5bGBR7K6plFGQspx4oN5KuQTv4Ssg7zONyWfYsSKA/kw8cFfTpoQLw0FYjCvVFB8o4Fbg+lUqHZVKntKD45tY3mRiqR6JRUOYdZ4dD8xcWxQTkHWfy2Yf80rjXJC4oTvHSc8xNCg1WLd83j2d6JtoCvGLpyJ6GyNrl6MVsptIwO3vHfRdDf3I3ZNAXMv3xsPwIUKv1m0U8Ta1gawgCvaOnfuWF0vXgsGiV2lrhuyp8ltilQc4s2hDdtFY/nwsOn3W06dPvmq+wi5SM7BYj0NB/bmF5doKKxF56yDGMcIHF+QsZx5ZH9uzmjhfmVljcoralQ+AcGUPa9SyyPkPEjI7pd0x7GyHBgE3owKIq0+d8n1WFlPIHS7BBneQeKcLku5anSn1W0Ah/3sKiety5yKCQxW3ml4ZYtvu772ELZdCLL34u1r17NRdMl9l5YJjZNUnddyb5qMtqQN7XNDJldocl+/ydp6K7Fp+ZhIApDQumN4cKhMONBKo3FVIlo4D/NslFmu5d78FFAl3yLoJKwS7GtWQJRtVZw5pvfjVONVFKfTkHMCAYS9Sjtq7cssdpm4ctqtJuwasSynP5ttEu3D/Ev5KhNDhbNeTWd7k4AIjCkoqHvCLcyKWnHsjq49cfzU+bh/fzrWabP+gcE4cepkMpbKyLwUTrlGZBPLE4Fs95TvS3nm71UcexUycVG689BEOVtlYMhNRft5gxLhcc5o46pQkwk6gPVzH3k2PnD2GM4SBhDwp8dpbuRfhaNCQ7rZ2vHsEWltP/J8FJ0v/vzf8nMsxJgwIXzwKPSw9vZaYwEv5Pbdyejutd94DCOiN+FQIKRiI6YXTlREZ57gMD1i4NA400iBlGMD4egK6cP2boyHgayXBpjrKDSY7LZwG6BsX3jTYH2cTGFdavDZUaHmtSoFBZrC1XvHCHMCCp7/wsIivC6NOUYKvxH91rLqtu7pnWAUVqWTO01A81qo6S2BH0/tdCxTBehhcOLTmWeWo8chLbWRXk9KT83D4xRQ5ilMKstOFSbY8hu3Y1IeKItyfA/EFhlUFIlw1TGzYpUriTEQkBuVrzVyxTzJuZY/8Z8kzV8ZQIYe+DbpnXfZTLzPsRvyTyMImMWH6bM9gMMB6DTA+VtZtgsVvkeWWqY9D0bHL6ybGSbfWdiRYB2MCQP/p9IkujhcGL1XsbmqfQ2vfOL86Th/+cmYXZiPgcG+stIdOLvBQjtlH4KvVq790E2fXey82xd2ZIVyy3N1VuG/NugrjxOHp1poq7UVPUonFinrHV92enehK9tUetCpUP42aPBKy4VLj7+qFsqVvCBNIe69De+2BG4TvJgrbpdiCQGl0lheWsVNW0aIrSIosBTAjfsQLSvo7Q5wsRREmcopCRIhAeH4zj1n7HN2CubaOkQEIeReLlq2RMu3ud2C3nQOero1vFNOst8aosoKUOYMXsbS8moqPa3J+aWV3MtIBWjZk9Oz8cYbb6Zg1WoAzzTgI8JLApNKCEevDig3REd+k5H/fJeemwTGfQo5hQHw58QA8nVsYnhoKDW2jCojVCZOQem3ElHmWvKsZRtKnu9/ZlBBuWWE3Ra1q0ThYoN39fakktSiUMyp0zxxTaZydpIK3G4Ap46Wvm+QJ8qBIwm6EbyriqSGCkcRf/XeuisuChMqVPMeGH0zPn4CPHTHg3tTmX5oeCSOHRtLfGQXDyhQQK2uLUOQMmURaMUTM4o1M27gmFBQJu4xEKi3isxB9c4uZwOpnKATaMtBZoWXQqYTLfcTn3klTvXy8d5W7ICYknsNpf62sjTv7gMaLHmVRrPupS2qElHYJ5zEg30V4CF8sBU3bk7SDgMxODwaPb39WI9Yh4la4AS2qkjEov9qfSttODAqXmyvdf5bxVrcxRuhSnhZ0pWLcu2f11vILHhXtjBSABtUGkYNDBncvBXMjX7svNoroMDPrie+S8EEX5XunrJexKttpZBXSaSCQHlI036jpa7SsWmSPvingWPZq1x3ee/My00MFvlYwVeoRrSVrjGFlApCerA7MvFAtMz03Hm/guxxir5GrBTRbDcqfNbeUYT6zg7f8dt8S09BgafSbNI5wd/Zzo3n9WqZ9Z1pvdbo8+rByLNGcepzcZpeSUP5iRc+AWelqz/r0PA8/F64VChZR2mV39JChnqxXK5CZrlONjCkR8S97xsPYgsD5hAPz+ndFy4+Bq52cEhQYrRZFzJ0e2k5dpGLrcjEVui5DZx7fK+r3NNooq7uV5c7atsLQKF6hT1dPen17GJQiY9sa2AWMifxKIMEo9CIXCP4iasrLZeefPpVmatM95Ng21EgWLdYJSJPcbGNNes4RVlQRgYAq6CCk1NAuz5Da8Nz2TtAruMbEkKZzQQjSMhoNPPSopCIcjM5vrFsK2Yfcc6E4LcNUvqTYRbysuGsgJVyIZeusYNGeiC5PgPGz/NAOjty9oRE5b17Jd25N4n2BqEwnZnkn2UTRYOEUYkpicbn/uat9o33CVSm4bdf8TLJN4WLNbDLoS1Onz5FYzmwXnYwrdZhZerM248zmKnZlmshXgms3JueGje+4Z7Y29+d9VJZuXW8CkQco1cTj+ZUV6rWdGUb8hZwhUeiJwe+FIjCXyARF3yXt9y8D55yX3CSd6UM74TTXEynkESZKFzbOrrj5JlLMY2SX8eClT4GUazHxp31V+hMZZZeFQJPIVZwQ378J1wpcP1tGVwTJ1m8BE4mPGtzBhiWlrOg8huaJscP7PID/0L6+Hh//OBLz0Zfq52SKljbr2DKOvmNllYKTQwh5FJsNZSIhpS0q9A8PCzdmIknhGLuZiwNIyu2tg/i9p0pLLqOGBgZjd4BPAhoM4cErATeUp5SyDel27BBM+RjvTVM0mI1P5TfNohdATZEU3YFHRzYC1DG1vR+cnt/APN8HnEms1d6qR6D/OLvKhylvxqlS2fAGRV4RfkUC1Uh53vLUnk480fFYz7mK57KuCU4Rsll+cDhFjxOOLELs5mKy4MpT6hDKl6uGjneJz4bBOciw1Tt/HT2Uwpf254y0uIFHxZi20sTSdfkX9hKPteIAMMpk2zTkpd1LwrSsYrieYon78VHrY9pKu78Lb/67GgwrXg7+o15efV3Vbw1X9vGKF5VevmtHrTvaHuJWYwUWKiF5XHPR4Xu+e1MNifzaCjSKvA3VgX1E4e0fno/Ti7p97As6KOLNL0YVa2u8dtYixbeD3Z3RZ+7Xne51VNPDA8PoqDLJCmNN2WsQePL3h331+qCd9zHbUNjnTp4lIcwAl0qzVK/0oVYZHIThlwXbbd3peXjH33lVV0yB2OclugAl40LzDn4IsHrHupeoRsLYVAp+wedGuYgGvhKa8cCPM8kN3qDSHK6I+nMX4vKLb3TRee3BOl+Wy6Sy3MOQHDZfsWuMQQC6V034AmAVsXBSWFzwNd8bExXPltTK+PgsXLfTf5keq1S10rcn5wFKVRaaQSgWoTWT1pWCNYgUh4G3mnxmDKvvMv3fC8RZAIbX6ZIoXCYe3K5/5b93FtODkCA50w3UldCLcRDHn6bb8ymXA3eFuu1wFKUFN8SBbi3vxfAIGYbEYJT+PAiGVsCLONMWp8yQylH7+3gsBVFgvUHzjbBmbkXi/97A8+OPD4K2/uCDW4ujW6FgkwVySFK41j0Dk7Evfv3AF1LV0Uykl5Jgst3WkMuaNWqTcOEz8W1+EylkPUX9+Air35X0hklcqQNNAjdWLY44oXJctq4M+PxFj719Ln4yKVToAyGB2Zsymyrkn3FTeCB7OZU3w2USc6ggt4VApZlvdxxuUDEtzy0LI8H2NtriweTczDeToyOjaUn4theO21kN5xrb3KxY1a81M06Zj3NMOlCQbiH4rK7+BBrsymWSbsKTE5ccAbbNopEPIhLKdjyiwJ+RFPyg8GrTC8/qgykixqrYVPp2d9ej773W7vI8vjrxnvL8F5BIu/qUWigaBxWhSFJqJTFm3+ODZauJNLYpcp78/FPL8RGLXDbBebMKykSWIA/p+9nLiUIW36bcMCP4MzucX4hGBHUPDe/pBvbjGDewlvhN+w1lGnNL4P50g6p5Lw2eLVeDeZh/SuefFdnnwmlslAFbHuYzquK0LJUZh4T7XhWGTfiH7AmJhI/Dh8VeORa66CH7tgU6EzasMLZ3UbMCkJXw309cenMyRjsQk62NUU3afram1N5jAz0YQS4FU87crcZGevaM2Fcp11UfNIa8DRgEXd6inqd0pX7uKVBKjxcnUmpM1CUCAoOupIOrKP01t7RfoV2a0Ewu6eWTGn/ctH6riB1VbeZu3eRV7d3cK5+b49nFJRdeHsgPI967eAb3W43IxQRDtKk5Ss0WmEAIZJULs46cittlRfQJXClj9RNI90wsgzWu/oyN7RbWSnWCsGZMFq49sVKACKkNALIkNC5U7tqDLbTEl2U4bkKli0s4Ij/IIZEUyESieNo8LfPa/Db96d4f1CguYbEtRISDq2TjFwa/v+3IO0eJeAKR3pQ1FfnxLUhMpMCyhIkRJ+5qEjJWHb0hFBS2ND4JHKbDGNltP/VQgPWZAMEwMix8VhcmE+rSoQX5iuWmXWRAN32JGeKpKWloqQNaZH3BfIVD6X+j9rCICNLD7nOaQMLSx1Guj3i9i40wftWaO7k+FgaMmVWnoKhlGV+jhf5jWOCW3yzg1LJ89p177JsMxUmFZuf+G2JekWQXXbtOjY3ODCYffpOSW4mD79PD0Rg+SLLNK8GrgzW7T/VFHooCmHLUfgoRJImBYR/1Tr2WoP3VXkYKg2L79IGhRarcqjv6zujaeVzjTsViqG2QY2WkzTOc3lUi3xtfTU8OiGnMm9uxbZd2dDfIYrRMYW9bYSqYz78bsGLaMZDbjFi4Di2qBLV2m7BoNS7yAW81lNsi0Thox19b9e4fOV+Ul1uytlQ2uJXWIWtKgTrmjPMgNvnWQe+q1fpRE/BdvBbces7/iv4pS1VMJaXeTcUkW2iYNUQ9hsnjjiGIu4tt+JS619Pqyp8g+8NFYacak2eps9xMt6rxMkCmJGZSLSWww7Ij3rDLs24wUM9nfH0E4/FyFAfss4ZWcUTV4YOID89NNCuLGWgkwKEue5QkvWljKQlgso/J2/w07GyqjBdzGjPj4sshX1laTlcgJ2LsMnLcSJli96s67yg+2I16S6pJ3PHSABLDwPFoKIp2zqUTea8V8nIKOicVCBGGda+zrQiYcJthIU2RlkohhLifcnbdDYcDULZptFi3MXt8nCq7DrIChZCt/K1zzEr2aioCkTLWxdSN92pdVZaRaW71tvdQ+yNUVw6QKChRJuCAAKx/EZMKUE8en/0mTHPlqBe38v4+U0SVZnmqEIRbznnnkKFP4mUWETSkdjI+30RfNZSCj3zn/c8S9x3eBY7jMEzxUIOLpJmj4a00R38s68TzCWxZH8071shttZWGMs8Kci//7WCcKjU7Gro6HLNRG8szi+UZ0QJ1vawSAWPs55W11YQQK5at8+5MFYmPhLEQ2U+w0NccK10oRBzta4GTJmSaQX5R55D0Nz4yCCCDEZw8SCA+p0L2hQ+Mjf/sjvLbqwtmHZ7D0uTfM1EnJduFwQDaXIbdmhW4eN4yjqCcXpmHpp0/6WeIrQoG7sdnDQMKL7PLe/51ljrWAVdCqtk7Ef18jMZ1K4HDTLT1PS2r8J6T2HG7xq891mNfnM0Tb0XXwrUo3kabJcqQISh5uHz+szvhFU+NJbuNse3CpxOmHDKrpa5fJiKEB7dRYnIvw6w27NhPm41ZF6WL72moqQMDUp7KsS96bSExYWz26TnpArbAyRpFHW0O+7DMz06YDK/Q97Jr3K60YH55F+i6zBsPyeb2EVY3/lNfsc70yjc/dbWEoaMwKEC8Wpd7P53YsumdGye4MFn/jYvlZ78nKeAgkujQXzWoIJS0WnAuPefs6OspQuKdeJUTk0oW8/pyc1SyasP2/vyhVPR1wGlba2hkKEvvRbhoz7SR8pS4BEvTrF26MFdErINuAJElm27VlpTbmnE5zhP4nkfvsUQR9Yru3U2lONu7Fk2xkX+c00HgSq1fPxjH3tVotBqVbCbMbnkVUEkEkWBwsCCJTizsTElAJnYBvaZV4khZzOABO/TmiexBOAshrQKQbyNXgSQzFQI13IlCIHzlc9EvISblgGFqHXTygIOEeRMLhGUg0Vo3yRekCkxax0VBmlKr8auoHRhLQuI08rPgrJoEFCf+38JRSibwH889SV1MCocCrm5l1JfjI6OUj4IBlfCLoElcRv5bZ5ZpN9mbjzhd5ZlNllOYe5CeIUAFYKe3zKAZ6jy8OyT9Lr4sAvlIgHKmHomekbiTHJV0WafNnFP4cDTjQ2sBxGZJFuCZdRYRNmjkHAYy68S83e5ajTkPdkdP3UGxgkUyVLSgBLYjSVHR8fy6E770xfwVuZmHiSBJx4alc8uPctu/PZfdg/5dwQk4Unhm3DtR1+3Hq4rpzEWSJfMR12fPDEan3nxqehpcXcBkoIQs0mBTobutLu9c5C75+5wv+Viwh3pvzCRddNvLd60NIMQwhoUj8jGPHRpbmYhFx2K8xzkJ1/bxDYUx4eklS5VSFrQybiCTd5JF1zNz+mnVodHsUXRy/DDOnCRWwrsFITAWNJYG/Ig5lijeG4E88o60v7mbbv7vlrj8o2h4tBnBmGpAs5rfe93Rn+b1vtKS1bU71zoljKDoCelQEsYgFB8OMvOe+uf3oO4sSjqLH5tN/f90v/QCE0ZhMD0mAJ/6+X5Ow3OBu95LwbyZEzykP89DC+blr8ioygVuFOe8KLwcOO7h/elTczONLZZwq6BJh5sIxvF914JD4/tVb5xLw42HU/me/FjMM9OaH1tdTXbH4Bpk4Lr5E2i3/nEXgSNQw1Bu8JLG1kRC5WPQZCwHW7HYF9bfOSDl+PU+CgCvhXvoxtjuTOjPUR6k3omekYOITgxx6EGV6Arq50O7rIEJwPZhnZRaSwor0yr0teDkmeTplEg4kn5rBzRwVC+KYOEVbxY1/3d/Sstn/rkK6+qDLR4vaZVgBdiLSUQXZ9ENhUzAzO3kCKwJJQirHwusiXAchBUmS1if2s2UEansikAUzxDCKWha6NVgkxrnmcG29viRbbdZTnNrlH53HhMVxoEOHZSXLEygOhkAYWZyHLGkAORTm+2+cosMdn0rwfhlAANCRf39beiLrEnxTaiBGS7Ow1RAnWPnUoo6SH4bSOWvLw1P2O9L6E+t5TyvryTBl2R7piV+E7lCJyWYShbj+jC+w4lyzt/ZxeYjExFVbzbSKnNDQUD30mojVDgKuUWVnoUEqaE68jz/LQ8h4zy2oxyO3HmXCwu4gKj3BMplK2XNoIi6R8YSlqam5uNpSWPEa4CquTlfVF/j+CopWZsFG86maCk34shTDQ3amxtdptrFCl00UbdXrx0Pj76zIVohwFt7sK2/G+7kLHeh91ZDqzntF9+y0SJGyItSHKtvIa152r2Ay1ZJ4bsx53bU+DXVcIerAb+aRfxrvCsA+ourFQgCrvt5o00L+xG209+SVrht91qmyiHBQTjBs89L9x2En5eA5bfkZftT5RWvTfW/OQb277m7Tv5pS5STP6EL42Fb4sXnQJBeiUaCr/KA2XcxN8W7p5zTstNvgbfCi+7YhRe9l7Y4+Cxxsa+fvdG81A6FzPKv3YHdYIn5EB7kTW72+tEeBU8beCpeoiai29bMCI8yjivpO8kvWuEWlFGaUhhGbsdv/A7S9PNNMvKf+EsNFPxLKknrzR+V3xV/vbqd95nV7l4FAngWzpMfDfaN9PxXFmj4kg+473Bd8KT7WBa/nKRqAycGSYIWW/fKx/MS/wnTBIm/zTAVJCUnDCoRLq7DuOJSydibKA71y/p+eodrK0u5yD50PBQGs4euasydrDesWp3wXC9jjJRGe9Yd3qN0JhFAUjWYwiDaGh4GKO9wZe8tY5bpNWwd8hD2fJwD0XwIR+W7ZqarjT9X//P/yfovSyMEny1T26LQiluNufHVnzT6aMgTRc2iRjqNiOJqIn6ejqdolnBbYNqLTkzp7Org4YvLrINIRBa0AJkH7OD0tknyDuFjt1U6TGA+DJTrAg+EeC3zkRykE+mFzlOD9RNbSd/FaGNWJRfo02A1X5XpwL/6Z99necoowOtI4mCFInNEkSgD3KQkAyM1tE8fWfTppBouJJQf96rRNrau3K9hELF2SsqFeGt/Z5Gf/u8KEwI2/8beT+KRTBXgeZvqhYnjk9gkXTj8sKA1hVcJakmkQIneUuI1WIVfw5yKlgoHeOmDSG+Effuz2feKhfrKtNYM78VHdb5aKjwSdCml8DyN1dxAHaTIXqGxmIcj2TywWRsLq/6JS5CC/TQHY8/8WScOXc+p26/8/bVmJm+n/kmI1tII9BqebWMNDWA025PHxe4YD7aw92YpdPuzqY4M9YLfZG6rSjWvR28FHDzj77/w/ETn3kpmnYWYTnaAnrNMkGvB0N5INEmzbjmOhsMEWcMSlPi3FXzWsxIlRQs4vTwwPULCLvdpjzp8N696RjqGUqPcHBoMJlZK832cHaObZaGBHzlvR6LSLcI6SBpgbKSRrhatgptDvjfXVqOBRM6aaCB66QW4Ja3cl+qNBKc0NGYAGM6/mm4SNt6ANmrQN6JUbPhm5pOXsl76VwaIk1VdtkKvBI++dL6i38Xf44gbHr78C7h4cojmdi2oTy30De7zo4yWO95Ok68cWKOPQu2uWWLKz2YpcV50ixnWt/b8yFcCmQtZDeTLQqom2IO8XYXc0mAp6AqpzZQ6vOLmzE9twYsxUq2nRXwBvFrfjUKr8pPuWI6gRWmDFbDdKRJw4Boeq9HvY2at6EqGUPik+Dv+uzu3btJNwWpBaemS+WdsEorDT4QPto0jQc9ND0S0vf3tMeTF09GXy+ymPqIX+vuOI1wabi3ORYiTWNIF8+G9iXLMgGnbDZrOcpnlZvlppELTViHznbHyVH4nS52VVb7vNTbmZ7pAEB7dgdaTq2r65yQl7/f9E9++9cPbTSx6Evndqd34cDp2LHs30wLX83E+xQ6VlhrKfPSwoFQQZYE5tYYm1i+upvuyTUyOhTry2jNLvd56k3AtF7caXdpYYnK7Kf7NT4+wbsylddvLbduKZB9pQh3FUR7d092ldgQzpf3G5WW+/LobkqMnlY4QAVFtIN0SyBudWU9vvKVr8XCHMqruT27OvabZNZGaDS0wZ1VbdRkci3SRsjaiwPK8xS83A5EMYXWPXZsIjw90Q0S7eBMAQ6hptXBN3lP9L4Qd+laqL8f3vM8hTsEBGumBS3hnD59PFe2Swy2l1GClqAMqUAULggbxX2OFUEUCqlcuUud33rr3XjwAEWSs3+sMOVk/cCDdbE9gaOGClNG2qXk7G+FExGCl9AVthOnz0VHb3/cvXMrDmiTDC2eI98TTzz+VFy8eD4mp+7Hu9ffiZXFRXIp+RtrAPxy5SU1KffUP1uJentkrMJ9Byt2b28zRka64/zx0TiEVvaxhvdgHplvFIT95g+/GB//0FOxs76EcOIz4CQriKk9vY81GMLuo/UdmA8rLFdfi0NxApOVyQ32l4sjrOJd90s6iMWdlrh6804cosyGu5OJ0kp3U7uc+k0ZSa/iJ3EH9FTIcTSZk6xT6ed0UCxP203GdGO9lb3DmEK73VpaySnAu9QDkaBuo/oFV+nNJy5si/LM36kE+O34n3V15tjYUH8ZGFUIQpOu2Uojiz/zk1f81mAbS08qJjIV9KS7nFnE1TEox/7sg/dBTt/n6nOFVA3ULPlOr0E6tjQFkvkpvKyvv4UjhRnt4FoGexgMWUdg0sDUQFPJtLbsx8BAD8qpMzdhVVFbX2exeWzx4tpe3JlewnOxoYuQUziaV1Uk9T7xRTSksEfJydMFrxWfRIlOoAk1vVfzkve8+r3PVEziMhVTI11952mpy8tlJwmDaYTD957kKe58poGY5Jdt47f84N0AHtwTl87F8ADKG68A9k58FbnitNzO5MrctYG2sufGLnXpI6eKc81TLilfnFTcC7+0mNcG3LavHoYGg+1kvZTDytnqleZCZ+jVe4NeDsX+fsunPvWJV3NmA8Br5Tp9klR4H+3h8n9PDnSqpvciqyw82qCBXSi0jtcgUzvYu5OWmavYZ2bmiqZ0wEmWovYu9HJ1tXP5nS6Zgo+yWkjf2dUTqyiqBRjIFe6uSpf43eG0A0HUgUDswJ12xXSZbmh/bCGYzIfQThqnBNoP75z2Fgg583EGE4hqa8W9w3uZpj45fdE/G6sRsvElJq7+pTUp4dEA9TnF5XfepCLIWwV+xLnz532ZAoKWyrQlr3IVVqOhXAtx198P782kUQaVS2akeLzDbuqeSQpsPBfHKl238th0sJi6asgqKF3RnqveUaI+d7v1hcWV2FhHyNMepbxSRikvs862r6HCZEAuFcGiVMvAg4evWzAYMDqAZw3Blda87xBe7nAwMjIWQyODuand7OxM4tVg/kfLqLdeCuYI4i0fiEPxAcMcqKjwgrDUhhGWhj2A21dgQdXHujvjBz78FEzYnsxovsVbI4/95lQOGzDDFjTkWInegON3SuwU/NKU98Aprp0A4nWTb6fWd+Pu9HwqandOtTyFmoaN/d16CulRg59HVVNQafEr3Mp7/3xdacGt6536u0g7rnK/pzCR8RGOmTd8ogCTds1Y8f+QXhtRgZDrt8CDY1cj8KNGmwOsLeSRi46ph8ZHCiuiwsV8FRQ+ExrzSkub/AvdStLNhR94J+/loG2mLcLR56Z1Lz4H08usHj1EvYpybLTfGe0+kXadJWRPSJkqC77JT8WsMZlTvBM1tNXmGsqk1HV1eYVCEXIoFbfNd9PG2/dmY3l1I72Z3PmgEYSnCOUinGuoSia9AytAECe2iTALq9eirEq9jl4NBS+P0vtcRWy9Kj4sU2XprhNWxt+msXxDgUlKF8/KGXsbNNCdMLMLbffFmdMT4bHR28jZHEgHf8nP0Kv3dQmAsIhPlUfCJXy+AQ7hqdGyC3zUTSD4X5gq/LaPysM01kUZb/28r7HWu+TN/f7BlZbnnn/+VZ5nY8tQKotFXGvP51i1m6lRuJlZcWchOK7hnPccINIKRMpokWmZ2Ve5uLSa+TgH2nUL5JDMq4BzTEOmQQeXKwh0C5TsoiLPJHYql+/BUQ6K8gywM4+0LBNDCgQFp0xIQgjKlfN5fgSKag4XeBaPZ3l5KWFxUN4GW1zEi3G+qAzwiOYajVqCwtupf6YBW42rpFCIh//4V4Qhufgijo2No8TakilMklYOeQqq33gVl/VdWZQFAfjch437zN876lmiFlBrTnsGVdQVhgQBKlrL2kmL2oFjZ6QgN4kursutbdY8yrcobYrOlcLOu8+MrJPl+CLL8zfB+jaChFJDqUmpQ1pLBl9jNbrzQN/QSB4nvJNMQ55+i2Jv5934+PGcEXL//r3cwj4VsJ+T5mgZ9dbLUUWSWozfCm1x4gKvpuZ9rKfW6O91zURXbMAAB/CgOwNfOn4svu/5i9HZCuOr8ClNa9wW28dkTxpRgInHbWgLQnOaaipJntn+cEcqj7o1twsVF/Zb4r3Z9Zhf3sgT4zqhQVcgZ1eSRpGClz9hty5GaUCBZT1TkfCX7W9sVNH22abIDaq5QJtu8Btu4xs9jfKN+RjNJ5WSAomoJWv3rTHzM10q1L3o7/eM+c6cJq2BpiVqHiqO2i/v1ehzg8LE+7zK9+LCMhv3wp7PCH5vuhoyj0adfGc718kfNZQ2d2prFUglpmdEeulLalOh2A4+3tvdpC4eBdwRC/MLaQXblXzY1B4rGEbX8RA9DdTub/vyhc92EBbbNFWU5apkLJyYk4iyLoWPk+/8x7XSZE4bb3zr1XyrwjHvMpZrvkUWZbuaF39ZH8vnz+nRByAju6N5Li69Nigl0yV9cLUrt7XlICbGB+P8uVO0P6ky3wZ9EgRPeexvFbGz5Vy/phPAq6xDVQ5mLv69F7dGv7Hnyexsh6o4Df62B8oxlHqtCkQ5mjjLssvV56S5Qtn2p7mCEkK2C0sXHwK2skcJTTfH3/ZNukljdlX19qbFI2EWYIvVYvr6rBAkZdDIZaFTD9/iPUDUEpCusXXowivJMoSHZw5i6n2Yp31zDhg5ZpOuNJVw/r8NwctsQPf0oqDG1b7TnRSmgBNbju80l2MyR0aGeY2Qp9VEbhIQoSLS397X5zX8Tc8MNhUZ5awwLQKTJKMCp/lXJnqYv1BnA78/mLdWc14fRl6Ylqu3ycTc5HgI15Sr4MeQXQF87zbkzqzIMQ++zXn6Wt8QmrjIAUnwZP4KOEMtr/bfGiqMj+rwCGaT1G/AJN5gXyr7PNiHkN0ujXyEQ0Er4XpssWVke5Hv9+LhYZ7vixX3xeoDSh64/4+WnVaVQs5uEbxMdGQb6U8fG4lutxMhtXtbmYn5ODbmwsNtEIHNkoaTVp0020BwwiuiXIejoZSzAMHn6l5T3FvZSY/Erd0pNcsvVitCgQJSONnOFFnotrSNhoCxwG8b8B1CSH4y+kyaFrYtyzZP39kxxMuKK8sw+L3rLmj0vKpA0jbgXsViOpWgQkCal6/8Xn6SN+XJTAOse436e2++CRtlG3zW5viEa7s67abswDZQgRUvxnSVrr2K6ipADZapdWswbcKdcJQ1F17zNzRZd4SgUn6Z+DXrOvib3TE88N5vNR48p/7dW/dQktLeDmUVwSdCa1kNlOW9Ctir723nnAlnezdCFZCGLNP0/Hlfvgc/XP2dvQLQhlW1Hq7XSPkl/oimEV7fOdFBxVjzt2uoKkrPUXHmW6sr0zGO2lsO4/TEWFw4cyraUYrOftVwqotnjeJJA968i8IodCZMtqfRcgp+S10M/jYod1PBUr7fG31X01lX8xCHPvO3ab0v7VxwUN+RYzS7r5CHV+lK8jhj9nHSWCKmFvJQOWRD259WBL9p1bQJPMjx3n7WSqwlrbM2XAPhmhRnDlh5gaIx8HAUEiKzMBsVUaD5Ds2ZU4F5Z9eZZdgNVrcFaafxtMi1xjfX1yS9cCahs3eGsGDGPdnQw/l7yi6oDjQ5RdcjT+VQUVAJ7n0BXPC0MPGR+L3BZ1bR+mq9OFNMoZnvGlcbt/Rn8+xoPJLv+yLvSuDOH3xrnmkJQTC2k16c9ZeFCzOAP8eKiI5VeW+3jJMacjU0xKgQScvvSAl/LZBnJRAJpkYJPtuF/96HK9KrvDtoE7dgdzWz8DqukSxYPkocO+hauzuqwvL+/3uwEGnT7+xPtkvF/tuOXHTV0wEDOxaDR+oC1CEMnREYtxM6TDiyPioRXfW92AEvO9zrxer92qXyUPFalN8Is3XlN2IOb6E5lnYO487Seqzh9igsPXGwzIorFn4ypEIWWkiBQ5tZR38XoVsUSRVmXhU44kYc2eW7TdkqEQ9vyxMP+cv31thKEPJbnlluWrXm17hCFtzbJOW7HPchyMt+V3FeFYfB50ej3xmzNH5nW9nkPMtFg9RRo64qpCqczFMDxzz4MPNXEVejodbDbwzCIo+4ASuZi3bawBcYPvCzG0fahe4YgrhTIZpP4he8yKFzS6uxsLzO50WY7qBMHvKQ8ow2TtDlF9rebrZ8TmHiX4iSHhuxwN4IwkdepvUbY6aX34jZrchju/F2MJKk7eXFpTSmXC9TukoLjTgV2GgeSWPknd4FSsQ1Tq16zk0eKd0eTz91IU5MjMQ+1v+BPSck24P27JrvaHfLdg0Ep3MXQ9x6a5iLH3FT61DrVL1QQ22HQpNFnifdEn2ud7GHjPU7g/d+4+9U0IT6zlDz9VGzI/Luc6VFlP2FZiih8bsAUgr2WhuyMEjxNrQMFaTJOGApB+sIEloRXghY++k3PeFuFYG/Ghtu1re1gbYFEbz3jAk3LtpzNs4uVr3KxfMtiCoHt5rw6nO9Jrt1tLzcjdgdRN3jK1fk88wZHnZndLQ5MwTBm5q1dM2JYqfDyWyGivR6rSGJ/Hue/W2hEnpaHo1nj5CsAJR6/v8Ijc9U1jZ8Kmmv1peowADQ8FRDFWgHXlYbxAnWEXTAj7aRYezDy/7uI0TwN4dSYBVaNfirWj3fi5fc2RmYPFNDBkmmy8CVf3V2kLPx8pyGBjN9bxl/WyhFFuYTn564afeGzzDkskwHua3rmLOKeCcVOhmCArM8BYCehZ5sHokADemNCEYO4jfAEa7s5hJXPNOdX9vai9tTc7GwAZ8gtFRKrUUiFB6h3DSyUmGraARYXgHn5IeIzvukiYq/xjUZs4GLXYTmvknAmfvQpbJIqi1w1WAb+BSOyLK8Vk9PQ8NynCVl13IaAaS1OyNpkVjzqtfapgoOBYa8Yp1S6HN1g1UeJDzeKzMUOlUh+X2ld9uoVLPkWa+mLTgq6fI5xRcYFFbyjELNgWw8GcdZiMKQ5WTbF3htS2d9zszOIQt4prEknNTxqMAzb6Oeonn4dcVBhcNQ0x2NtFb5hnuDuKGQvH8osMvPTKe8s8fFsSbfGwsMpKcOprdM88t7+AlyQUbZXgcxPNwXZ88cR4kMJy+rLI0KFJUG6KZtzUNZVjyOrANXy6ndjbXeBuFqgJz31qEqB71K7/UYvfre/IzCbqjPvRqKTC91T76Ap323vb0T/x/69Da0TGRcUgAAAABJRU5ErkJggg=="/>
          <p:cNvSpPr>
            <a:spLocks noChangeAspect="1" noChangeArrowheads="1"/>
          </p:cNvSpPr>
          <p:nvPr/>
        </p:nvSpPr>
        <p:spPr bwMode="auto">
          <a:xfrm>
            <a:off x="2193925" y="3127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10" descr="data:image/jpg;base64,%20/9j/4AAQSkZJRgABAQEAYABgAAD/2wBDAAUDBAQEAwUEBAQFBQUGBwwIBwcHBw8LCwkMEQ8SEhEPERETFhwXExQaFRERGCEYGh0dHx8fExciJCIeJBweHx7/2wBDAQUFBQcGBw4ICA4eFBEUHh4eHh4eHh4eHh4eHh4eHh4eHh4eHh4eHh4eHh4eHh4eHh4eHh4eHh4eHh4eHh4eHh7/wAARCAEuAZM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C/pfhTSLC/a9tLRYpWBGVJwM9cDoK6FUxHtHTHFSxCF/uSI30apTFXltnceTePvD+pP4ihvLKxedJQoYpjAYHv+FYVzHe+FtZkle28y1lzjPQgnOM9iDXuMkGeoqld2MMyFJYkdT1DDINNSEzwKR5JJJ72C3ZLYzbpMfdXcf8AGur1/V7W/wDB+h2aTqZrMGOSMnleMZ/QV6NLo9i1q9q1rF5TDBQKAMfSuZbwBpQm3LJcBO0ZfKj+v60PUpOxyMvjzxcfJa31y6iECiJER8KQvHI7njvXcQ/F29h0ay87T4p9QKlrhmJRWUEgMoHc4+lcrrHgC/8AtU7WU0AhLGSNTkEN/d+lZWs2+sObOG906VJ7dNqzIpbzFz9044ocFYFLU9i0/wCK3hu4WP7TJcWbso3b4iVVu4yOeD7V1GieJdL1jzP7L1CK68ogPszxnp17e9fMdu0kF66uUjkWUlvtCZ75zgg1paBqktjouqR29y0Ukse1WjYgttk5Ax7E1DpjufT63rL97j61Ol8O7V418H7yVob3zb67lwVAikJMadeVJPU9xXoS3JHeocR3OpS896nS8/2q5Rbs1NHeNSaHc6yO+YfxVah1Nlx81cgl771Mt570gudxbawVI+bFaVvrxGMsGHvXnkd771YS9PrSU5R2YOEZbo9GGvWxjO4bTiuW1ez0fVJibq0gmYn7+3DfmOaxGvGI+9SRXJ3de9TUqynuOFOMdjqfD1vpOnSA2dhbREfxBBuP4nmuhm1ZFXgDPua8+hvtrdakn1JiPvU4VZRWjCdKMndnWXOtHn58fSsy51j/AGv1rl578n+KqM1+eeaHJsahFbI6S41Yn+KqUupMf4q52S8b1qE3LMeKEhtnQPqB9aak0sp4JxWVaqXbmt2wh6GtYU7mUqli5Y2pYgtmt2ztVAHFU7QKqjFadu3ArshTSOaU2y0kKqnQVBOq81Kz/L1qrMwNa8pFypcopzWXdxjB4rRnas65fipcUNMw76PrxWNdr1rdvWBzWRdDg4rNwLUjFn6mqj1ozrVOReaixXMVz1pMVIV5pNtKwcwqLyKswryOKhSrMXaqsK5agXmr8A6VSh7Veg7VaRLZfgrTtmrMgq/btVpEmrC3FWo2rPifirCPWiRJfVqlV/eqCyU7zqtCL2/3oql51FMDylUsPvq3lNgMGYHj068enFSXVvnMi3rw5UdCMH0P8qVbizLFns3jZB1MY470s0OnztF5h2gopUHgEc46/jXm2OpjGt7rKPE8bgxqGLdz6j8Kib7QD+8s2POMoc4q2LBlLrDdSY6FdxO049jT5VvlkkaNoWQn5FYYxx/j/OlYEZkrRo7LKGQhiASOCM4zUZWNwGWRGDHAIbqavzy3QQBrNGkIyBnIXGOf1/nUMslrlfOhePY24YU4Bz7deR+lBVylJC2elVpIQe1aTWMZIeOWRQRkYPBzzUH2W4WTLzh0x/d5oAw73SrC6YNcWkErDoWQE1k6p4Q0q8d5EiNtK45eE7T9cdDXXyW9QmIg9KdxWKHhXS49FsPssMskgLl2Z8ZJP0+lbyynFUFyDUoc4qGUXRLThMaoh6UPSGaAnPrTluCMc1nCSk8w0mM2Y7o+tWVuuOtYCzEd6lSf3qGikbwucjrT47r5utYf2g+tH2kgjmsnEpM3vtXzUj3XynmsX7V8x570pusjrQojbL8twfWqss/vVR5ie9NDVpFEtlgOWPNWrZcmqUXUVpW3FaxRlJmnYIK2bVsdKxbVua1LVuldMEc8mbVs3FX4W6VkW71ehl4rpijNl9pOKgleoWmqCSX3rSwhJ361n3T8VNNJ71n3MlZyQ0UrputZdy1Xbh+azbhutZsoqTd6qSVYm9elZ11qFjB/rry2j/3pVFRYdyRhSVkXHiXQ4v8Al/V/+uas38hVCfxppMf+riuZP+Ahf5mqUJdhc67nULU8Zrz+4+IMSH9zZRj/AK6TZ/QCqU3xC1FuIVt4/TZCWP6mq9lIXtEesQmr8G7GcHHrXhsnjDxFcfdubvH+woT+QqnNfa1dHMzzvn/nrOW/rVql5kuofQL6lp9qM3OoWkP+/Mo/rVWXxr4YtuH1iFz6RKz/AMhXgfk3p5aSCP6DNO+zt/y01A+4UYqlBdyeds9vn+J3h6HPlRahcH/ZiCj9TWZd/GGGMH7Low9jPdAfoBXkgtbT+OSeU/jT1hs1+7ak/U1SURXZ6BefGTWWB+zw6bB6YjaQj8zWPd/FHxXc/c1WZPaC3RP6VzSsq/ctYx9RTjLN0Xav0FO6DU028beLGYt/a2snPfz2FFZXm3H9/wDQUUXQWZ7gLi5ztksyM4yeSB9eD+X/AOukaS2a1je4hK5O0grgqQOn0PpWoE9qNleadpkzrYXDSHzmjdxhjkgcDv29Kcto3WG+IVlyozwf16fStJoI2Uq0alemNvFRS2cLKF2lQBtGD2zn8eaYio0N3GjbZRK5ZcbxwB0PSoXW4khkjuLVXG09Dw3t7GrX9nxLzG8qHGMhuaT7LMkfyT/PuJLFc9h6/SpGUFl2+VH9leLeQoBHAqP7VbkhWfa2OVPatGX7Ysh2Rxsgx3wTxzVe6SWSP5rNWLZGOpA4xz27/lRYLldo8jI5HY1C8VaMQWSFWWNo16BWGCMU1o/akFzMaH2phhrTMftTDHzSHczvKPpSeWa0DH7U0xe1BRRMZpClXTH7Uhj9qloLlQKaeAas+X7Uvl+1TYq5VP5U1jVpo/aoZIqlopMYG+animqvzGplWkkO4gWpEjpyLU0a1aRnJjoY6vQL2qCIc1NdSSWthcXUMPnPDE0gj3Y34GcZrWCMpM0LZcEVpQdBXi+p/FnULWF5YdJtYkXnLM0h/pWP/wALZ8V3qbrVhCp7x26DH4nNdcYM55TR9GwE9s1YaQRLukYRj1c4H618uXnjTxddjE+tXig9QJyo/wDHcVkz3t5csWuL95Seu5i/8zW6Rnzo+p77xLoFnn7VrenREdQbhSfyBrCv/iT4Pt8gao059IIHb9cAV85KOP8AWyn6DFO8tD/A7f7z07oOY9r1D4u6BHkW9jfzH1fZGP5k1zt/8X2bItdIhX0Mk7N+igV5wsajpDGPwzT1ST+EAfRaXujuzqLz4l+IbgnyI7eEdtltk/mxNZF14q8T3RO69uQD2VljH6VnmNx96Qj6kCoZJbOL/W3kC/70oo07C16sfPcancEme5Lf9dJWaoDC/wDFdKv+6opv9paT0W6WQ/8ATNS/8hVmCSSditppGrXBGP8AV2bf1rSNOpL4Yshygt2QC2Q/ennenLaWw/5YOx/2jWkmm+IpNnk+F70bzhfOkSPP4E5q/D4S8Yzf8uGlWw/6a3ZY/wDjoNdEcBipbQZlLFUI7yRgrDGv3LaMfXmplWX+FUX6LXRHwF4oZNz6zpUJ/uRW7OT9CcCpoPAbPCZrjxLfSqG+byYUiwMc9c4INbxyfFveNjJ4/Drqc15U56s2PypDHGv+snUf70mK6W68GaNaRebnUb92fasc05Y4APJC4xzj8Kz/AOyLCBtv9mJG3+3Hz+tOWVVIfFIax0JfCjGM+nofmuoSfY7v5U5by1ORElxKfSOBj/St1IbdBhVjT2XH9KsxQLDcRM0qxMWA2sSSwPYgevvRHLk3qweLa6HOCeRv9Xpt23+/tX+Zpx/tLAxp0UeRkF5uo/AVtPLaQyugDSOpIAZcL1/WqU18WlbMMhPHJIANW8FRhuQsTUexTe31bjc1pFkZGFZqYbG/ZQX1EqM9EhUZ/Orn26YDaIFK+jNmi6uJldYxFCCFG7OTg9SOtNUaCWwnVqvqUf7Om76heZ9mAoq155PVSD7EYoquWj2FzVO59C7KULUuFpQozXylz3SHb9aRl+tWNtIUphYqlaaUqyyUwpQBWK1Gye1WytNKe1AFNk4qNo6umP2ppjpMCiY/am+X7VfMdNMVKwFAxe1J5dXjFTTHRYCiY/ammL2q+Y6b5VTYdykIqXy6uiKho6Vh3KBj9qikjrQaOoXj4NJodzN2kOR71Ii090/eN9aei1Ni7gi1Mi0KtTxpVohixLzV+BRtYEZBU5HrxUESVcgHyn6GtoboykfO/wAQNN/s+fUbTHyxv8v+6SCP0NUNFgC6eOOtd/8AGzT9sI1BV4kQRv8AVSMfp/KuX0CH/iVoeBzXpU43djinKxzd1iGQqYZnOeAi5zRBJcsMRaXcn3dlX+tbV/b5n7g56jrWjp/h/VPs7XEkfyE7lLcEj6VvCNBJurK2pDVaTtTjcwobfWJANllax+8kxP8AIVYh0zWZAd13ZQ4PzbYWbH5kVtQEFvJjwJc/MD/APU1PHawrqOXDM7oGQuxOSpOcDp0Ir1qWBw8oqUVdHFUxFaLcXozGj8P3rjdLrNxtz0ihVeP1qePwzYyFRNf383c5udo/IYrpY0qw8EIWKRJkmaSPLADhOTxnucc12wwdCLVoo5niKj6mDb+EdBBy2nrKf+msjv8AzNadvouh2p3w6TYrIoz8tupOPfitixs7d4I2854z5pWQYyFTbkEfkePpUcKr5Zj7EEH1Oeprtp0qeyivuMJVJdWWLRVjGI4UjTHQKBn8BVyHb56yPvJxtOGxkVmxTiMBJzsYcbj91vcH+lWEuVYYgxK3qPuj6muyLjY52ncuyb1umlt9koKhcOSrL6jjI/yKsRSsUDFShP8ACcZFUoTsQLuLHqSe59agvpyokVWwWiA+mXC5/U1SbitSHFSZf8+WfmOTy4uzgZZvpngD3qtbRrmYgSSETNy5zz1zjpUhZQNo4A4A9BVR5DsLLJsPPJHykZPWlNiijO8YvObe38sdZG53Adqw7Nrl2WC4lQ27HaQ0gJUn+JfQitTVo21PUdPs3kTDyFBtyoJJAHJ6D3qz8RPCdt4W1630iOVXuCI5d8UhYYJ5DA9MYNeBisTFYjkuerQov2PMZVzLeNDvu7u13wsYoQsQUKw+83yqMkDGPc1lmGMPua9yc53BOc/iaq6hemS1imVCQ885699wx+mKo/aJT0j57DNYzlFOyLjd6nQywWN3IZROwdjlo8qpz3Kk0sVnbqpLxSnHdpAM1jSOLYFJ1Es/eMN8iexI6n2H51oac7PZq7QwLuJ4Ccdfeplyy0YJtE5NjC2Ut1dweDkkA/1pi3EKtu+zRE+pTP8AOnNEkgO1dr9cDof8KgMf41nKBakWhqBxxDD/AN+loqntP92is+RFc7PoFLzw/wCTCJ0njlljDnYsigZJHc8cjoeatWdppOoSGOx1C7LBNx2kkAf8CXGeRx1rAWCNxKseoW8IfHz/AGeTPG4dM8ABsYFaGiWd0L2KT+0ofJWXfIUllDPzno3bGOM+teTLDUbbHpRrVr6ok0q2e41e+086hITbOVz5S+gIB/A1rf2LJji+z9Yv/r1zi6ha6X8UtRW5u4IoLuCCZCz4ySpQj81Fdc80VzKr2+oQhR0AZufyOP0rnVCC6HS6ktzI1TT9QtYkkt1S7y2GAVgVGOvGc1Sto9VnLj+y3Xbjq+3P03AZrpUjuE+7eI4B4DyHn68VPcEHaVYMw7KaHh4vyJVSV7nMi11H+LTZx9GU/wBaoS6hbxO6TJNG0bFXzGflI65xXYK2oMTtsjszwGAzj6hqWO0juGP2vTI/MPJZ4VOf5moeHXRjdXsjkxPGRnbKPrGw/pTWuLYEbpkUnpuO3+ddW0xgRtwd2DEbRn1qrPDZarIi3drIGQEIWJB56jj6DrUvDvuN1V2MAPC3KyIR7MKdhT3Bq1q0NlpM1tAmlwzQSZOCAWzu55PPf1qOW48Om48n+xmMwIULDOMFj26jvxWTpzT6Aq1PqQmOmmOrEkdnbwBpLTaPOKNy+5ehxkN9fWnXEGlncsN1ewy7fkRgwBOOByP60OnMrnhe1yp5dJ5daVlpS3FjDOLu5VnQEglSM/lVGWy1OHVYbVsfZpmKrcbQccZ5GaHTqLoPmj3GCOkMftV2703VLeIyReRcgdVVGDVWtjJLEzybIiqgkFWyM8YNRaV7WHp3KzR1DJH1rTntLyNC/wBnjkjxnekwx+uKrmG5bBNlcKpGd20FfzBpO6drDsYsq4mb605Ep91gXDj3qKa6trUL9omSPdwoJ5P0qFuVcsIlWEWqtldWl0zLb3EcpXqFbkVfjWrSJY6NasxDCmo0FTgYUn2raG6MpbHCfFyBZvBN+SvMRR19vmA/rXA6HF/xLI/pXo3xRVn8G6mi8sUXA/4GtcJYQSW9jCkqlCUBANetS+JHm1HozH1O4js7qOWVgqLl2J6ADH+NaFp8SNHNm9lJFffu1LO4VT8vqOeKwfFci2V6L2aEz2zR+VIhGV65/OsuDxBp2mW1xHZ+GrJFvoGjJM5MgUn+LPQ8frXm4hXqPQ9fCytTVmaGk67bX/iJJLUyBJG2lZMBtp78e+K7KZInQLKhc5yoXhs+oPb615ZpkFrea1bwaVYvHKxVphv3KihgSc+lepCRvNeR4mAGFyDnA6mvpcnl+4tY8PM1++vfUcEm/iTev9wy8/yANW4JFkQMmcdMEYIPpioTIFQN94Hpt/i+lQD7UZJRG8UBYq2SN5HGOOgzxXuR0PLbuWri5aMzFWfZAqNJt92yfyX9DV7cqIzswCKCxbsB61VtE8tBGisckkk8liepJqK6064eFrW3vJIlcqPJdFcAZycZ5AwDxmteeMN2JQctkXbczTxiSRngRuVjU4bHbcex9h0qYxSKN0E8m4fwSMWVvbnkfUVXiknjZY7p0cu2FkRdoJ9CMnBqVZGldljbYqttZ8ZJPoP8a1UkZ2ZYhmWSFZV4BGcHt65qB1a5jnkU4LKqxE99p3A/Qn9BUVtHETJG/mM0cjfK7ccnIOOnOat7qpSclqS1ZiwziYblyG/iQ9VPoarQoZAs0oyP+WanoB6/U0XflFctEryHhMjkn/CkSMRwqIflfaO5wfwqJTdxqKMnxNFcSX1tJDzsQ8lwMHd6k1m6hLIBNJJcC5u5hh5A+4IDwcHucd+1XNbaK7ugjEIyopQt056qfT61nGzuB0gcj1AyPzFeDiI3quSR6NJ2gosp2/lrG0EyloWIb5fvI3qP6ip7O1jjledbqFvKQspIYYboCRj1NS/Y5AMuojHq5wP8abLtWLyYslScu5GNx7fQCs1pq0U/IoS2ciJ5nyyJ3dG3AfX0/Guh0y3A02DI6pn86yYS0Mm9eR0YdmHcGuphiVIUjjzsVBiqowu2yKjM6VI4R5kjKig8k9BWfPd20ZIYkEHkNxiti5UAAsPlBBOfQc/0rzyaHQbgRXGp2ryXkkYM8it95sDJIB689fatZpJahT946P8AtS0HH2hB7eYv+NFc7LoWgl8xwKEIBAxIe30oqORmlkeyRLrESf8AIa1KUgk4FvC3Ht6n/GszVNUvND/d2urtcXJuBc+XLbKdu7uGBOOn3eKNHudZt44o7jQ7ghFGSkkeWIPByVJHPNLqdtc6oVX+xZreYtgTSTDYg452qo7D+Zr5R4iH8x68oS+yn+JmeL9dnm8VeGdSuJVMj20kMh291cMM/m1epaZ4itllsLJMi5uS20lcqoVc5P16CvPPG2hfa/C+kNY2UTanZ3ymVkj2u6EMrMe5AyDz6V33hy10tbO2XULq1S5UAh1jwyHHOM9D2pqvF7P8TqhTaS5je+Il1qFn4Nmu9McRzFow00Z+aNSwBYZGB9T0rj9c1ia78FzWt8ZZNUsZY2kliUNlTkbjt6ZGfxrU+KviW8/4Qi/tPDdrdNfTBIVkhZGIQt8+NpJ+7kdO9eO6EvjM+JrRLmHUhZ3TxwXrSBvLdOBlx6KMH8KdSUZac3QiK0tY9B0K6t7yw8iaZ59wHmmOfa+OmckjjIz681mT3+uW97bWLXN1b2jymJHa4+bHckgk98Z6UvgK1SLxLf6fqkN1Z/Z5HWzvlT93JCrklC3rjlc+49Kj0nTBqlrrGoajYRw3CsJoLR0IV42JBC5Od64BIzzmuKtT9zR7G9lK1tz1T4ftdS+ELWCa4kNzGrwNKW3MWRmXOe54FYWua9qdr9ntTql3HcurDKgFQQ3G49icEVU+HuvXGkTvY3FiLfRIkkn845eXzCQSgUckdT071z3jDxNeXmsyx2mgOywXTSW0zbir5G35sDp0PFVO9WEZRl07kQ5adS00B8b3rRXkNzfQ391Dd5iSZSTHGQQcMpBHKjjnOa3fBOs6ffxrL4kMVjDLEGtjC8i7iDg7m3H2x9TzXnHhDTLq88SXd5Pp7WsRQHM6kR+YX+Zc9ehyPpXo9p4O02TRRYTajDJsDGFzIQQP7ud1axlaKW5MqcZ80vuNTxLLqH9rz6VpUlqiOizpPcQpPHwrAKA3JJIXkdBzXO2/iDWNLgutW8S6Lb2MMZTyClqxDy45LPG2ApPQY4zXG6MbvS/H9jJsm8ktsO/LDk7TyBgV0+q+MhcXEOl3NvOIjNsMUsZaOJeRuztwec96dVpU7xetyVT5nFPqdn4R15b3wnFfXVjFHbLE0gZ2zhc1zmteKdTurRtS0gwwWtsfM8tmIyBnnJ/Sue8Za5LZeGr7TbeR1juLhWU7doWNlzhR/WuE07Vv7W8XWemySEWiIGEYPBIAxWFatKSXKdFOioysz17wt4uv76xhu3mDPK/8OUw3pz3+vWujt7+K7e5WRzDJLE3Xj5gQSMDkdDXnt3eW9vuQLGiSLslVCOnZuO4NVX8Qzx+SzXIF1bn5ZlIyduCPxxj61zQqzg99DonRUdT1Lw5M26bYSluIzJwBy394jr0q4q3FpcQrJqm9WYKEdm2uCMY6H6/WvP7zWtYvLlrjUtyhYYZUa1PytHkHcB1xz82elVtd1ePQdBtktbgyTfbnu0zGWGSxJIP8OCf1rthWSah3MMTRb/eM2dVuI7e6uGkbCRAsx9gMmuE8GeJYr+8vdXuo1nuFb/Ro35UHOFGPQZ/Q1p+PdTt7jQtRu7K586KeHasnAJzgHp3615Z4HtdWupxFpc3kyqxcyf3AO9YPRipx5rHst/rAsZRHd2Nt9luW+eaCIpLBIfuyBh6HqD2NbngbVH8Q6S06Junt5DDOEHG4dG+hGDXCX2lHW7DS5LnxRFav5ZiuIvMGHfJ+Yj3GKj8E6Ulr4mv9GfUpdoiDeZBOVDlSME7ep2t+lEW76s1r0lFXSPZI7G6/54sB6nimOdsbdDgHoa4ybQrWO3kuTe3sxjG4B7hyMj1Gai+IfiI6Tpdnbxvh7gZYeozgD6Z/lWzlyLmONLmdifxnqGnwaJLcXUp+ztKkLMq7sMTx/KszxbawrBayQMGCxhXA6qSM4I7GqMa3PiSzWK4kjs9I6hVXM07AHDkn7oyeAOazdU1C60vU999MXWQjD5yJAOv4itqWPkmm0Y4jAtU3KO5x3xH3QaSiMpVppfkB4ztHP864NtZsFsxDLbTJcDhmQ4Vvcjua9B+KF1p88It5rr/S45VkhJQlSGB4JAwMrz+FecSRiScKFBY9Fx834Ue153zSRyZdiHVo3ejOy+FccbNe3o2pIdsSKTjavXOPc4/KvQYvlA5ye5968j0KW5095HimMdw2CyAZG3nAPY85r0jRLu7vtIimZYo5nyM84Hvjv9K+iy7HUYwVOWjPJxlaPtW2y5aFftLxjG2LcEHsWOf5YqxOi/LL5hjkX5VYDOc/w47/AEqu8DRrEYCBJECBv6OD1BPuec+tXPDt1MuoyXMsIiaM+XGSQwTIG5h789favaqTUKLnHWxlTSnNLudZpGjSJbJNdSMqr9/aNoVuMg5rMktrj+2zcR29o0IRvIfztzufYj5R/MVa0/xdp9nax3Wq6vHCAT5KlSwxkjOAD1Pc1k+I/EmiQz/JqkTNcEO1uqnJz0dccA/zr87rYirWm5Sbuz7SjhYQpqwpu42mFtqEG2TzAC6H7jAgj9adD+7jWMsCV6kdCe5rm7e9muNWSFgXaND8558yM9DmtpvMD7kYfN95W6Z9R6V9fkVWrKDc22j5rM4QjO0dGWpFSRlYg7h0ZTgj8fSmSifK7HYjPI3gcf8AfJoBG449e9OVq+hbPKTEBVdw2lHYHljkt9D/AEpzuB8x4XGagvJQls8jYVVBYlu2O9Z2mtrniPR59Q0OBI7cNiB5jtEuDyR6/Xp9a8/GY+lhvj3OzC4OriXaCIL6NTdyyS7gMj5R1JxnH61X8wA4SCMD3BY/rVTVY/EmjWcc3iG2MMTvtW6ikWQAn+93FYera5HNpl7ZO226UAbkPDDIOQfpXlUcZCvPljpc7a2DqUV7x1G5W+/bxn6Daf0pk0SqFZWyjdM9Qe4Neff6DDbwXF9eXoMqhlgQfOw/vZP3Vz04JNaUd9pUmiOYbJ2SK6XcshdyNyHB6jqRj0r1ZYF9WcaqLodZGsbfMzARqfmbPU+n1rrJEWNhxhSAPoa8gs/L1LUdPjme6LCaNVjVQIwSw4AHQV7fJEMnIyDSjQ9l1JnK5ga0oWxmLOsY8t/mbovynmubntbqTY0NiBsjCRP5WGI9enH866bxIkaWLxgA7iq7TyPmdV6fjXNnXWn1EpulSMS7VIbgjvkf4Vz4hwVlIulFtOxXknw5Wb7X5i/K2I26jjtRWyJrVCy3DOsu9iwz6kkfpRRzJaXNdD0FMbFPGfrTwyhjllxgHqK8Y+ySf3j+ZpDaSGvz36l/ePqPrHkeyzyR+Yf3iYIH8QpjTQqUPnRcnn5hXjwsm9KcLE+n6U/qf94PrD7HsYmt8kefD14+cU5Lm1EXN1AMNn/WD/GvG/sJ/uj8qabD/Z/Sl9SX8wfWH2PYZLqzG8fbLcc/89V/xqJ9QsVc5vbXH/XZf8a8gOn/AOyPyqN9P/2R+VP6kv5hfWH2PYX1LTATnUbMcd7hf8arrq2lDhtUsgMcf6Qv+NeQmxH90flTDYj+7+lH1KPcX1h9j1ybWdJIB/tSxzgj/Xr/AI0x9c0X/oKWPT/nuv8AjXkhsV9P0ppsB/dqvqUe4vrMux6q2v6OIwp1Wx/7/rR/wkWhrHt/tiyBx0E4ryk6bn+E006X7H8qf1OPcX1mXY6/x/qNrqen7NO1S1uH24EMThmz61yHwygW4127mnyGKGGNiM7SOuBUJ02VHDx71YHIIHIq9ofmQanja0XmKWwCQC3cgU3S5IuxdKsnNcx3ugaDb6ZqjSahqEdw05OAxVflPHQAY/Wub8VaGdD0DU9Zt9XW6jhlRfIyNwJYLxgccN75q4dPubi1eRHN1E5y6+XucMOmD2/KsrxBaTRaf5d1u824K/uiu0BFORkevApRVztrcqp3sdN4a8TabFotnHfarDFOI8OjOQR9a3dKvrfVo2NjKl4sfDbRkLke9eSR6dM773jY5713vgC6tdDs7ue9kEEGzJLdyCMAe9EsNHe556ry2sVvijqK2VnBph/dyzyB2TGMKOh/E1yGkXC6bOI5rprRLxnhDjGNwOefzq74zi1LXNal8QR6fMbJdu0twfLXGcDqe5qhr1rDcGaxkUj7NcrdxHqXhdADj1wQTURSTsi41otcyex11lpdpNp91Pe61axQsoMhV1jMm05wQBk/gaxvhnr8F18QC8K4t2do0HqoXb+uKjGgxW9qsqkSxum6Nx0NcJ4VuZNA8RQTSE4+0K2fqc1vFaMK027dj6u1Uxppd0ylwfKY+3SvK/iPcrqHjPTLAsWVI0G3PH3Sx/TNdvqPifQRpTw3OpNby3MJEPmxMFbI4G7p7V4p8QNUS08cWGoyORGLghmzjaBgZrSS5lZdTnpSV7npGkavqt1qZsl0z7PbIpCOyY5A479PyrE1geIb7Sb+TW4FWCFTNC4YcEDOAAB/M1e/tbXGukmhMcSxrhGOGQe57nIrF8SX95Z6Nqd5cXQFu8JRUBz5kjDHQjjk9KwiuyPRm1y6smjhi1bw/wDZ5rZJG+zxyRueCOccn0G81xM2jxLdPFagiUSeTvQ/fGeg9Bmui8G3s58NwxliWNtJHuJ9BuH/AKDWc8scU+6PIKrx6bsYB/mfwrpTaZ8DXbp15pPS4y6ih+0+VaoPLiRYEx/EF4z+JyfxroLG6NnZxQMC0pbYi9gO9SaD4V1HUoYri1a3eN0ztSYCQH0IPeovFFvd6VJLHeyRGWzXDIoG4ZGeSOvGPpQ7s46ylJ6olsPECz6q9jGod8lY8tgZHH5cGt6GPbAYSxYsDuPqT1ryXwlM7+IbWQybWaQfNjOCT/8AXr1y08yUptGJCemcYI619XlU+bDunLodNOPs7W6FLWLLwzPBDb6lZyz6hbARwLA5G70DdsfSodeuPDepX9vNqHht0ghiWCPfgYdBgZAzkVX15YV1Norpt0MmDvA6evTnrUE0uj243Q3CXUwyIytvs2e/J618jUg6c5Qb2Z97RrQqUlNdToNJghnlN5GiRlV8tQflCqato7MT8jphsAnjPuKqaDPvsdiyfOG+dO6sKuMQuWc4AHPFfcZRTdLDJN76nx2Y1lWxDa9CRTzUKSGS6jjyQqGRjz1wQB/6Eak3KuNxA5wPc1FMot83IxtRHLAnrkg/zr0JytqckFqch8UtWmhktNHtyQ90CGPYbuMn2AyfxFdDpXxI0DR7CDSUs5vJtYQiyQjzVwq/7IyPyx71wtlqC6l42tbi+VW/fyN0yNgQ8Y7iuqTWLkLLHCNHaK6Q27oxETiI9RnkjPqT2FfD4/EKvWcpH2mVUZUqfuMu6x8QdC1vR7mzurCZYZImBjLp5rDHVVzyR6ZzXkNrftZanFFMj+fbTBHWRdrYzxkdq9QsphI6Wty9m5DbHZYAxbBzkP05x1GK5Lx1Yw2+uCdJAjXJXzdg5Vew/Ej9KwoSjGVommMhKa5ps3EuJLpfPDABsZO7H4YzUkU0sMhcMGBHzDfkEZ+vFY+m6gbHTUWSGP1/eQM/Hbp3xirZ16OGyE0tvaeY5JgUWz4Kjgk+mTkAexNfX0MXCVNcz1PmZ4Oo5e6tDqNHVZNRtZI2YAOGYFsjg885/mK7P95Ivy+Wo9d24/pXA+BdY/tbxJaRN5QwjNtWJx0U9M8V6NLBG38O1uzLwRW1OcaivE5a1OVKXLJanIePzNBo6i0wZ2uItpfud27n/vmvO11WZYyrwWiMrEKioxOR1JOa7z4i3CxDTobgEs12BkHAO1WOT+fSuEsdNhu9Nt2j5upJczHfxGmeSw7Vy125VHHokdmHoxlS5vM6zRb6OTSrd7wATMmW+XH0/TFFZFvFcajELuziItmJWLI/hU7Qf0orrjTukc7kkzqf7Oj/AL5/Kj+z4R/ETXeQ/CnxJJgzatp49cM5/wDZasJ8IdSz+8161H0jc18Co1P5T6b3e554LG3x1Y0fZLYd2/OusPw21xlJCzMwz8giPJ9ASQKvWngHw27Ml14rMDAZCskYYgZzwHbpimoVZbRJ54dzhfs9qOv/AKFTTFZj0/76r0Q+C/AFoqPceKrhxINyBApLDJHGFPdSPwroLD4Y+FJ4FnSfUJYnAZG85RkEZB+7VOhW/lHzQ7ni7LZjsv51DI1mM/Kp/Wveh8NPBcakNFOzYPL3ZyPfjFY8Xwz8PwRNcNNDdmBC7xh2beAPUNxQqNXyIdSB4hNNahsLGB/wGoTcW/8AcH5V7vcWfhbT7GwmPh3Tts1uJMrbRtuYNtYEuc/oaLbUfDIKsvhPToVDAPmOJimfZVOTgZrVYWq9Q549jwnzlz8sWfyq5AZpFAWxldv9mMn+Ve83Un2WN49PgjREvJFPlxFAFYBl4VSejVdtNZ1RbrZLpUzxBRhbe3bexwOQTxj+lOOEm1fmMZYiCdrHz4un6zPKUh0e9kb+6sDH+lSDw94mkbaugahn08hv8K971B7u41NJDBc24niKrHJjdnBXOO3avN9e8SatYXRs47q6tZlXLu6LG7IQMA4HH/1zUSo8kW5SJrYyFGHPJaHC3Oi61ahWvLYWoYkfvWAYEdcr979Kr29lEblZtxZwGVHxgDPt9QK07y4aZizuS8jjcxOT7nPemRALlCud3K9sGuRts8GecVHVjOKsk9jOVb+3dmtnmgLH5tp4P4VU1Wz1F/FOm2t3MI7bUYdsNzLltsqnLBsAnBBFeqeDdP0zV7Iw3ypFdodo5xvHYj3q5418P28Gk6cDAC8N2JY8DJ4Ugn2HIqItpn1VfFUquCeIhLRa/PscZafD/UpbZpYPEOizRoBkRs5YfhtzXL6zpNxZ+Lm0y6v4L6DTlR2MQPl+cwzg56lRj8TXoyW8cSGa3dG3qSQrA/UcV57rcH2LU7gxlmW4mebJ65JwR+GP5VtzRa8z5d5y61NwtZm5Dqs3kyxyNucxkRtjGT2B7VzWqxPFBA9zas8TgrDMg+aAnqh9VzyPTpUsczGDdycZ3AdSvfH8/wAKbo91PqMU2nedzDOXD99pHb15NZzhczwGI9ipa6bv0L/ha5tLPTyt9DeS2oLMw8rKx9jjGT+lZHjLR9PuJbk6PpuotbSokySNCAkfQg7ic9T0xXd6KiReTJDI8U8H3W46jvjoc9wauX0io82pQQxG2JEMlu6kbN4w3PdCC20+2K0hAj+15ySgvhTv6f8AAPNPAupzSM9hqMCpcwyk/vF6Kv3ge3A5z6VynjqH+2JALc7yHcjb3GAwr1ie10aPTrsW6K87IqyTSfM7jtk/5zXGTaTLahv7OjteTkPJuLKfYZwa2hRcZXZ0Qzym4SUYtN/cauj3F9b6HZXAWN45oV3xTD7rAc1zXxLkvLyTT4XIEYR5HjjUhFPQH3/+vXR2Op6pokn2HUtLTVLXYGSaM7Ccjg47e+Kz/wCytU1/URNPfmFfLkYrCm1VRULbSDknp3qKdJqV3senWzui6K5Xq+hQ0Kaa30yAG3k8pBlpAhK5zg81VmdYb399kJ6noCef5Yr0bwRb/YdGaOQ5YuXkKjCk4GTjtWV4wuLC9MuLGOeYECRQwTzBjsf7w4raVOyufKTxyq4iVo6GRbXlrZquVOXHDKcVxnirVnmKxqE+dm3OGJNbcUNnJaqi3S8sTbyNw4HdHHYimaf4bt9W1jTNQLbrVDK9wOzOjAIv49T7UUo7y7HRRUVJuRZ8G+D9QmhivL1jYwkrIuR+8bByMDsPrXoeIYBmKNV6knHP51cjj88CRssSBnBomssxkbiCejDtWX1iok0nZHHKu5PVmdqWlfb1kZkYYYYbGeCP8c1WtfC/2PN5ODKU+YKR90DuasWum3Wl3UOpeHdWa2kkt1g1GG5TzonePq21jxuG08Y71NqMOv8AiHXbfT7ueO00oY+0C3+bzEC7nct2GAeO3rWLg3Lc+rwecYenhlBq8lp6nJ/abO6kc29/C8+8s8cT5K5Jx0q9b315GnlvM8qY5DN/XrVaGws4J55bW3SFZpDJtA6AngfgKkda6oV50/gk0fO1KjlNyR0mmXltcnKLsl9GOT+Bql4xvfJ0eWOM/PJhR9M9qxY5TBMsi5ynzA9KxvEGrs0UkUkzk8Fm+9j0X+Ve1DNZzoOElr3PQwFJ1J80tkczZakdI1ey1RlJgWcEjqfL5Uk/mTXsa+IvCkaRtdQ3AlAzmMlQffHevDNYl87T2jQbNy7V3c5UAfrXZ21nd3ejWcwTbm3TJY45xXh14p2Z9fgqzhdI39f8U6e8Ux0m0EYHzbQoGP8AaP8AhXBS6hJcoqeWXkuHMkjkckjt74/rUN4ot7ya1e/8ovkAsc9vy/Gql3dXLTJty0kUo5i+VQQOufUitaFNRMMTWdR6nYwX11Iv2e3jjkkZQMEAqwxwTkcH1NVNS1mL7YbQ6fHMIUWLejlGJA5K9uucAiobWaTf/pqNbtOhKHaQHb+tY7ZidtsUkhbOSUZCP15r0adaUY2TFh6camrPUvhRYP8A27DfrO0ltLayPCGUK3JAOQO45HpXprF5MiHbtBwXbpn2HeuH+G1tNbaWtyrKIzpsSqoU5jOeT+v6V6AiqIwgAAUbQB6V9JSp8lNWPmMVW9pVlfpoeW/F6SS3ks5Xto7uNGb5mLLsYgAcKR1561wU2rXD27QpHFbqwwREu0dMc9ycdzmu/wDHlwy+Ooo4jnZZNuQjIbL9CO/SnWtlE9m/mW4haUclx9z/AHc1wYivH2zhy3sd+Fpv2Sle1yz4BudGt/CNhFc6hbRzBGLK0gBGXJ/rRWIbGLPST/viP/4qiks3klb2f4lPLYt/H+B9ekXm0GHyAgHzGQNkflVWe8aH5rnUtMgXAzubH15LCvjPQn1/V7i2heW8a2kAaWR5GYLGBlm5POBk1o6/4bntxMywMqpHHK32s8wRycRs4zwSeBn8q+eVQ71G6ufVj+JtBsz5l74o0YL/ANfEa49/vGuIsz4Za1u7qK6urq2t4mnP2TT1Bdd+3IO358fljmvnax0i7cmO4uLPgFiG53fTA68V1PjDSzaaZ4auYNcv7e3udPUyQiZyWZid4GOAuMDHNJV5fZLpx5nY990Cz0PUFbypNYOzkq04jxycghenQ8eldJd6hpel6eGvgEsooA3mTEFFRRjJY+2K+bZW1vRNL1vWrK1nFpdTOkrx3eyUxvtMbKBw4VhyQeQT05Fdx8QPETL8AtJ1NdO8+KRksLuKdiGQDIz9d0Y68c0KtOWj3LlSs1fY9Lt9e8M3Gky6zZ3UMun4LvcR3A8tQOvI6fSrNtrtvfaakuniK4tpUIjdZCwYdOtfOem/EyPT/Ct3o8Phy3vob1JCj20wTG5MHfGASCuB09OtUvBPxE8fW9uiaPo0WoadbMDMgtmKgk8/vM/KTkcc1PNPqHLS1s7nfQ+O7W60/wAq1sbr7TavLDAFuiib97EiQYxjn171h3/jSyhnYX1siTYEc4NzK6rKzYCgB+Fx9OR1rz2/8c3F1oPia1kvPsMs9550NpFGQFJYFl3/AOelJ4G8U6Tp+l/a7zTzqmoKrKyPaLIu0tgEHPPYHcO/tRKVS3xWNYOntynpfi/4ganNY3l74YuprR0vVspkznIMGA3GckGM4IPrVKPxB4gh1q30WS/kuRKouHt7hnj80bSTtkYk8lRg5GOlYvgHVmu9e1nbYfY7Uxw3lpD5HlqhXOYwemcMe/FdT4gni1LTbKa3WJJowIngJwwBxlic9B19zS0t70tjKUIuWiK2oeILKxt49V1A6m7rNFbzJFI6hsgldxDdRgjn1rA1G8ivNQmuoFeOGZi0aufmVewPvioF0nWrhI7fXLu2uLKB2l8tMpI7D7hZsHOBkeuKhdukmMAHOB2HpXJKUWtHc8fPfd5YoVpMWj3CjIi+Uj0B710MUSi2guoxnIV+fQjkVxtxffZmubCWMtHcoyxyjoDjIz/n0rofDmoK+jwRycgRgA1DWh81Ui7XLWoeG9au9ZtbzR9d1BJnYiNSQ6KxHAKAYIPTPbg1o6tpXieK1s4/Gl9d3UglJgEUgiRVxna6ryTnnDHpV/w/rDaffWmoWt0Ve3fLJn5ZUIwyN6ZHQ9jitXxr4iXWNNeFI4xEsomYTqWfjhWTZ6EkEc9ua8yviMbHFwp06adNrV31X9fiduHlS+qz5qlp9FbckvtPEesuLW0jR7qNLgJBEBuDKDnC/U1594xtWS8miPyPBMHIbjCuAO/uK6rUNeb/AIlU0khWdLJEVkBUnaWAPtWLr041fVY1uAXE1sEdsfMxD5yT6jivTjbc4IRXtN9zm1XyYxIy8eo5H51k+GtRgs3e68p5RJI42p1yDjH04rr/ABJ4Yi07SXvorqaFdhbJxg8dDivNPCzyyWgRzgtIzk+gJrSDUketiMBVwqaqdT0O21xmAa4WKMnoidvx71Fqmqi6QIjHj5Sd344/QVxVzdebJNPki3twen8RHauk8MeG9W1Hw1b3lvIs0jbneJjgglj0rSLjF3ZxwwNSqn7KN2iKPUoxN5D7mkdFVUHGcZ5J9q0Ih5g3eUEXtnqawbqx1K116KO6tJoGWNup2Z5HfvW9au2zDNk+7Z/Wum90cFem6bs1qbltZ32saDK0QgI0aMyszuFcxMc7RnrggkD3NQeFXhU6jqFzbPNAkKwmNW2lzIwUgHtwGqDTr5LO8WZlVo2RopUboyMCCD+efqBU9lJHDpz2PnKC91uYjqVRSBj/AL6NS+wvaRSUuq/pGpq+oaLb6U9rZ6HexKil2uFmZ1DehGOfwrzTzlu5557cN5LMTGCMHGB/hXXaxBbpau1vCiEA/wAJkkc/iQBXO6To9wnhu81GeeLMavgKc4bGR0471U5KK1OjBUKuKTlCO2/Q5Ofalzc44SQeavsw611Hg6GSHRbd+fMuHabB7Z/+sK5ieJtSure3iAilkbZcDPKgclgPQj9a6TUNQ/s+0820IWWJAkUZxhQBwf8AaHFc7btY6JJtJHpWmKPIVXXawHTP8qtSqMdq878OeIrhdLtXvL6W6mkjDyPI2eTyQPQe1bS+II3XAbJrncGcU6EkzeGmxzTzypMiP5DHY/3ZCvOPrjOPXpVrRd0Gg6jd+blpQLNMrjO75nI+irj/AIFVLwVYf8JPqFzbyajLp4toROska7jncAOp4ro/EWh22i+FJZItSnuIrKTzfmCqGLlE6da82pm2Fo4lYaUvf06PrtqehRyvEzoutFe6r9exz40bSryzLzailncBiNpgZsj1yKzta0mzs7RGS+t7p8Hd5IYbceuQOtVLrWVX7rCsPXfEG20k2hScY5yR/OvVXaxyRjJ2VjB1m+WN3WNh8o5JOa47Ur9vskqSM7SySFlyv3f8c1pXkzNKHBilyod9qnAz29a1PA3hP+379dSv1eHTYX38j/WbeSAPTj9RXVFqJ9NRUcLRvNjdG0WJ1ivr9tunwRb5ZX5BIxnGPc1veJNe01NJitNNRJYhGB5rxnCD/ZUjk+/pW1DY6XbWoVbBr7V7s5g0yJSsIkJyXlI42JwNo5JriPE1pqFtqQt7qZ3uR8zySrtRW56L2HYVl8Tvc6cDjnUi4rqc5qULBXkfbuCeYwY/MRjpW/8ADvS45LxNUmtg8Y+a2gbHl7l6ux6bV/U1l6NCuqahIt852ghWMa8ED+96/wD1q9N0CwiW22tGILWFQHQdlH3Yx/M+pJ9KupUsrHJmGL5PciW5M3di6LpOntHKCHuLmPdJIT1Izyo9PTjAFY+laBp80UvnLc7kchTlM4B4BGP171vz3haEtjYp+RF9BVQt9lDXWCI1AD49Cf6Vrl1f2dZc2zPLo4mpDSLtc6/wVbwx6TcwJuMS7IdrYyBjnpx3rYikaArHPuKjgSgZBHv6GqHgt45tDaaJlZHnYblOc4AFaVxcbdyW/wC8lA6DkL7n/DvX3UnpH0M1fmfqcDc2cuseMdSEBFmI4IlFyykmYsWwqHsB3xzk1e/sG6it1gS43EKV3EHlsVwl1qfi2PX9Rv8AQIYza3ci7UuFXeQi7eVYgqc54rQfxV8QbfTo5X0qGSdJNrxmPO9T0dSrcY6EfQ1yyw1Co+aa1fmejDEVIRUYvQ0j4OvMn/TrL8Sf8KKyoPEnjiaISL4dtgGJPzblOc88FqK5P7Kwn8r+86f7RxHdfcbnghbG1tFk8yE3kAMOyYMfnV8YLDoCFxVDXvFGoxnXNNa0spIPEc0MFwYd37kR8YG49SCCD0BFd1a+G9HgeSRrCCSWaRpHZgSWZuSefqa1bKzsrdPLhs7eIDnCRKP6V8JTzFwVke3DByW7PHPEFlrLXB06x0O8McTt5bBTn25HGfUj0rZ0jTvFn2fRpbjS7ib7BLGWt3wmQrZyCxwOgH416m2QB97HOKgub2zt1Yz3lvEMfxyBePzqY5hOOkYmywkU9znk0m61LxjfTzWp0jw/cEyC1Nz5xEh+9hB8mGb5jyMZIpPEei65rem3mkXHiWRbGaSN/JCFkUqcghSeOatXHirQbf72pQNg9IwXP6Csq58daPG8hhiu5yfRAoP5mso1K7fNFG7ceXlb0Lui+G7nT2klm8RX80jRlGKRRxgqeq4A6fzo0vQ9L0U409JlRW3LFJKXiVuMsEPAY4HOK5+8+IMrH/RtJx7yTf0ArGu/GeuzZ8uO0gB/ux5P6mtWsTPdmSdKGqR1Evhvw/8Abri4fR7N5p3MkjPHuLH15qaC3tbaNWgtYLdSOdkap/KvPrnXNeuP9Zqcyg8YTCj9Ky5/PlOZp5pf95yaf1eb+KRLqxWyPTL7U9PhP7+/t0x2aUfyrEk8T6Pbz5+1mQc58tCa4d4lHRKhlTaOmPrVxwsVuzN1mdpceN9Pmk+z29rcu0rbAz4UDPGanfCArJFIvuMMK84NxFDMkhlUbGDcHPQ19GaMkNxbqzIjqyg4K56iiajS2OWrlf8AaOrlZryPHvEVxFFaf6z5o3VhlimRnkYPXjNRWmqR29p5SlygYsilSp57YPvmum+Mdlp0Om7vsYXdMisIxjcpYZ/TNczp/hu7ebd9sWWDdxI5LMV/xrWMlKNz53HYH6jL2dSVzZsrq4/svc7sGkO4D0FbOiXf7qO4Zg8cZ/fwsM7l6Er6NisO9K7zFF9xMKtW7OG4hgKgqxmG1QByPc0HlSstTX1q+try7s/stwLiO0sY7cSAYyQWP9am02ya/vLVDO8K7TuK9Wx2qDQvDmtX4ZbTTp3RDhZG4RvoxwPwzV7wszDUrePaxbzgpHcZ4/nSltodeEpqeLpqorxbRs+PrefWfhlqdpZQl7q0Ayq/eKqRu4/3cmvEpFhgtxLAv7wqI0wePrivomCRLLXrqJThm2mRfXI614f4j01dP8YX9jt2QW8zPGOwVvmH6HFFF7o+jz+i041FtsZUlsqw22n9v9dOfYdAfqa9Q+HdwY/D1tNxsIbA/wCBGvMZZGFncXh+9O3yj0UcCvTtBgWw+HunTOrb5IVOB6sf/r0V37qMuHl+9nJ9Ec5481fzNfCiQARRDgjPUk/0rEXVkBxkGmXkbXGvaiy7WKuqFiM7cLn+tVHtY/nYNmNf9dMeM/7K120VaCR4WbSjUxc2+52Xw917Q7LxCbnX44TafZpFQTx74/MOMZ4PbPOK6rxf4r8FXGgXZ09tKW6aA/Z0t4QHLZwMfICOh79q8ntLf7SpkkVgnRFU4qaS2XZAdsmFhCkMANj5OV4/A+vNeXisljicXHFc8k1bRPTQrDZgqOHlR5E/PrqXf7cfYVRQuep71f15jbfDuWFH2nau5lHViwJ/WueSNfPjjbncy/zrqfE1s4+HmpySwlRGUKn23Cu7EP3oo9LJKMY4WtOPVfoeZWKpq3iLSrK4kkhkM6q0sZwWXuD+Fdp478KxaPBDK9zO0EoO18Ar+OOhrkPAkYufF0chH+qjeQex4A/nXqXjuR5PCrJNgoI849/aibs0juy7C0pYdynG55hpAdIvL5aNSfLx1K11Om27GBZFIZG6EH9DVKHSRbwRRmTlQFLjjBArXsLeGM+Ylxsl/i4+SUevsaUmfOYipGUm4j5zeRRPJZ311ZyhCC9vM0bFeuMqRxVK5a+klkS7v9UmTCZiurmRxkKDnax9eRXtHwp8A6b4l8O3mo6pbvJG85hgKuVIAX5sdjyR19KrfFX4b6N4d0G+1uPV7xpo9hMU0avvZiFClhjn8Og/GolRirVJJam1OjiPYXj8O/yPFLtnA4Y1zXiC6ljQx9+tdLdEMpxXIa6d0z7uijGa2pmdCzZ1fwp0O31qxkvtUV2gt5/LVC3DkAEnPpyK9Gvda0q4vrbw5pcKp5ak3UyggMMgiFP7qgAFm+oFcz8LNS0ew8OQ3WqyiGxs7dpnXvJKXOBjq3c4HXFUdJ1aa+8XatrNzC8L3m2SKJ/vRxnlQfQ7dvFcqrOVecOXRLfpr0N8RTnUg6sn5JfqeiSQ20MczwhlldQGmX5CAOgX0A7AfU5JNeW+L7W6gvG+z/aL+5kOXlk2nPsB1rr59WEi/wCs6Dge9ZNzdSXymBp/IjH3vJTa0g9261cbpnLhqtSi7xZyPh23ks7w2o/d3bkZ+64TPJO0dx6E9TXfRxOII4fnSJef3hy8jf3mPT8B0rJ0Xw7DqHiWBLBorXyoWZmK5AA6fiTXS6pomrwIfKvrS5XHI8sA/wBKc5ps7fqWKxMfawg2jPlkVpEUfcjrD8cX8EOiCF2cSXTHaqPtJVeTz+H61auP7UtUJkslkGedpI/xrm/Fnh3Vdalj1AzQpGkXKMTlO5zXXg6Mqk7rZGUcNOlUXtFb1PVfhVH9o8AaVdNhjcNKwS4YyMcOw5fjPA9K6aTUYYoTFFAocZ4BAj+oI6/gM1yXw517Q7PwfoumJqto0tvbhZF80KdxOTwfc1a8Wb7+4TyLoiFo3WRAR8pI4NfaTrKlTTSvohU6TqTabtuWFl0+41IyXDQySxjzGjWPgD3x1J68nNXLu10m5kg2WERBJLbejLjP88VwVrot606yWodZG+WWdgcMv59emPpW/d6lNo3loYhKdoy2cAL3x7+tZ0KjxEVLlszXEQhQbV7o37HRdIktI5JYG3kc4Y/hRVG11Jmt0a3dHiIyh39qKu67EWMXUvGWsPbyNb2ttBIFOwspbBxx3ri/DPjLxh4hluRNrF8hjiDrFYW8aluvGSOOgA56mutliSIHcixjuXIX+dcDb+Ho9NnkePxQLbflT9mDbiuc4OK/PPZ042sj7elO8WpPUf4lbV7fxRp8N1qGrMkyZ2XN0WJPIzgHA+la0VkCeRk+9UdP0nS1vY7pf7X1OeM5VmGFzXSxR6nKR9n0pUHrK+f5UOcUTVtK1jPFkMfdp62JPRSfwrZi0TXJ/v3UMA9Iosn/ABq1H4NeU/6Xd3kxHUFto/Ks3XiupHs2ctNDDF/rJY0/3mGaqSXFmpwspkP+whNekaZ4EtZSfJsTMwxzgvzXQWnw7vn/ANVp8cI7FgB/jRGrKXwq4nBLdnii+dMcQadcyZ6EjbViPSNYnxttIIP98kmvbL/wHLY26SXExd3faEiiL44z68flUMek6dp8/l6pFfwfxACMLlezADJ68c4rTkrvaJClTva+p5NH4H1G4UPcaiUB7RpitGw+G9g/+ue4nb0LYz+Wa9n0BvDMmoRWY02R1YZSSYhgeCcYBPp3qzqU0lhplxPbqkRRwMIfLAG4qckDOOQe3TrWscJWfxSsOUlF2SPM9N+Gtuq5g0PJ7GRP6tWvZNJo2oGyvVMZQ7PUfT8q0bvxDrk1mW817KEFQskgWIlcHPzSEk9RzjtxVPxVf6dfXVtJpd0L+MWx8yQ8+bsYKWz3YVVfAOFPmTub4bEezqcsramN8VNDn1DT7e9sYjNDDIGmVeTswecd8VwtrcTxwCCOTysja7EZyPUV65oF4rR7FJ29Cp7VwvxH0D+yLgalaLixuGw47QyH+Sn9DXFRn9lnl8Q5dKp/tENbbr9TnrFQ87P/AAL90H+Ku08B3VrY+JNMv7sqIFnEc4ZQVCP8uefQkHPtXFx6loWj2wbVNWtY3IztDhiKydU+KHhezQJZwXGpFx84Rdin2JauqKldNI+OhTrSmnCLdj7F17xB4XjtGtTeG/ktpCwS0TzthXqOPkXOT1wK8Oa4spPGJv7GGW2tb283QxzYDqGbOCFJA59DXhF58YdYW2+yaRpdpYWwYskbu0irn0XIWug+CvinWvEnjjzNYvRObeINDGsYRVOeoA71tWUpJyase/RoYrE16fMlFJ38z1jxHqP2P4ltC5wk1rGy/UFhXM/FqwkGp2+oRji8j8tyOxX/ABB/Ssv4ua4bT4vwRs4WD7JGjN/dYliD/KtXx54h0d/Cfk3eqW6XcTo0SBwXLegHrgmueEGmme3mMViKNSK3X5o4TXWENoIl6ngD2Fe1aSrx+BNPhOCIrdBk+wFfPmqagszs0ZG0Ly2chFHv619BaHOk3w8a4HCizD5P+5mliPsnnZBHlVS/Y8vCQ+XNM8hjSSVpJCO5J/wxVHD6lcLGiGO1j6D+v1qzZabNcWsEt6+ECArHyQvHU+pqzPJbpF5Fs2fXZwK9JI+Nq1OapKW7bNvwDdaHba5KmtyRRWrQBEZkD4bep4Ug5OAe1d34r1P4fvDH9hOkRxxmQyl7MkyEoQgXK8fMQc+wryAxcbmhnc9jH1B+tVbi3upslruXZ/dfI2/nW8MRUguWL0+Z1YfF+zp8nKn6ksIaILM4y6gHJ9RXV/EK5VPhheySyiKORI8segyy1ySbdnzTeZ2LMetbHxmk2fBRZFwVlkgT/wAeH+FefXjecPU9vIZXo1oeRxXwulhuvFnk29zDOfs5yUUg/eHrXp/jyESx2un9Vkb5x32ryf8AD8a8Y+AcqR+NJHkzzCFXjuWH+Fet+NNRX/hKI4GTbtgLc98sBx+VFaNp2R6Ur0MvnymXdK5kJVQsb8s5AO0emKz5FXcfJaRx3cjaPwrVmxLH8ozWfcSMow8Z9iBxUHyMWW/D/irWPDczvYzXhVxgrFdPGV9Sozt578dqveLfiV4q8V6T/ZOpXB/s4TJOqyovnb1BHLKBlec4PfvXLO3NO3LgDcMimmbqckrJkckjbRk8VzWrkMZj2rfuz+6YDoawbkK06Bvus6g/TIrSG5rQjqddd6XHpfhy1v7yVohBaCSOLaDuIGRn0yxArI0O9v21zUF1JoxcOzMzAYGc89PevSfibZpLp1v5kCSW0kXluvcY5Vh9CK8702ySGaOZJfNeM/OR1wfWsoSvHU7sxh7KtOHp+RalmkXJDBh7GmC8mUfxVYkMcbOT90Z611/gfwJNq8aarrSva6bjckYbEk49v7q+/U9vWpclFXZhhcNUxM+SCuT/AATtZNQutT1GbcII1WBG7M3U8+3H5112tfZ1JjwAB/FUd9qMWm2AsdH0+3srOMEIkYxk/wBT71xeo6kV8yXVNUjgI5WCPkn6npXP8crn3eEpRwmHVNvbcj8Y362cYS3lUyNwo6j8a5WTxLqccUj3EGnyxiNt+FZcrjkdT1qJ7mTVNS8zaxUkrEuOSKsNo7Mj+dAzkKWS3DbXmI52j0BxzntX0uWQcKTsfJZhi/rNfTZbHH3duugSXM8Kq9y91JDZvIN3lIuMyYPVvmAHpgn0qDSdUu7S6jvDcPJKsm5t7E7/AFBPuOKklNxrFhIr5bULW4lneMDl43IL4H+yw6eh9qrabZTXkohi2jgszscKijqzHsBXVO91ykwtZ3Nw3WpqrXGi6neyWo52RzNvh/2XUen97oaq3XiHWLmD7PcalNPHnJWRs/z5qCFdNs33Q/bLuVTxKsnkLn/ZwC2PqR9KuRa2G4mhvMerTJN/6Gh/nRr/ADWHbyuOt/FuuW0CwQ3UKxoMKPJXj9KKlF/Aw3LqDRg/wnS4iR+I4opa/wAw9Ox65Z+GdImulga6gluGJCo9wCzEewNdBYeD9PiICwQhv9mPJ/OuWl0aTwvqGgeILWaOayvXWW0WYDzSuB99Rxj5uxI7HBGK+gLjU7WxsoLmHy7aKa3jlXZHGm7cOQGYkk5z0FfJRwsp7ysepg8bKvePJqcTY+D7iZU+z6dPIO+V2g/ia1rXwRqZbY9pbW6Hq7yBiB9Bk13Wjap9st5ppkSFUCsCGJBUgYJJA9abd6xbBcW7eaxztx0OOT79ParlhaMPjkdE684u1jl38JW1lBvuryabH8MEQGT6ZNJeDwto86LPZXE8juFLP90ZAOeSAeD2z3rp7b/TrZWvLPYwb7ki9/WsTXNFt5tWe8uLq7ELqu6CJtiEKAMEjkj5ema7MPQoPWxl7Wct2WJb6wl06ePSrKZFiKM0wtTHGBuGRk4ycGttpHNtG6xGRmUcAgY4965QmGz8P3llpqyLE8T5wCxLBcDk59BXM3viXxWt3ZMl5DBpnlRySkWXXKncCxb/AGWPHOOxrpm4wV1sTyts9Dna58wlmgh57kscfpXH/EO1tLiazvHjacRoyFeAvUHnI+tcrq2rapeeEbzXrTxJJdJb3ix7I4ViXhhj5+pHI6dQOazY9UMthDqck892XwtxJLcM/lj+PC9BgjsKxlXjG1+ptGhOK50zpdG8QaUurXegx2ZjuoW2Qz7N0Yk8sSBMkk7sHOcY7daW6n1O/wDDt7uvGtrlZw6yQnJCZHByMHIPNeNReItSu76PxParb6Sk4SU3G7zlQx7ot208bmGBgjPA9zXf+AL7UptLv01GSa482VmgnnAVpYiPlYKOB9Kak+5Mlpc5PxnYXSeLXvhfObWC3dniZjtLMn3sHgkH+VaXhO+gvNO05o8KRcS2zYPaRP8AGuf+M51hhbyaZbTXazweTLGAQqYbqSPXpye1c54Ml1bSdORL5oIz9oSUxrl2wnTGDgE/Wl9ZSg4yfYy9jeSaRu/C3xt/aB/sa/m8vWLUmMhuBcKpxkf7QxyPxr120msdW0u40zU4kntZ4zHLGw6qRz9PrXxz4rkaHxhqFzal7dvtbzRFWwyZbcMEfWvTfh38WF3RWPiRxDNwqXg4V/8AfHY+/T6VwVsM789M9PDYtSXs6hwvxX8EXfgfxM9nJvmsJ8yWV0R/rY/Qn+8Oh/OuQzxmvszWtP0Pxt4YOk65GJLWVd0E8ZG6JuzofX+dfM/j74X+KPCLS3E1r9v0xWO29tRuXb2Lr1Q/Xj3rpw+IU1aW5y4vBSpvmgrx/I4ndXqn7LkT3HxLb5GaKK2MkhA4GDxn0zXKfDTwTqHjLVQEWWLTInAublVz/wAAT1c/p1NfQl5q3hb4b+FZbPSbOGwKjEgUgyO2P436s341pWqJLl6jwWFk37aWkUeQfHTWLQ/FDV4riGR/L8tNykf3Af612HhDwrptjBZ3kz/ahb7prdZ1BCM4GT6n8a8XkuJvFnjdrm8YK1/db5TnhUHX8lFezeEdfj1bSvMt0MEdzdXFvaIXzhY4ty59M4IqakXGKSIw8KcqspvqzhPHdxpega7Jax29zJbuBJCCAFGeo564PFe7+BLxb74HyXaqcyWXAPUAjFfOnxXv/tkthMmx7a5tluInIO+NiNsiZ7jcM/Wvf/hbpVxq3wL/ALHk2W0l7pRgXPYMvyn+R/Gsq6ShFvuThsNGFSrGn1RzVxau6/NCMAYyr7W/wNVPs/l9FLr6MvP5ivIYrjV9Nme1e8vIJoWMbhZWG1gcEY+oq2PEviaHAXVJZFH99Vb+Yru5T4+WS1ltJHpsjMmQoaMd8ZFVX8vJ/cs7npnLCvO28a+I1PzXUZ9miFRyeLvEE67TeJGPVIwDTsJZTX8j0u3hkB3NGR9R0rs/iB4ck1r9nYOuo2UUlpEb3az5aRYyzFQPUgV89Qz6prF5b6e2oXLtczJCoMh25YgdB9a96/aDtI9N+DEGn2gVEtGhj3IcFuQGzj1z0rnr6TgvM97KcBLDxqTk76Hlv7P0af2xdzl1DMY41U9xyT/SvTvii1qPEOnBR+/aFvxXr+P3TXgngfXrfR7mSO8jJilZWSResTAjJ+hGRXefFK1up/C8Gu+bcQy2VzBAUk3CRSyMwfJ7HtVuhOpUukds503g3Tb1Z0Qkmj/1bZXtmka4mYYeMH3rzjRfiNqtnCLfUbWDUoR/E/ySD8Rwfyro7Tx54duioeSewc9Vmjyo/EdqylRmuh8tPCVYfZudAyADLLgHpVOTYrehqVb+yu13Wd9aTj/YmFQzQySL/qyfcHNZ7GKTW5Vv5FEOAec1hXj9FXliygY9cir2oLIrlSG4rHvS0cZkztKkEE9jW0EdVJWaPcvjLHdH4bi6st4mtCkwZBkjkZ/DGc14Tp/iTxFeX8MNnYx3l7I2yJIIGMkp9Nq9fyr6X8NXVteeHYY7xZbmKeFW3ouFYY5xnt2z9a5fXPBvhzT9E1OPwikunandRkmfzyHxn5olbPyowPIHoM1hSqwj7skfZY3LvrFqluhZ8B+C5ktItX8YWccFzgOmn+Zv2+hl9/8AZ59/Suj13xAFRhM+1F+7GO/1rg4dfPgXwPp+m69rFlNcbW8oxSlyi9Qh7kj1/CvOfEPxP85nGmWzTSHpNccKPovU/jis/YTqz0WhVGWHwdJRhp37noPivxTFZ2z3l9dfZ4cbUUfeb2UetePav4yvb+7ZoLeKKAf6tWyzfU+9YGpX17qt2brULh55D0LHhR6AdhTI8dhXp0MJGmtdWeZisXKv7vQ9C+GurXF9qV1YX0is88IMDEBdjKc49sgmuzjtpPtSQlGVzIFwRggk4ryXwlI8XiHT2jk8tjcIm72Jwf0Ne7BCrqv2hWZCNjbD8pHTDcGvcwqThbseBilyTujRuPCFs1z550u381W3CRECtn1yOaoXnhPTZUulfTfLafasxhJQsAd3OOOuD71oy6l4mWAfZ7qBsnJPl+YSPpkEfhUMXibxDbqFk07TJlzzgvEf13Vs400xRqO25y9x4B07k29xdxf7LgN/Tms2XwLMM/Z9RiPs8ZH8jXfr4wVg327w5OB3MEySfzwasSazoQTF2s9t5TqkrvbtjJGRgjOenJ7Vk6EJbM3VeR5l/wAITrX8LWzDsd5/wor08at4MYbv7ZtOfWQg/lRU+wj3L9vMyPiBpnjDSdSgXxZDcRzBStszbTFtDZIjK/LjJzgetdNceNtYPgzSP7P1XTNPu0d7Zpvs6SyxIC7DJbJUdOg/iFcb438V6v4w1o6pq8qlguyGGPIjhT+6o/meppngm3sGn1FbiPe4ZJgPUMMH9Vr5GFRRlLlNMsqL28lHVPue3fDTxtH4g8a3+nJFO0NzYr5ZmJKbo0+fjsGLHj2rrLm9NoiNcXlraJlMoiDcjEKvAXJAznr6g14J4A8fnSvidp2lyaakUEt8kCPypRJPl+Yd+te/xeH9Ht5Zlh0mNy8hZjJmQZBOMA4AxkgD0wO1dlL3lea1PVqpt6FvRLyO+01JYZ2nVWZPMK43EdevPtz3BrM8X30OniCS4uIohIHVQ4OGI56jp171s2dm9vEI4dsUYLNj72SxyT9SSTk561w/xy0u81bwrapo1/BBq1peJLEXkC5QqySD06Nn8Kc5qGty6SbaTOfsPEdnpcdyt7qqIhdstcr5gBJOANg44/lTtO1Iaj4RtljumMZjeHzNuOgwGAP49a46y8FvCjC71THmFdxiy7A46AnAHPfmuk0m0tdL01bG1jZ41JYNO29skk+w6k1wYnHwa5Ys9GNDRM42HwzbrZQ6e0c9x5E8o/dkjzFbBDE9jkdefyrctbS4h04W3lw2i7cYJ5JxjJA5Jrdd5ZI/v4HovA/IVXXT7mZvlt3Iz1IwK8+pjpzdzRUVGPKcXL4R0r7Ott9ovBbrK0hhhYIhY/XJHfp6mtgebZ2xjsCYCEEe/JZyo6Asa6SLQ2JzNJj/AGYxn9auw6PbpyIAT6ud3/1qzliqkt2CpRXQ8q123uJYTczvI0Kn5pZGOxfqTwKybW68Ls2LvXCqdzb2ry/rgD+de3zWESwnzJfKTvg7QK808eWPhK3t5JrpbYyZ4lg/cuT7kYDfka6KFWD0kmZTg1szwv4pppX/AAl0s2iyTS2UsSMGmUBiwGG4+orlio211XxCutLu5rf+zIPKSEMrHk7s9yT1rlAa9qk7xVjzaitJnc/CrxxdaFfR6VqN239lyZEZc58hj057Kf0r3yz8QBID5jpJC67WEmNrAjpk8civkl1BHNTHWtahtVtY9UuhCi4RN+Qo9qxrYXnlzLQ7sLmDox5ZK59EeK/F9tpHh+3TSZo9M0iBfs8cESqnlkDOPVs88Dn1rw7WNYu/FetHexFvGrMiufT+JveubuLq6vJGluriSZmbcd7Z5xjOOnSui8EW5/0y82ghEVF3DIJJyeD9BVqkqcW29SK+MlXaitEc/dI9nfOsbspAwCpxwRg11nhHxLa6Xb6Nbzq4FpqclxM23K+U8YQ9OSevFc94ij23qvjrkGqan5a3SU4o4lJwldEmt30lzAlsWDW9s0nkHGDtZs4NfXPhzXrGw8E2B0+QfN9ntljK4GJNoH86+OrnoR7V6d4B+IIfQB4b1OSO2uE8s2V26ZTdGwaMOPwwT6E1liqXNFW6HXgasYzfM9zM+IDBvHeulVCg30nCnjrziufkiVhyvH1Oanu7qa7v7i6uCplllZ5Chyu4nnHtTDXTBWikcdRpzbRl3UflSpjo2akiHFN1L/WxfjSx9BVGZ0XgGAXHjLSfMD+RFcrNKwBIVV5ycdBnA/GvQ/jj4kFj4MXQZLdGutWlecgsWMMYfIJz3OBx2zXIfCuHN5eXTGTYqBAq5wx6nIHXj+ddJ+0vp8EWheHL5QqSebLCFUjlCqtk4962/s6VSH1iT0XQSzKnT/2eK957voeKQruYD3r6w+N1k1z8H9Qj4P2WG3nXA/uFefyJr5TsWiWeNpiRGGBYjrjPNfbep2drrXhe601ZPMt7+xaKM4zw6fKc/iK9jK4c9KrHuv8AM8bMZ8lSnLs/8j4mPNMdOOKkZGjdo5Bh0JVgfUcGkPSvFseoVduGz0NWYbq8i/1V1cR/7srD+tQuKco4otcbsy0NS1IHP9oXWfeVjW58PdFuvFvjbTNJnkmnilmDz7nJxEvzP+gx+Nc1X0D+y/4ZEGmXvii4GJLkm2tcj+BTl2/FsD/gJrswOHVWso20OXFVFRpOXU63WriXRL3+zy0/2XAa3eQjy9pP3Bj+6TiuT8aa9qEWnzQ6UsdxekYQFhhT688fhXrmsWMF3p9xHPCjkQvtJHKnHY9uQK+MJNV1VZ5ZV1C4V5W3PtcgE/TpXPmOUKhX54vR62PRwGdOtQ5JrVaXIrua6vL2S4vpZJbhmO9n65Hb2oRfamRtJJlyuSSSzE9TTyvrtpJHO3dj+PWlQ4amAAdlH/AhUgZABhQzeuc4qrEs6b4c6e2q+NtJslHBnEjnGcKnzE/pX0TF4dlkmBWWN069SK8s/Zs0eS48QX2uyIfJtYDAjEcGR8Zx9FB/OvoCONbfjjDAlvYj/wCtXv5fhouhzS3Z4uOqXq2XQ5iXSb2MgrCxx3Ug1Su7eWNs7XjJHIIIwa7UR+Yu+QsM8hQcYFQPEgkPJCv0+Y9fSt5YRdGc6mzh1t5JJMMqbQfmbaOBRcKHilbyefMDH6dK7V7S3ZdrQRkdeRWfdWVr5p8uMoMYODwayeDlbRmkal2cWYosn92fzorp20qPJxJxRWP1Op2NOc82qzodtqU3iCP+zbK4ut9u6OYoywUggjJ6Dv1r1rTfCfh+yYFNNSdh/HcsZD+R4/St1YxHH5SKqRjoqgKo/AV+ZfXFF6I+jwOS1aNRTnJL0PLl8B6/fana6ldXFnYvbMpjZ38yRCrBhwnfj1Fe6XXi+4Y7ba3VePvOc/pXNQ28zD93Gzc9QKtQ6fIMGRlX2HJqZY+s1ZOx7qw1NbkV1rmrXhPnXkgX+6nyj9KoOGeUHlmP4mtyDS4s5wzc/wARwKvwWKoP9WoH+yK5pTlJ6u5qlGOyOYOn3EqfdEfIOW/wq7BpQzlg7+wGBXQiGGNNzbEHq1Z+p+INK0+MvNcIAO5YAfmaSTYnIZbaesY+SEL7hcn86me3CjzJMhR3bpXJap8REJMemWrzOeAcbRn6nk/gK5G+8R+J9Wt0mlkFhHIobaThxkdOct+QFPlS3YJtnpOp65pOmxF7i5jUD1IAP4muO1j4jRKTHplq8zdjjH6kfyFcgtkJZd0jTXUrdznJ/mf1rSi0S62jKJbIR07/AJD+tNNdEFu7MPxB4h8SaixaadbWM9NnLfrz/KuRvNJlvg7LHcXUmCS7En9f/r16odBsYYg0imZs87+n5VDdoBEURAq9MKMCtoXIlY8T1Hw7I1syyOqEg4VR37VwTKUYqwwVJBHoa9q1eLbLIv8AdJFeU+KLQ2usygLhJf3i/j1/WvZwcuh52IXUyz0qGUcfhUopsg4rvRyldeK7/wALWvkeFVkI+abMp/E4H6CuBijZ3VFGWYhR9TXrn2UQWKWqj5Yogg/AYrnxMrJI0orVs8/8WxKqo+CW8zr6cVjJ0rZ8ZSDzoogT1LEfpWKp+Thc/XpW9H4EZ1PiIbnoan8Nx+Zrlonbfz9MVUnOT1zWl4PVTrsO44Pb3P8AnNFeXLSk/IUFeSLs0Rt72aA/8s5GX8jUlWvE8fleI7odmKv+ag1XXpToz56cZd0ElZtGXqf/AB8R/wC6f50L0o1T/j8T/cH860fDWnnV9csdNUn/AEmdIyfRSeT+Wa2Su7EM9I+HFkbHTbRZFw04MzA+jdP0xVv9pKGOTwboV1HEVEV40ZGOBuj7H/gNaWrr9m1ZltdsaxDbGuOMAAAfyrO+Pd0y/D2yt2Yv5l9GMnnG1GNe7C31GUX/AFqeFJ/7an/Wx4OG2qcAHjuK+1/B0ZtvCGixl9zxWEAY5zzsXmvikAlSAMnsK+1PD7C20mwt5Tgx2kUbA+yqD/KqyXRyY83+GJ8u/F/STovxI1mzVCkTz/aIhj+CQbx/Mj8K5I9K9h/aitYxrui6muPNuLaSKQ+uxgQf/HzXjteZjIezryiu56GFqe0oxkMfoaEofhTSKeKwOg0vD2l3Ota3ZaTZqWnu5liTjpk8n6AZP4V9naDplpouj2mk2K7ba0iWKP3x1J9ycn8a+ef2X7Jbnx5dXjRqxs7FnRifuMzBc/kTX0qVO7tggHqK+jymio03U6s8LM6rdRQ7EsaqwUuMryGHqP8AJr4i8R2Ladr2oafIMNbXUsRH+6xFfbq4xsB/hxn1NfKv7QGmiw+KWoMqkJepHdD6suG/8eU1ObRvCMuw8slaTicJGNqAU6gDilrwT2RuBnvn2FWdNs7rUr+30+yhaa4uJBHFGvVmJ4qvnNe8/s4+D1trRvF+oQnzpgY7BWH3U6NJ+PQewPrXThcO69RRRhiKyowcmeh+B9AtPDPha00eF1ZogWnkH/LSU/eb+g9gK6MKZk3dBtIGeMn1qL5Q5GMZOQf6Vat/9T+J619ZyKEVFdD53mcpNsi3fKP1FMdl+6QW9VAzUsyjJYHB7+lQqGVAWUgnk4qC0QysyJlQwHocH+tU+d3zAE+9W7ts7VGCDzVdhxyaEawWgzDeq/lRR/wI0UFnbw6eqndI+fZR/U1cS2jXlYQfduasQTWclsLiO4iMR/iziqOoa9ptlE0jzLtXq7EKv5mvw5QZ+jcxbELMOR+HYU8QxxJvldUX1JwPzNcHqvxGhAKafG056Axrhf8Avpv6A1zd7rfiPVDu8xbSI/xDk/8Afb/0FVypbj1ex6jqGvaRp8ZlmnQgdywVfzNcpqvxGXldNt3l7BlXA/76b+gNcSLS287zrueW8n/vFiT/AN9Nz+Va2n2l5N/x5WghU/x4wf8Avo80uZfZQ+Tuxl7q3iXUzulnWziPQk4bH1bk/goqiLGzSTzrq4mvJT3yV/8AHjlj+ldAmgkASXNwWJ6hP8TVy3s7aAxmOJVbux5J/GnaT3Ye6tjHs7O+k+W0tVtIz/EBsJ+pPzGnWGgW0f2iS7keQ/aWB52ruJ49zmun2jjBrOkto57+bfuxFPvUZ4yVXmqhCK3JlJ9CM28VvhIYljX0UYpk65Qcc4q1c9c1Ew+T8DVIRTuv9T37VkXY4NbFwMwH6VlXK/eq4ks4XxBHi8f3Oa86+IdsDBbTr1QlD9Dn/CvTvES/vg2ODmuH8ZWom0ebj5l+dT9Of8a9LDytJHLVV0zzgUjLxSn5aD0r1UcBb8I2v2rxLZxkZVZPMb6LzXqN1xDKx/u1578OoZJPEhmRSY4onLnsM8CvQdR+Wzb3GK4sQ/fR0UV7p5X4pLNrDA/wooH86zio2itPxSuNYY+qKazu1d1P4Ec092VbgdK6PwPZsbiKdo1Ku5wxHIx6H8a52f74HpXf+EokTTLLB5Cbj9Sc1yZlUcKD8zTDq8iv4+h8nxCDu+/bxtj04x/SspGGyr/jm6Fz4hIDbvJgjiJ9wMn9TWOW4ABNa4G6w8L9kRV+NlPUmze5xwFArt/ghEk/j22Yxs4ht5ZAQOEO3AJ/PH1rhpTvuXbHevTPgVCI7/VNTeURQwW6xsCfvFmyP/Qf1rvpfGjCp8LOx1fb/wAJEN3PPB7Z4rA+OcM0/gmzmRGKW94GkI/hBUgE/jj86tavf6j/AGnJeW1uPL7BlD7h6kcEdOxrG8d+MHuvBd7pzWghmnKRllbI27sngjI6e9erCtTeGcG9Ty54eosQqiWh5LC5ikWQdUIYfhzX2FZXHn2sFwP+Wsav+YB/rXyDZrbtdwrdSNHbtIolZVyVTPzEDvxmvriEIkESw5ESooj/AN3HH6VplN/eM82Xw/M8h/aWZ21TQh/yzFtNj67xn9MV5Fivav2jLVn0rR77b/qp5ISf95QR/wCgmvFjXHj01iHc68BrQiRv0/GhRTpEby1kKnYWKhscEjqP1FCiuVI6z239lmHbPr93jjZBED+LH+le8xOJAORvHAz3H+NeS/ALT20zwKt06kSahO0x9dg+Vf5E/jXpNrcnk5U57FQcfnX0+DfJQij5rGPmryaNbcRwykfUV4Z+1JZo2paFqYdPMeCWBl/iIVgwP0+Yiva4rwgYPT/Z4P8AhXzj8fdUm1H4j3Vu8rPDYxR28QPbKh2/Vv0rHMai9jbub5fFur6HnZFNqR6jAYsAoJJOAAOSa8Bantm98PfDU/izxXaaPFuETkvcuv8AyzhXlj9ew9yK+ure3gtbWK2tY1jgijWOJFGAqgYAH4VyfwY8CxeDvDazXio+sagiyXbDnyl6rEPp1Pv9BXaXCKoyrYY9F65PtX0+X4f2FO73Z8/jq/tallsiufmJCrkdyelTwiRIh12+2D/OkEbLhWwOAAe2atxxny178V2yehyxRWVVb5ixcZ6e/wBKVsfj71NMoUB1HGcH3FQXoCREbiC3Ax+tZ3NUjOdt0jNwA3NRt+nbFPcdeuBTewPFFzdDOPU/nRT6KLjJdPLSWkyiRlOzIIPQ+tcRFbxTBLm9upb2RlDBmbd19C3T8BXa+H2zKV7Ff6iotG0Wxi0yFxBvkAwS5yBgkcD8K/F5ptH6LHRmFYwTSsFsrT5v7+3cfzP/ANar6aPMx8y7uME9QDuNdDtCMuBgZHAqCXBfFZqCKcmR2thY26nyoQxB++/JrUXBxn0qqvV8cVPGcqpzVWJHS4MZX34qvIvCAc4zn+lWOcnp04qAcSn64IoQmTLnA+tVUz/aNyp77GB/4Dj+lW87U/Gqh/5Ckh7NEhH5sKAC4XpURH7rNTXHFQyfLA1NDKsg/dMPYise5HDfStp++fWse66NVxIZyPiBcwsepDV538QrzyNIS2jYLJPIQeedoGT/AEFeka0P3Eo78mvGPHFx5+uMmcrEgXHv1NenhY80kcld2Rzoz+PrUcjfKamcfj7VBJ1/U16hxHofwytdmgy3BXBmnPPqFAH881vamP3AHvR4UtfsvhuwhZcMIQzD3PP9adqrKtuzuwVVOSScAV5s3zTbOxK0UeX+LVxqwPrGP5mswLxWn4iuIbnVN8Dh0VQu7HBPNZ5WvSpfAjinuzd0nw/Y3egyX86y+cqsV/ebVOM4rR8M+ZDbxxyIYwNvJHpwRXESyyt8jSOUU/KpY4H4V1vgzVI7u8Wx1KZI8j93Ifl3H+6a58VQdaFmawqJbIyb6Q3F9cTN1eRj+tQdMn0p+OT9TQ2QrEdcGuuKSSSMGUI17+9dr8L5mXWbi3B+WSANg9Mg/wCBNchboSQAMknGK9h8AeBbrTsajdlfPlTAU9FFbU3aSM5rQ2re3z8235fU1yXxcigh8Lf6pN7ToqE9R1Jx+ANeiXFtPAh2qjn2PSuA+JOn3upaaFEL/uW8wbee1dUqsVBmEab5jyS0RftURkA2bxuyOMZr2S1u/FmigC3v2uIlAIR/nUjtw39CK8ljhYr0HvXsfw2vjr2kfYSha9tFCsc/eT+Fv0x+FPDSa+F2YV4qS1VzE+JfiqbWfBz6ff6csFylxHIsiZAOMg8Hpwexrygr+Fe4/EjTY4/CWpF1WV0QMMnJQ7hz9a8Ynt1RAwY8jPSpxU5ynebuww8IxhaKsX/EFnJaeGvDpZU8u6iuLlWHUky7MH6BB+dZVjaXF5dxWdrG0k87iONVGSWJwK6Xxlp62aaDarJuBtBhd2Qu45Pc9yelO8A3FvpHjG11Ke3aZLRy4jDYycEDn8aSs5pPRaFO6g2tWfRWkWo0/SrTT0ChbaBIfl6fKoHFXlbpWRpnivwzqEYJu2sZD/DdLtX6bxlf1roVs/NiE1vIk0Tcq8bBgfxFfTRjGS9x3R8zOE4y95DEm4HrXz58c7R7X4g3M+MLeQxzqfX5dp/Va+gRBIjcqRxmvLf2h9LaTR9N1dRzbTNBIP8AZcZB/Ar+tcOOg5Un5HXgZ8tVeZ4ruNKJnhIkjbbIhDKcdCDxTec8U9V8wbXxXio9tn174Y8S2+seFdK1O5kczz2sbyvtDKXx83HUcg1t2l1bTNthkh3d9pxn+teQfByVpfh9ZIxP7t5U59N5P9a69UXcfnyCMV9BSxc+VXPnatNKbR3O1iSrdCOQRViNnaNIlbDcgtjoBxn61xVne3cAHl3b4H8Ocj9a2bPWJowDNCrYBBwcEknNbPFRe+hEYM3J7cGIqC5OOCXPWqVyqzScM+F4wT0PcURazauhOXjYDgMOp+oqFZlky0TFj3Zccn3FXGpF7M0ihskYGcflULJj+E7anZyOHXH6fzo3NjAib8cVfMaIr7V9qKl8pW+ZnYHvjpRS5mMo+HZP9KT3B/lWxp/y2k0ZzlJ5F/8AHyf5EVzfhqX95bNnuB/SuitDi5vUP/PYEfii1+O7o/Q2tR0+ePrVWQ/vSO9XHPyj69arXC/vAwPHrUgPh/1nJ6rViHoPSq68Tg+1WIu/1oAf0NRHJY8jkk1IW+cfzqNRh9xPfbQIlb7n41Vk/wCP9McZhP6N/wDXqwfuVBLxdw+6P/NaAHXS8Aiq8v8AqH+lWZzlBjGKqscxkfShDKrgnB/Gsq8XaWrWJ5PrWVqGdz/jWkSWcjrmcS/lXhOsMZNVu3bqZm/nXvGu8OfTGTXgVy3mXEsn952b8zXr4JbnDiOhWfrTIomnuI4lBZpHCAD3OKsQRma5jhHBd1XPpk4rr/E3hbQND0uKePWpbi/kYbLcbflGeWOOcflXa5W0OeMG02bereJLDTYvs0BF1cJ8oRD8q49W/oK5DVJtU1aQPeyFU6rEBhQPYf1NaeladbxxpImJSej9vwq9PYyThQowQfxNc8YRjsaSk5HN6XpUF3rFlZSRkrPOsbEcHBPNekfEP4Z+H/Dfh2C8sTeXE0kgVmlkyAD7ACuOu/tGkN9st2EVzB88bMoOD61Lb+L9b1zU7G013Xbq7tHlAaHYFQHBx0A74rXlm9U9BKUEmmtTm7jw87k+Vz6A+n1rH+w3EcpVo24PpXuVvoUV8hWHKRL7DmrU3huGSEw+XBJhTy6cLxwKaq2M3A8OC9u9LLFI1rNIq/6tdzc4wMgf1FW9Tsp9P1Sexudgngfa4VsjP1rSt9A1O48OXOqRwn7Pwo9XAPzEDuBit72M7GNoE1lBr1jNcB3tEuY2k3AD5QwzX00mpW0o6/Ke4H8q+Y7MGMttVeRg5UH+dexfDHU01jTo7GRv9OtVAbnl0HAYfToabegjsLhrWUMI5Nn19ay7rT2mydytnkgGuhTSF3qCQckZz941bj0q3hOfL3j370m7jtY+c/Fvhq/0fVZXNu/2KVy0cu07Rntntiuj+DEF9H4hvJoRm2+yFJGHQksCB9eDXuItfMIDorL/AHccflVnXDaaB4R1LWvs8SPaWryogUBS4Hyg+uSRWlKo4sicU0eHfGS6aWWx8N2u5r66lWSWNW+6vRQfcnn6CvL9aAExWJSUUbdx9R1xW48t0+oJrWoPcfabotN5+PvMc8jPb6dKt+F/DT6ywupFP2ZHKgdjj1Na1p63ZEI2VkU/FKiG90FrgZjWxhDqBz05/Qirnw9iWbxZDu/1Uwk+Uj7wweKt/FS2ht7rTI1jJzG2WB5OMACs7wzIbfVdNuI2KyC4T5fq2D+lXC05cxMk4xsepzeHbSQ7o4ZIfVkO3/61R2Gjalp05k0+8ZG7eS5hY/XHyn8RXYxqWXbtGMcD0oSDDlggyOa1as7x0M1t72pmWvirXtPAXUI4r2LHInj2P+EiDH5rWX8S9d0nXPh5qts1tcWl4I1kiVsSRsyup4dfYHqBXUXMP7vcx57D+tcl4j0pJtKvVUbJHhcDbxu+U8H1rV4quouMndGX1ai5KSVmeAEfNT16+tJ2H0pV61wpnVY97+EsDr8PrJwOJJZm+nzn/CupVWB3c5+tQfAM6Le/Cuzt7l41u7e5nRwG2syltw68HrXWXWhoTutZvMBOACOfzFe5ToylTUong1lapK/cxYwPcCp95wOciluLK7t8hoTj1HOPyqt7Hg+9YyTi9USkTlvemlmU5ViPpUBc5x3o8z5qnmGkXY726jOBISPRhmp4tTZSN0QA77Tx+XasxWy3B+tKW9h+dXGvOPUdjYOpWpPzFlPcbTRWMdpOeaK0+tzHyoj8PS7Y1JP3H/rXWqQuqXAwMPHGw/Nh/QVwvh+QlZIz25FdqzZvrZt3+stj+hU/+zV+YR+E/Q5/EWGb5TkCmzZeMhfTtQ3PPWkHyqrdKBAB8wz1xg1Op98EVBuGAfapATk0xD5sjHPU1GSQWDHj096c5Y7ajlA3gmkJkofcv61DcN+/tj6l1z/wHP8ASgNgVFeOF+ynv53/ALK1FhFiX7n0NVpseS/+7UkpO0n3qCX7p9waSKIHbBH0FZ2qEB3GfWrdxIkcTSu6oirlmYgBR6knpXm/jL4hWqyva6CovJfum4YHygf9kdW/l9a3pU5TehnOSitSx4rure3QvczLFGUxknk/T1NeU6j4M8QW6pNb6ZdXVpIA0U0absqeRkDoak1pdRut+pahdGWT7vznnnsB2Fb8vxO8RPbJbpFp1skaBQUtt2cD3OK9ejTnBe6ckpU5/Eed3dvNbXDwXEbQyocMrDBB96SJeD83JrqLfRptev0dZZTeXmZT5kB2uepYMOAKtXnw+16FDJHbGTAzhAeR7V1cy6nK12KXhHUbO0Pk34kWNlASSMZCkE9R+PX2rvtIs5L7BsyHjfo68gj615lDayrlWjbK8HA6V6H8E7jU7fxE9nCsjWlxExkRl+UEDhvb0981NSCtzDjLWxX+J2if2d4c+1SN+9eRYwB9c/0rzmBvJnhkycxupH4Gvcfjdot3L4YWdY22xTq7ccKCCM+w5rxAWkr5URvk8fdNVRd4imtT3nQ1khtY2ACkgZC8/l7VoiWRDlrcOvXK9F+tXPCGjn/hHbGSbcrNbozE9R8oqfXbf7Npk7xgeUqEk49uvvXNdXsaJaHzbdpJqGr3l3eXEaySyvIxOecsfSu/8HLJeeE7SzkYmKIuqheP4if61w0wUsHbA3bj+desfBCxg1LS51lJK283IB7Fc/0NdNX4TKG55x4w8P3Gk3gm8siCbO1wOM1H4M+26f4gsdQgkbKTKDtHBUnBB9eDX0hrGiabfWr2LWKTRnht3QfT0PvWLpHw/wBB0++S7jt5ZJUbdGHlLKp9QOg+tRCvpZjlT1NuBFRM8l2+8zd6lVeduCc9fWrS2jN/BxWnYacoQtI2D7jpRzD5StZWqlxuxn69Ki8T6XDrGhXWk3RbybiPYdpwy88H65FajKI8Ihzz97H8qj2Eke54o5w5TxaH4L232pWu9ame1XpGsO1semSSB+VdfbaLp1jZR6Xp9qsVrGOO+fUk+vvXfPbb12jAyOW9KqfYoSxjjwF/iY96lyb3YKKR5d4v8Ax65axqkhR4zuikA5XPYj8q5nw98O203XUvtSvPtPlMGRAhGWHQkk17RqC/Z1PAC+tUY1SRhIU3E52gjge9bU5tMiUDI2HAVeCTjGOatJFnAxlR1qz9jhlKlcrtzlgeTU8GnySRkLLiP0I5rujUuc7gZM67kMhGVz09qw9WdJbK4iUfO0Tqp7glSKXxz4s0rQLiXSm3XV+qKzwRnHlhuhZj0z6cmvLNa8d64Z41tbW1t4y21t2Tge5P8xWuriRZJnnrLgAdwKQDnNTOpY9qagG4D3rnNT6A+EujzaX4S+x6mohuZp2njMcoYCNguCe2eDxXSebqVnOv2S4V1B6HKn24rnfhdNcXfg7TPPz5mwoGbuisQv6AV1FypSQY3MduWLHqea7I1pU17rOd04y3RYg8SXauou7XKkDnlT+fStKO90jUFCNsVx/z1XH/AI8Kz7JcKy7jgDGDyD+FV76ztZZQxh2SAYDRnbz3NdMcfK1pamEsHF7GnPo8MjP5MrJgDGDuFZ0+m3EXZXGeqn+nWqhhvbcj7LeuefuyZH4ZFWo9V1O2ObmyV1H8QG7j6in7ajPyZjLCyRXbcoO4Ec854pgfaOa2odV0q62pOrR7RxvXev445/Sr0Wk6Tf2sk8W8BVyDDIOvbKn3qZQXRmXs2cyJB6mityXwpdq5VSGHrsPP60VPIxckuxyOjtsucZ6jpXaRNuTTHPTDJ/46f/ia4WzO24jbnqBXY27f8S20b+5cgfmSP61+c09j7+p0NV25NRo33fQGh2PSmfwle+aogfwoCjoBxUitzmo+DjAo/ix7UATM2VBpr/MRmkHKZ7CiQZUUCGclh6VFdsvlxMegmXn6nH9alPUCqOsXEdpo1zeShjHbgSsFGSQrAnHvQtwL0mWU9Sc9K4/xf460bQWe3Dm+v8EfZoW+6f8Abbov05PtXnnif4javr++20wtpdg3y4Rv30g/2mHT6D8zVTStBt4Qjz7ZXbGF/h59fWuylheszCdbpEh1jU9f8Vy5vpvKswflgTKxL+H8R9z+laWg+Gnba0Uexf8AnvIvX/dFd3oPhuAKslyyyMAMKB8q/h3rq7e0jj2qAOcDOOa7U1FWRzu71Z478QfD8NhoMcyRkjzMzSdW9vYD2rzmEbm6ZHvX0J8TbPPhG/ig2qXQglhwAOTj3wK8CiRQOldVF3RjUWp7D8FrZdU0JI4QhntJGiccZweQfy/lXrtvpa20Q81lUnqqDPNeG/s93s1v4wubSNsJc2uWHbKsMH/x4/nXv67j35x1NY1XaVi4aowtS8KeHNQl8290W0mmbq2za5+pXFWdE8NaVpCt9gsILQN97YuS31PU1twxhMcAs3c1bEOG+Y5bHpwKy5myrJGVd2MV9bvazwI0MilWVhncD61wp+GHh2C9MkcVxIA24QeZ+7+nTOPxr1C4RkAjTALHBNUZIMfKCOepx17U02tgaTOZeN/NEKjcV7D7q1BrFgbuymt1VjJPFtAzwOOtdQ1pFGWRVy5Ygk9CR1P61PbafGE81jnH3h61NxnyDqWhXFlqElpqMbRSRsVOTgGvTvgRZyQ/2k0YzbMY/mHIYjOefxr17WfD+k6v+91Czhl2DC7kBwKm0/SbKxh+y2kKQQZ27UXFdDr80bWMlTs7me26Riq8+/8AnrVi3sppCMKRu6ntXQ2GmxlkwQDgnOOgrRaONPuj/IqENmHbaYwT5sgL60SfKNi5x24rcYbl3t0xnH1qrJD558xiFQDOFHNO4jHlG1cn5m6D/CnLEynC4L849qvXUEaSBkzgKNoJ6ZolQQqc/M5OM+9AFGRWZlgjHPc0k6xwoAuM+/8AEa0ZUWzhYY3MR8xFYzxvdSn5gCVLHPoO1JyGkUJ4WmYMw/d55PY1XubHOXT5C4wBjoP/AK9awjRbcOcnnpn2p8EfmZlfbuyQMDoauDFJGLFplxkIqhieuKsTI1tFtbII5JPc10tpbpDH5nViM5+oqlqMEc7eXIPlXDcda64yMHE8E+Kngu71zWptR0+RIZpkVZUPAl2jAye5xxXB6R8LvFt7qq2IURW7tmabcGVAOc4HNdj8QvilNFqWoaPodo1u1o5ja5mAZiwcA7V6Acnk5+grA+GPiLUdF1+fxBcXtzeyzlkuI5HJWRAy56nr83HpiqkqiV0whycyUjlPE/g7xL4enZdT0m4SPJ2zxqXif3DDj8+aybexupAkgt5BEXVDKykICSByfxr6kluJHY3e5vIkh84xbzgMxKtx9Vz7V4P8RfELatqUmm2yPDa2sjbwx5kk9eOw7VEKsm7WNalGEY81z2jwhp62eiW1qq7fIXyxnnIxwc+takpZ5lXAYhev45/wqj4JnzpFqHBLSRR7j77Rk1toqvO0iKF3Hp6CuiM24nK4pMWNFjteAAx/nVOQtG+xeW6uc/pWje/LtiGcDjn1NV4LdJAsxJIZS2D9aq4rELsAD8oJx1PUk0+E7nEajaM7ic9qeIFwF/GrVnGrBie/Bx6UuYLFO9toZ8edbxy7u5XBH4jmqk+k7U8yzupIGJ4UncB/Wt1owzE+1VZ2ycHt6f5+lUqklsyXBPoZSTeIoVEa6gNo6YncfpmitVI12D5B+dFX7efcXson/9k="/>
          <p:cNvSpPr>
            <a:spLocks noChangeAspect="1" noChangeArrowheads="1"/>
          </p:cNvSpPr>
          <p:nvPr/>
        </p:nvSpPr>
        <p:spPr bwMode="auto">
          <a:xfrm>
            <a:off x="2346325" y="4651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AutoShape 12" descr="https://ukc-powerpoint.officeapps.live.com/pods/GetClipboardImage.ashx?Id=818a9e8c-30c7-4088-9906-57d65ce3cdaa&amp;DC=GUK5&amp;pkey=0ab0b692-ac73-4b5d-a08d-ffe5ba9a3c70&amp;wdwaccluster=GUK5"/>
          <p:cNvSpPr>
            <a:spLocks noChangeAspect="1" noChangeArrowheads="1"/>
          </p:cNvSpPr>
          <p:nvPr/>
        </p:nvSpPr>
        <p:spPr bwMode="auto">
          <a:xfrm>
            <a:off x="2498725" y="6175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AutoShape 14" descr="https://ukc-powerpoint.officeapps.live.com/pods/GetClipboardImage.ashx?Id=818a9e8c-30c7-4088-9906-57d65ce3cdaa&amp;DC=GUK5&amp;pkey=0ab0b692-ac73-4b5d-a08d-ffe5ba9a3c70&amp;wdwaccluster=GUK5"/>
          <p:cNvSpPr>
            <a:spLocks noChangeAspect="1" noChangeArrowheads="1"/>
          </p:cNvSpPr>
          <p:nvPr/>
        </p:nvSpPr>
        <p:spPr bwMode="auto">
          <a:xfrm>
            <a:off x="2651125" y="769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9" name="Picture 1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952" t="17501" r="3060"/>
          <a:stretch/>
        </p:blipFill>
        <p:spPr bwMode="auto">
          <a:xfrm>
            <a:off x="2498726" y="1593964"/>
            <a:ext cx="3444720" cy="242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1" name="Picture 17" descr="https://attachments.office.net/owa/Eleana.Lewis%40uhbw.nhs.uk/service.svc/s/GetAttachmentThumbnail?id=AAMkADBmZDNiZDk1LTk3MmItNGY0OS1iOTlmLTI0Mzk5YjNmM2FjNABGAAAAAACGUpj%2Bc3pVRakvbwyL5aFgBwDiRserkFT0QKzxJCSX4dLtAAAAAAEKAADiRserkFT0QKzxJCSX4dLtAADS9kIMAAABEgAQAMGj7UvchJZMpZzkarZ2J2U%3D&amp;thumbnailType=2&amp;token=eyJhbGciOiJSUzI1NiIsImtpZCI6IjczRkI5QkJFRjYzNjc4RDRGN0U4NEI0NDBCQUJCMTJBMzM5RDlGOTgiLCJ0eXAiOiJKV1QiLCJ4NXQiOiJjX3VidnZZMmVOVDM2RXRFQzZ1eEtqT2RuNWcifQ.eyJvcmlnaW4iOiJodHRwczovL291dGxvb2sub2ZmaWNlLmNvbSIsInVjIjoiYzg3NDY3NzJhNDhkNDhiOWIzNGQyYWIzODczYzMyZjAiLCJzaWduaW5fc3RhdGUiOiJbXCJkdmNfbW5nZFwiLFwiZHZjX2NtcFwiLFwiZHZjX2RtamRcIixcImlua25vd25udHdrXCIsXCJrbXNpXCJdIiwidmVyIjoiRXhjaGFuZ2UuQ2FsbGJhY2suVjEiLCJhcHBjdHhzZW5kZXIiOiJPd2FEb3dubG9hZEBkOTM2NTg3Ni02MWViLTRiY2MtYTc2NC05MTQwMGEzMDQyNzMiLCJpc3NyaW5nIjoiV1ciLCJhcHBjdHgiOiJ7XCJtc2V4Y2hwcm90XCI6XCJvd2FcIixcInB1aWRcIjpcIjExNTM4MDExMjM3MzU2NjA4ODhcIixcInNjb3BlXCI6XCJPd2FEb3dubG9hZFwiLFwib2lkXCI6XCI3Y2UyZWI5MC02ZmI2LTRkYWMtOTYzOC1lZWExOTQwZjg3MzhcIixcInByaW1hcnlzaWRcIjpcIlMtMS01LTIxLTI3ODk3MTIyNTktMjkwMzAwNTcyNy0zNDkzMTU0ODczLTM4NTMxMTQ0XCJ9IiwibmJmIjoxNjk1ODA4MDcxLCJleHAiOjE2OTU4MDg2NzEsImlzcyI6IjAwMDAwMDAyLTAwMDAtMGZmMS1jZTAwLTAwMDAwMDAwMDAwMEBkOTM2NTg3Ni02MWViLTRiY2MtYTc2NC05MTQwMGEzMDQyNzMiLCJhdWQiOiIwMDAwMDAwMi0wMDAwLTBmZjEtY2UwMC0wMDAwMDAwMDAwMDAvYXR0YWNobWVudHMub2ZmaWNlLm5ldEBkOTM2NTg3Ni02MWViLTRiY2MtYTc2NC05MTQwMGEzMDQyNzMiLCJoYXBwIjoib3dhIn0.nXuL1O8NwTyyOM_XcjeyRfMV805jWve7KMS_0NyU5MXJJCbobdsuiyV6gZxYYbv9EKXa3W_v4tIdDyMM5j14K35Rxch5LGu_4CL4sa4oBLK6rZdsU2JfI-pJ_Ef68gHD3PsLSGF7ofiIAsuurxKaFpR_Zg8Jc39IQe1LK83WgLsyNYdM3kXj_z4uQ2B8xMPWNSCIb-7eBOsBWPrZgPmIRjO6BpZpW4pGIlKlSOJD9_MkU-f7k54VAgVzfhKzkyy3tTLhg4UrSLse6kmSef3S3NTfiM_QniGC0dpK78ZDmeNDI6hBG8FgeQeUP0IY8IunN6U6n_z3gcaJlhqfzAwHqg&amp;X-OWA-CANARY=LiLhUR8LjUWM-6ZTL5Xhc6A9BUY_v9sY2bl5nhlB9znChVfWcgbk_MP7GYXYPB1Pkjfx0ha1_yM.&amp;owa=outlook.office.com&amp;scriptVer=20230915006.15&amp;animation=tru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8726" y="3495517"/>
            <a:ext cx="3453258" cy="2301273"/>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p:cNvPicPr>
            <a:picLocks noChangeAspect="1" noChangeArrowheads="1"/>
          </p:cNvPicPr>
          <p:nvPr/>
        </p:nvPicPr>
        <p:blipFill rotWithShape="1">
          <a:blip r:embed="rId4">
            <a:extLst>
              <a:ext uri="{28A0092B-C50C-407E-A947-70E740481C1C}">
                <a14:useLocalDpi xmlns:a14="http://schemas.microsoft.com/office/drawing/2010/main" val="0"/>
              </a:ext>
            </a:extLst>
          </a:blip>
          <a:srcRect t="6671" r="1522" b="17294"/>
          <a:stretch/>
        </p:blipFill>
        <p:spPr bwMode="auto">
          <a:xfrm>
            <a:off x="5951984" y="1614417"/>
            <a:ext cx="3637749" cy="2116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4" descr="Image preview"/>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2481" t="11027" r="3224" b="18179"/>
          <a:stretch/>
        </p:blipFill>
        <p:spPr bwMode="auto">
          <a:xfrm>
            <a:off x="5936273" y="3495517"/>
            <a:ext cx="3637749" cy="2301273"/>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2081034" y="3356032"/>
            <a:ext cx="8207053" cy="3887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21" name="TextBox 20"/>
          <p:cNvSpPr txBox="1"/>
          <p:nvPr/>
        </p:nvSpPr>
        <p:spPr>
          <a:xfrm>
            <a:off x="3503713" y="3319549"/>
            <a:ext cx="5668409" cy="461665"/>
          </a:xfrm>
          <a:prstGeom prst="rect">
            <a:avLst/>
          </a:prstGeom>
          <a:noFill/>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Personalised Care &amp; Support team </a:t>
            </a:r>
          </a:p>
        </p:txBody>
      </p:sp>
    </p:spTree>
    <p:extLst>
      <p:ext uri="{BB962C8B-B14F-4D97-AF65-F5344CB8AC3E}">
        <p14:creationId xmlns:p14="http://schemas.microsoft.com/office/powerpoint/2010/main" val="11981474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81" y="1798709"/>
            <a:ext cx="10962627" cy="4060554"/>
          </a:xfrm>
        </p:spPr>
        <p:txBody>
          <a:bodyPr vert="horz" lIns="91440" tIns="45720" rIns="91440" bIns="45720" rtlCol="0" anchor="ctr">
            <a:normAutofit/>
          </a:bodyPr>
          <a:lstStyle/>
          <a:p>
            <a:pPr>
              <a:lnSpc>
                <a:spcPct val="90000"/>
              </a:lnSpc>
            </a:pPr>
            <a:r>
              <a:rPr lang="en-GB" sz="1700" dirty="0">
                <a:latin typeface="Aptos" panose="020B0004020202020204" pitchFamily="34" charset="0"/>
              </a:rPr>
              <a:t> 76 year old female</a:t>
            </a:r>
            <a:endParaRPr lang="en-US" sz="1700" dirty="0">
              <a:latin typeface="Aptos" panose="020B0004020202020204" pitchFamily="34" charset="0"/>
              <a:ea typeface="Calibri"/>
              <a:cs typeface="Calibri"/>
            </a:endParaRPr>
          </a:p>
          <a:p>
            <a:pPr>
              <a:lnSpc>
                <a:spcPct val="90000"/>
              </a:lnSpc>
            </a:pPr>
            <a:endParaRPr lang="en-GB" sz="1700" dirty="0">
              <a:latin typeface="Aptos" panose="020B0004020202020204" pitchFamily="34" charset="0"/>
            </a:endParaRPr>
          </a:p>
          <a:p>
            <a:pPr>
              <a:lnSpc>
                <a:spcPct val="90000"/>
              </a:lnSpc>
            </a:pPr>
            <a:r>
              <a:rPr lang="en-GB" sz="1700" dirty="0">
                <a:latin typeface="Aptos" panose="020B0004020202020204" pitchFamily="34" charset="0"/>
              </a:rPr>
              <a:t>Patient’s treatment plan was for Radiotherapy, due to the cost of traveling to Bristol daily, the patient refused</a:t>
            </a:r>
            <a:endParaRPr lang="en-GB" sz="1700" dirty="0">
              <a:latin typeface="Aptos" panose="020B0004020202020204" pitchFamily="34" charset="0"/>
              <a:ea typeface="Calibri"/>
              <a:cs typeface="Calibri"/>
            </a:endParaRPr>
          </a:p>
          <a:p>
            <a:pPr>
              <a:lnSpc>
                <a:spcPct val="90000"/>
              </a:lnSpc>
            </a:pPr>
            <a:endParaRPr lang="en-GB" sz="1700" dirty="0">
              <a:latin typeface="Aptos" panose="020B0004020202020204" pitchFamily="34" charset="0"/>
            </a:endParaRPr>
          </a:p>
          <a:p>
            <a:pPr>
              <a:lnSpc>
                <a:spcPct val="90000"/>
              </a:lnSpc>
            </a:pPr>
            <a:r>
              <a:rPr lang="en-GB" sz="1700" dirty="0">
                <a:latin typeface="Aptos" panose="020B0004020202020204" pitchFamily="34" charset="0"/>
              </a:rPr>
              <a:t>After discussion with the Cancer Support Worker patient accepted referral to the </a:t>
            </a:r>
            <a:r>
              <a:rPr lang="en-GB" sz="1700" u="sng" dirty="0">
                <a:latin typeface="Aptos" panose="020B0004020202020204" pitchFamily="34" charset="0"/>
              </a:rPr>
              <a:t>Macmillan CAB Advisor</a:t>
            </a:r>
            <a:endParaRPr lang="en-GB" sz="1700" u="sng" dirty="0">
              <a:latin typeface="Aptos" panose="020B0004020202020204" pitchFamily="34" charset="0"/>
              <a:ea typeface="Calibri"/>
              <a:cs typeface="Calibri"/>
            </a:endParaRPr>
          </a:p>
          <a:p>
            <a:pPr>
              <a:lnSpc>
                <a:spcPct val="90000"/>
              </a:lnSpc>
            </a:pPr>
            <a:endParaRPr lang="en-GB" sz="1700" dirty="0">
              <a:latin typeface="Aptos" panose="020B0004020202020204" pitchFamily="34" charset="0"/>
            </a:endParaRPr>
          </a:p>
          <a:p>
            <a:pPr>
              <a:lnSpc>
                <a:spcPct val="90000"/>
              </a:lnSpc>
            </a:pPr>
            <a:r>
              <a:rPr lang="en-GB" sz="1700" dirty="0">
                <a:latin typeface="Aptos" panose="020B0004020202020204" pitchFamily="34" charset="0"/>
              </a:rPr>
              <a:t>Macmillan grant for £350 arranged</a:t>
            </a:r>
            <a:endParaRPr lang="en-GB" sz="1700" dirty="0">
              <a:latin typeface="Aptos" panose="020B0004020202020204" pitchFamily="34" charset="0"/>
              <a:ea typeface="Calibri"/>
              <a:cs typeface="Calibri"/>
            </a:endParaRPr>
          </a:p>
          <a:p>
            <a:pPr>
              <a:lnSpc>
                <a:spcPct val="90000"/>
              </a:lnSpc>
            </a:pPr>
            <a:endParaRPr lang="en-GB" sz="1700" dirty="0">
              <a:latin typeface="Aptos" panose="020B0004020202020204" pitchFamily="34" charset="0"/>
              <a:ea typeface="Calibri"/>
              <a:cs typeface="Calibri"/>
            </a:endParaRPr>
          </a:p>
          <a:p>
            <a:pPr>
              <a:lnSpc>
                <a:spcPct val="90000"/>
              </a:lnSpc>
            </a:pPr>
            <a:r>
              <a:rPr lang="en-GB" sz="1700" dirty="0">
                <a:latin typeface="Aptos" panose="020B0004020202020204" pitchFamily="34" charset="0"/>
              </a:rPr>
              <a:t>Transport with local company, </a:t>
            </a:r>
            <a:r>
              <a:rPr lang="en-GB" sz="1700" u="sng" dirty="0">
                <a:latin typeface="Aptos" panose="020B0004020202020204" pitchFamily="34" charset="0"/>
              </a:rPr>
              <a:t>Weston Wheels</a:t>
            </a:r>
            <a:r>
              <a:rPr lang="en-GB" sz="1700" dirty="0">
                <a:latin typeface="Aptos" panose="020B0004020202020204" pitchFamily="34" charset="0"/>
              </a:rPr>
              <a:t> was arranged by CSW and patient accepted Radiotherapy</a:t>
            </a:r>
            <a:endParaRPr lang="en-GB" sz="1700" dirty="0">
              <a:latin typeface="Aptos" panose="020B0004020202020204" pitchFamily="34" charset="0"/>
              <a:ea typeface="Calibri"/>
              <a:cs typeface="Calibri"/>
            </a:endParaRPr>
          </a:p>
          <a:p>
            <a:pPr marL="0" indent="0">
              <a:buNone/>
            </a:pPr>
            <a:endParaRPr lang="en-GB" sz="2200" dirty="0"/>
          </a:p>
        </p:txBody>
      </p:sp>
      <p:sp>
        <p:nvSpPr>
          <p:cNvPr id="6" name="Title 1">
            <a:extLst>
              <a:ext uri="{FF2B5EF4-FFF2-40B4-BE49-F238E27FC236}">
                <a16:creationId xmlns:a16="http://schemas.microsoft.com/office/drawing/2014/main" id="{59D2E75E-DDF8-6CCC-6C7F-46738738EAD4}"/>
              </a:ext>
            </a:extLst>
          </p:cNvPr>
          <p:cNvSpPr txBox="1">
            <a:spLocks/>
          </p:cNvSpPr>
          <p:nvPr/>
        </p:nvSpPr>
        <p:spPr>
          <a:xfrm>
            <a:off x="168101" y="295603"/>
            <a:ext cx="5727700" cy="1143000"/>
          </a:xfrm>
          <a:prstGeom prst="rect">
            <a:avLst/>
          </a:prstGeom>
        </p:spPr>
        <p:txBody>
          <a:bodyPr lIns="91440" tIns="45720" rIns="91440" bIns="45720" anchor="t"/>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dirty="0">
                <a:latin typeface="Aptos" panose="020B0004020202020204" pitchFamily="34" charset="0"/>
                <a:ea typeface="Calibri"/>
                <a:cs typeface="Calibri"/>
              </a:rPr>
              <a:t>Case Study</a:t>
            </a:r>
          </a:p>
        </p:txBody>
      </p:sp>
    </p:spTree>
    <p:extLst>
      <p:ext uri="{BB962C8B-B14F-4D97-AF65-F5344CB8AC3E}">
        <p14:creationId xmlns:p14="http://schemas.microsoft.com/office/powerpoint/2010/main" val="33161114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9125" y="1153573"/>
            <a:ext cx="2400300" cy="4461163"/>
          </a:xfrm>
        </p:spPr>
        <p:txBody>
          <a:bodyPr>
            <a:normAutofit/>
          </a:bodyPr>
          <a:lstStyle/>
          <a:p>
            <a:r>
              <a:rPr lang="en-GB" b="1" dirty="0">
                <a:solidFill>
                  <a:srgbClr val="FFFFFF"/>
                </a:solidFill>
              </a:rPr>
              <a:t>Case Studies</a:t>
            </a:r>
            <a:endParaRPr lang="en-GB" b="1" dirty="0">
              <a:solidFill>
                <a:srgbClr val="FFFFFF"/>
              </a:solidFill>
              <a:ea typeface="Calibri"/>
              <a:cs typeface="Calibri"/>
            </a:endParaRPr>
          </a:p>
        </p:txBody>
      </p:sp>
      <p:sp>
        <p:nvSpPr>
          <p:cNvPr id="3" name="Content Placeholder 2"/>
          <p:cNvSpPr>
            <a:spLocks noGrp="1"/>
          </p:cNvSpPr>
          <p:nvPr>
            <p:ph idx="1"/>
          </p:nvPr>
        </p:nvSpPr>
        <p:spPr>
          <a:xfrm>
            <a:off x="824388" y="1597857"/>
            <a:ext cx="10848513" cy="3288981"/>
          </a:xfrm>
        </p:spPr>
        <p:txBody>
          <a:bodyPr vert="horz" lIns="91440" tIns="45720" rIns="91440" bIns="45720" rtlCol="0" anchor="ctr">
            <a:noAutofit/>
          </a:bodyPr>
          <a:lstStyle/>
          <a:p>
            <a:pPr marL="0" indent="0">
              <a:buNone/>
            </a:pPr>
            <a:endParaRPr lang="en-GB" sz="1500" dirty="0"/>
          </a:p>
          <a:p>
            <a:pPr>
              <a:lnSpc>
                <a:spcPct val="90000"/>
              </a:lnSpc>
            </a:pPr>
            <a:endParaRPr lang="en-GB" sz="2000" dirty="0">
              <a:latin typeface="Aptos" panose="020B0004020202020204" pitchFamily="34" charset="0"/>
            </a:endParaRPr>
          </a:p>
          <a:p>
            <a:pPr>
              <a:lnSpc>
                <a:spcPct val="90000"/>
              </a:lnSpc>
            </a:pPr>
            <a:r>
              <a:rPr lang="en-GB" sz="1600" dirty="0">
                <a:latin typeface="Aptos" panose="020B0004020202020204" pitchFamily="34" charset="0"/>
              </a:rPr>
              <a:t>75 year old female</a:t>
            </a:r>
            <a:endParaRPr lang="en-GB" sz="1600" dirty="0">
              <a:latin typeface="Aptos" panose="020B0004020202020204" pitchFamily="34" charset="0"/>
              <a:ea typeface="Calibri"/>
              <a:cs typeface="Calibri"/>
            </a:endParaRPr>
          </a:p>
          <a:p>
            <a:pPr>
              <a:lnSpc>
                <a:spcPct val="90000"/>
              </a:lnSpc>
            </a:pPr>
            <a:endParaRPr lang="en-GB" sz="1600" dirty="0">
              <a:latin typeface="Aptos" panose="020B0004020202020204" pitchFamily="34" charset="0"/>
              <a:ea typeface="Calibri"/>
              <a:cs typeface="Calibri"/>
            </a:endParaRPr>
          </a:p>
          <a:p>
            <a:pPr>
              <a:lnSpc>
                <a:spcPct val="90000"/>
              </a:lnSpc>
            </a:pPr>
            <a:r>
              <a:rPr lang="en-GB" sz="1600" dirty="0">
                <a:latin typeface="Aptos" panose="020B0004020202020204" pitchFamily="34" charset="0"/>
              </a:rPr>
              <a:t>Patient reported in their HNA they struggling with worry about change of appearance, specifically hair loss and skin changes.  </a:t>
            </a:r>
            <a:endParaRPr lang="en-GB" sz="1600" dirty="0">
              <a:latin typeface="Aptos" panose="020B0004020202020204" pitchFamily="34" charset="0"/>
              <a:ea typeface="Calibri"/>
              <a:cs typeface="Calibri"/>
            </a:endParaRPr>
          </a:p>
          <a:p>
            <a:pPr>
              <a:lnSpc>
                <a:spcPct val="90000"/>
              </a:lnSpc>
            </a:pPr>
            <a:endParaRPr lang="en-GB" sz="1600" dirty="0">
              <a:latin typeface="Aptos" panose="020B0004020202020204" pitchFamily="34" charset="0"/>
              <a:ea typeface="Calibri"/>
              <a:cs typeface="Calibri"/>
            </a:endParaRPr>
          </a:p>
          <a:p>
            <a:pPr>
              <a:lnSpc>
                <a:spcPct val="90000"/>
              </a:lnSpc>
            </a:pPr>
            <a:r>
              <a:rPr lang="en-GB" sz="1600" dirty="0">
                <a:latin typeface="Aptos" panose="020B0004020202020204" pitchFamily="34" charset="0"/>
              </a:rPr>
              <a:t>Their hair was thinning so able to arrange a </a:t>
            </a:r>
            <a:r>
              <a:rPr lang="en-GB" sz="1600" u="sng" dirty="0">
                <a:latin typeface="Aptos" panose="020B0004020202020204" pitchFamily="34" charset="0"/>
              </a:rPr>
              <a:t>wig referral</a:t>
            </a:r>
            <a:r>
              <a:rPr lang="en-GB" sz="1600" dirty="0">
                <a:latin typeface="Aptos" panose="020B0004020202020204" pitchFamily="34" charset="0"/>
              </a:rPr>
              <a:t> to the UHBW Wig service, so they had the wig ready for when starting chemotherapy</a:t>
            </a:r>
            <a:endParaRPr lang="en-GB" sz="1600" dirty="0">
              <a:latin typeface="Aptos" panose="020B0004020202020204" pitchFamily="34" charset="0"/>
              <a:ea typeface="Calibri"/>
              <a:cs typeface="Calibri"/>
            </a:endParaRPr>
          </a:p>
          <a:p>
            <a:pPr>
              <a:lnSpc>
                <a:spcPct val="90000"/>
              </a:lnSpc>
            </a:pPr>
            <a:endParaRPr lang="en-GB" sz="1600" dirty="0">
              <a:latin typeface="Aptos" panose="020B0004020202020204" pitchFamily="34" charset="0"/>
              <a:ea typeface="Calibri"/>
              <a:cs typeface="Calibri"/>
            </a:endParaRPr>
          </a:p>
          <a:p>
            <a:pPr>
              <a:lnSpc>
                <a:spcPct val="90000"/>
              </a:lnSpc>
            </a:pPr>
            <a:r>
              <a:rPr lang="en-GB" sz="1600" dirty="0">
                <a:latin typeface="Aptos" panose="020B0004020202020204" pitchFamily="34" charset="0"/>
              </a:rPr>
              <a:t>Referred to </a:t>
            </a:r>
            <a:r>
              <a:rPr lang="en-GB" sz="1600" u="sng" dirty="0">
                <a:latin typeface="Aptos" panose="020B0004020202020204" pitchFamily="34" charset="0"/>
              </a:rPr>
              <a:t>Look Good Feel Better</a:t>
            </a:r>
            <a:r>
              <a:rPr lang="en-GB" sz="1600" dirty="0">
                <a:latin typeface="Aptos" panose="020B0004020202020204" pitchFamily="34" charset="0"/>
              </a:rPr>
              <a:t>.  Charity run sessions based in the hospital delivered by qualified beauticians.  Given free make up pack and advice on skin care.  This is also a support group for women</a:t>
            </a:r>
            <a:endParaRPr lang="en-GB" sz="1600" dirty="0">
              <a:latin typeface="Aptos" panose="020B0004020202020204" pitchFamily="34" charset="0"/>
              <a:ea typeface="Calibri"/>
              <a:cs typeface="Calibri"/>
            </a:endParaRPr>
          </a:p>
          <a:p>
            <a:pPr>
              <a:lnSpc>
                <a:spcPct val="90000"/>
              </a:lnSpc>
            </a:pPr>
            <a:endParaRPr lang="en-GB" sz="1600" dirty="0">
              <a:latin typeface="Aptos" panose="020B0004020202020204" pitchFamily="34" charset="0"/>
              <a:ea typeface="Calibri"/>
              <a:cs typeface="Calibri"/>
            </a:endParaRPr>
          </a:p>
          <a:p>
            <a:pPr>
              <a:lnSpc>
                <a:spcPct val="90000"/>
              </a:lnSpc>
            </a:pPr>
            <a:r>
              <a:rPr lang="en-GB" sz="1600" dirty="0">
                <a:latin typeface="Aptos" panose="020B0004020202020204" pitchFamily="34" charset="0"/>
              </a:rPr>
              <a:t>Patient referred to </a:t>
            </a:r>
            <a:r>
              <a:rPr lang="en-GB" sz="1600" u="sng" dirty="0">
                <a:latin typeface="Aptos" panose="020B0004020202020204" pitchFamily="34" charset="0"/>
              </a:rPr>
              <a:t>Time for You at Weston </a:t>
            </a:r>
            <a:r>
              <a:rPr lang="en-GB" sz="1600" u="sng" dirty="0" err="1">
                <a:latin typeface="Aptos" panose="020B0004020202020204" pitchFamily="34" charset="0"/>
              </a:rPr>
              <a:t>Hospicecare</a:t>
            </a:r>
            <a:r>
              <a:rPr lang="en-GB" sz="1600" dirty="0">
                <a:latin typeface="Aptos" panose="020B0004020202020204" pitchFamily="34" charset="0"/>
              </a:rPr>
              <a:t> – This is a day of total relaxation at the Wellbeing Centre</a:t>
            </a:r>
            <a:endParaRPr lang="en-GB" sz="1600" dirty="0">
              <a:latin typeface="Aptos" panose="020B0004020202020204" pitchFamily="34" charset="0"/>
              <a:ea typeface="Calibri"/>
              <a:cs typeface="Calibri"/>
            </a:endParaRPr>
          </a:p>
        </p:txBody>
      </p:sp>
      <p:sp>
        <p:nvSpPr>
          <p:cNvPr id="4" name="Title 1">
            <a:extLst>
              <a:ext uri="{FF2B5EF4-FFF2-40B4-BE49-F238E27FC236}">
                <a16:creationId xmlns:a16="http://schemas.microsoft.com/office/drawing/2014/main" id="{4F569367-40C5-631B-1BE8-A75F417E4407}"/>
              </a:ext>
            </a:extLst>
          </p:cNvPr>
          <p:cNvSpPr txBox="1">
            <a:spLocks/>
          </p:cNvSpPr>
          <p:nvPr/>
        </p:nvSpPr>
        <p:spPr>
          <a:xfrm>
            <a:off x="91901" y="346403"/>
            <a:ext cx="5727700" cy="1143000"/>
          </a:xfrm>
          <a:prstGeom prst="rect">
            <a:avLst/>
          </a:prstGeom>
        </p:spPr>
        <p:txBody>
          <a:bodyPr lIns="91440" tIns="45720" rIns="91440" bIns="45720" anchor="t"/>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dirty="0">
                <a:latin typeface="Aptos" panose="020B0004020202020204" pitchFamily="34" charset="0"/>
                <a:ea typeface="Calibri"/>
                <a:cs typeface="Calibri"/>
              </a:rPr>
              <a:t>Case Study</a:t>
            </a:r>
          </a:p>
        </p:txBody>
      </p:sp>
    </p:spTree>
    <p:extLst>
      <p:ext uri="{BB962C8B-B14F-4D97-AF65-F5344CB8AC3E}">
        <p14:creationId xmlns:p14="http://schemas.microsoft.com/office/powerpoint/2010/main" val="3149491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04495F-DD68-CEF8-4309-2A6E237920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5732" y="235005"/>
            <a:ext cx="7312868" cy="6387989"/>
          </a:xfrm>
          <a:prstGeom prst="rect">
            <a:avLst/>
          </a:prstGeom>
        </p:spPr>
      </p:pic>
    </p:spTree>
    <p:extLst>
      <p:ext uri="{BB962C8B-B14F-4D97-AF65-F5344CB8AC3E}">
        <p14:creationId xmlns:p14="http://schemas.microsoft.com/office/powerpoint/2010/main" val="4193301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715500" cy="68706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8062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718CE6C-1C51-B9F6-C403-8C054D03AC72}"/>
              </a:ext>
            </a:extLst>
          </p:cNvPr>
          <p:cNvSpPr txBox="1"/>
          <p:nvPr/>
        </p:nvSpPr>
        <p:spPr>
          <a:xfrm>
            <a:off x="172868" y="386672"/>
            <a:ext cx="7205832" cy="769441"/>
          </a:xfrm>
          <a:prstGeom prst="rect">
            <a:avLst/>
          </a:prstGeom>
          <a:noFill/>
        </p:spPr>
        <p:txBody>
          <a:bodyPr wrap="square" rtlCol="0">
            <a:spAutoFit/>
          </a:bodyPr>
          <a:lstStyle/>
          <a:p>
            <a:r>
              <a:rPr lang="en-GB" sz="4400" dirty="0">
                <a:latin typeface="Aptos" panose="020B0004020202020204" pitchFamily="34" charset="0"/>
              </a:rPr>
              <a:t>Treatment Summaries</a:t>
            </a:r>
          </a:p>
        </p:txBody>
      </p:sp>
      <p:sp>
        <p:nvSpPr>
          <p:cNvPr id="3" name="TextBox 2">
            <a:extLst>
              <a:ext uri="{FF2B5EF4-FFF2-40B4-BE49-F238E27FC236}">
                <a16:creationId xmlns:a16="http://schemas.microsoft.com/office/drawing/2014/main" id="{55517FDB-7B7D-3593-C1BF-5B796A7AF96E}"/>
              </a:ext>
            </a:extLst>
          </p:cNvPr>
          <p:cNvSpPr txBox="1"/>
          <p:nvPr/>
        </p:nvSpPr>
        <p:spPr>
          <a:xfrm>
            <a:off x="452268" y="2654300"/>
            <a:ext cx="11099800" cy="2308324"/>
          </a:xfrm>
          <a:prstGeom prst="rect">
            <a:avLst/>
          </a:prstGeom>
          <a:noFill/>
        </p:spPr>
        <p:txBody>
          <a:bodyPr wrap="square" rtlCol="0">
            <a:spAutoFit/>
          </a:bodyPr>
          <a:lstStyle/>
          <a:p>
            <a:pPr algn="l" fontAlgn="base"/>
            <a:r>
              <a:rPr lang="en-GB" sz="1800" b="1" i="0" dirty="0">
                <a:solidFill>
                  <a:srgbClr val="000000"/>
                </a:solidFill>
                <a:effectLst/>
                <a:highlight>
                  <a:srgbClr val="FFFFFF"/>
                </a:highlight>
                <a:latin typeface="Aptos" panose="020B0004020202020204" pitchFamily="34" charset="0"/>
              </a:rPr>
              <a:t>Lymphoma:</a:t>
            </a:r>
          </a:p>
          <a:p>
            <a:pPr marL="285750" indent="-285750" algn="l" fontAlgn="base">
              <a:buFontTx/>
              <a:buChar char="-"/>
            </a:pPr>
            <a:r>
              <a:rPr lang="en-GB" sz="1800" b="0" i="0" dirty="0">
                <a:solidFill>
                  <a:srgbClr val="000000"/>
                </a:solidFill>
                <a:effectLst/>
                <a:highlight>
                  <a:srgbClr val="FFFFFF"/>
                </a:highlight>
                <a:latin typeface="Aptos" panose="020B0004020202020204" pitchFamily="34" charset="0"/>
              </a:rPr>
              <a:t>Host an end of treatment/patient initiated follow up clinic . </a:t>
            </a:r>
          </a:p>
          <a:p>
            <a:pPr marL="285750" indent="-285750" algn="l" fontAlgn="base">
              <a:buFontTx/>
              <a:buChar char="-"/>
            </a:pPr>
            <a:r>
              <a:rPr lang="en-GB" dirty="0">
                <a:solidFill>
                  <a:srgbClr val="000000"/>
                </a:solidFill>
                <a:highlight>
                  <a:srgbClr val="FFFFFF"/>
                </a:highlight>
                <a:latin typeface="Aptos" panose="020B0004020202020204" pitchFamily="34" charset="0"/>
              </a:rPr>
              <a:t>Here they </a:t>
            </a:r>
            <a:r>
              <a:rPr lang="en-GB" sz="1800" b="0" i="0" dirty="0">
                <a:solidFill>
                  <a:srgbClr val="000000"/>
                </a:solidFill>
                <a:effectLst/>
                <a:highlight>
                  <a:srgbClr val="FFFFFF"/>
                </a:highlight>
                <a:latin typeface="Aptos" panose="020B0004020202020204" pitchFamily="34" charset="0"/>
              </a:rPr>
              <a:t>see patients who have completed IV chemo or those who meet the criteria for PIFU.</a:t>
            </a:r>
          </a:p>
          <a:p>
            <a:pPr marL="285750" indent="-285750" algn="l" fontAlgn="base">
              <a:buFontTx/>
              <a:buChar char="-"/>
            </a:pPr>
            <a:r>
              <a:rPr lang="en-GB" sz="1800" b="0" i="0" dirty="0">
                <a:solidFill>
                  <a:srgbClr val="000000"/>
                </a:solidFill>
                <a:effectLst/>
                <a:highlight>
                  <a:srgbClr val="FFFFFF"/>
                </a:highlight>
                <a:latin typeface="Aptos" panose="020B0004020202020204" pitchFamily="34" charset="0"/>
              </a:rPr>
              <a:t>The patient completes an HNA and brings it with them which guides the appointment and we discuss the risk of relapse and late effects and how the patient can manage the associated risks. </a:t>
            </a:r>
          </a:p>
          <a:p>
            <a:pPr marL="285750" indent="-285750" algn="l" fontAlgn="base">
              <a:buFontTx/>
              <a:buChar char="-"/>
            </a:pPr>
            <a:r>
              <a:rPr lang="en-GB" dirty="0">
                <a:solidFill>
                  <a:srgbClr val="000000"/>
                </a:solidFill>
                <a:highlight>
                  <a:srgbClr val="FFFFFF"/>
                </a:highlight>
                <a:latin typeface="Aptos" panose="020B0004020202020204" pitchFamily="34" charset="0"/>
              </a:rPr>
              <a:t>CNS then </a:t>
            </a:r>
            <a:r>
              <a:rPr lang="en-GB" sz="1800" b="0" i="0" dirty="0">
                <a:solidFill>
                  <a:srgbClr val="000000"/>
                </a:solidFill>
                <a:effectLst/>
                <a:highlight>
                  <a:srgbClr val="FFFFFF"/>
                </a:highlight>
                <a:latin typeface="Aptos" panose="020B0004020202020204" pitchFamily="34" charset="0"/>
              </a:rPr>
              <a:t>completes a treatment summary/clinic letter and the patient ends up with a health plan which addresses ongoing issues and late effects.</a:t>
            </a:r>
          </a:p>
          <a:p>
            <a:endParaRPr lang="en-GB" dirty="0"/>
          </a:p>
        </p:txBody>
      </p:sp>
      <p:sp>
        <p:nvSpPr>
          <p:cNvPr id="4" name="TextBox 3">
            <a:extLst>
              <a:ext uri="{FF2B5EF4-FFF2-40B4-BE49-F238E27FC236}">
                <a16:creationId xmlns:a16="http://schemas.microsoft.com/office/drawing/2014/main" id="{748B4CAD-5617-258C-C472-82D7E0B87ADC}"/>
              </a:ext>
            </a:extLst>
          </p:cNvPr>
          <p:cNvSpPr txBox="1"/>
          <p:nvPr/>
        </p:nvSpPr>
        <p:spPr>
          <a:xfrm>
            <a:off x="292100" y="1905000"/>
            <a:ext cx="10680700" cy="369332"/>
          </a:xfrm>
          <a:prstGeom prst="rect">
            <a:avLst/>
          </a:prstGeom>
          <a:noFill/>
        </p:spPr>
        <p:txBody>
          <a:bodyPr wrap="square" rtlCol="0">
            <a:spAutoFit/>
          </a:bodyPr>
          <a:lstStyle/>
          <a:p>
            <a:r>
              <a:rPr lang="en-GB" b="1" dirty="0">
                <a:latin typeface="Aptos" panose="020B0004020202020204" pitchFamily="34" charset="0"/>
              </a:rPr>
              <a:t>Completed by clinical teams, with a copy being shared with both the patient &amp; GP</a:t>
            </a:r>
          </a:p>
        </p:txBody>
      </p:sp>
    </p:spTree>
    <p:extLst>
      <p:ext uri="{BB962C8B-B14F-4D97-AF65-F5344CB8AC3E}">
        <p14:creationId xmlns:p14="http://schemas.microsoft.com/office/powerpoint/2010/main" val="27317770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699B4-7CFB-A3FD-CFE2-36ECDDCB6F91}"/>
              </a:ext>
            </a:extLst>
          </p:cNvPr>
          <p:cNvSpPr>
            <a:spLocks noGrp="1"/>
          </p:cNvSpPr>
          <p:nvPr>
            <p:ph type="title"/>
          </p:nvPr>
        </p:nvSpPr>
        <p:spPr>
          <a:xfrm>
            <a:off x="155575" y="124707"/>
            <a:ext cx="10515600" cy="1325563"/>
          </a:xfrm>
        </p:spPr>
        <p:txBody>
          <a:bodyPr/>
          <a:lstStyle/>
          <a:p>
            <a:r>
              <a:rPr lang="en-GB" dirty="0">
                <a:latin typeface="Aptos" panose="020B0004020202020204" pitchFamily="34" charset="0"/>
              </a:rPr>
              <a:t>Health &amp; Wellbeing Events</a:t>
            </a:r>
          </a:p>
        </p:txBody>
      </p:sp>
      <p:sp>
        <p:nvSpPr>
          <p:cNvPr id="3" name="Text Placeholder 2">
            <a:extLst>
              <a:ext uri="{FF2B5EF4-FFF2-40B4-BE49-F238E27FC236}">
                <a16:creationId xmlns:a16="http://schemas.microsoft.com/office/drawing/2014/main" id="{30BF4E8A-ADDE-8AD9-1866-4D008366DD16}"/>
              </a:ext>
            </a:extLst>
          </p:cNvPr>
          <p:cNvSpPr>
            <a:spLocks noGrp="1"/>
          </p:cNvSpPr>
          <p:nvPr>
            <p:ph type="body" sz="quarter" idx="10"/>
          </p:nvPr>
        </p:nvSpPr>
        <p:spPr>
          <a:xfrm>
            <a:off x="333376" y="1716970"/>
            <a:ext cx="7959724" cy="1712030"/>
          </a:xfrm>
        </p:spPr>
        <p:txBody>
          <a:bodyPr>
            <a:normAutofit/>
          </a:bodyPr>
          <a:lstStyle/>
          <a:p>
            <a:r>
              <a:rPr lang="en-GB" sz="2400" dirty="0">
                <a:latin typeface="Aptos" panose="020B0004020202020204" pitchFamily="34" charset="0"/>
              </a:rPr>
              <a:t>For patients newly diagnosed with cancer</a:t>
            </a:r>
          </a:p>
          <a:p>
            <a:r>
              <a:rPr lang="en-GB" sz="2400" dirty="0">
                <a:latin typeface="Aptos" panose="020B0004020202020204" pitchFamily="34" charset="0"/>
              </a:rPr>
              <a:t>For patients reaching the end of treatment</a:t>
            </a:r>
          </a:p>
          <a:p>
            <a:r>
              <a:rPr lang="en-GB" sz="2400" dirty="0">
                <a:latin typeface="Aptos" panose="020B0004020202020204" pitchFamily="34" charset="0"/>
              </a:rPr>
              <a:t>For patients with an advanced cancer diagnosis</a:t>
            </a:r>
          </a:p>
        </p:txBody>
      </p:sp>
      <p:pic>
        <p:nvPicPr>
          <p:cNvPr id="5" name="Picture 4" descr="A table with green tablecloths with magazines on it&#10;&#10;Description automatically generated">
            <a:extLst>
              <a:ext uri="{FF2B5EF4-FFF2-40B4-BE49-F238E27FC236}">
                <a16:creationId xmlns:a16="http://schemas.microsoft.com/office/drawing/2014/main" id="{9B2B1509-E8B8-E58B-AC7E-84B9EE2347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7762" y="3429000"/>
            <a:ext cx="2276475" cy="3035300"/>
          </a:xfrm>
          <a:prstGeom prst="rect">
            <a:avLst/>
          </a:prstGeom>
        </p:spPr>
      </p:pic>
      <p:pic>
        <p:nvPicPr>
          <p:cNvPr id="1026" name="Picture 2" descr="Image preview">
            <a:extLst>
              <a:ext uri="{FF2B5EF4-FFF2-40B4-BE49-F238E27FC236}">
                <a16:creationId xmlns:a16="http://schemas.microsoft.com/office/drawing/2014/main" id="{D2AFDC41-4AEA-689C-2A7B-854B1580BC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24776" y="1716970"/>
            <a:ext cx="3886200" cy="2914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326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7" descr="https://attachments.office.net/owa/Eleana.Lewis%40uhbw.nhs.uk/service.svc/s/GetAttachmentThumbnail?id=AAMkADBmZDNiZDk1LTk3MmItNGY0OS1iOTlmLTI0Mzk5YjNmM2FjNABGAAAAAACGUpj%2Bc3pVRakvbwyL5aFgBwDiRserkFT0QKzxJCSX4dLtAAAAAAEKAADiRserkFT0QKzxJCSX4dLtAADS9kIMAAABEgAQAMGj7UvchJZMpZzkarZ2J2U%3D&amp;thumbnailType=2&amp;token=eyJhbGciOiJSUzI1NiIsImtpZCI6IjczRkI5QkJFRjYzNjc4RDRGN0U4NEI0NDBCQUJCMTJBMzM5RDlGOTgiLCJ0eXAiOiJKV1QiLCJ4NXQiOiJjX3VidnZZMmVOVDM2RXRFQzZ1eEtqT2RuNWcifQ.eyJvcmlnaW4iOiJodHRwczovL291dGxvb2sub2ZmaWNlLmNvbSIsInVjIjoiYzg3NDY3NzJhNDhkNDhiOWIzNGQyYWIzODczYzMyZjAiLCJzaWduaW5fc3RhdGUiOiJbXCJkdmNfbW5nZFwiLFwiZHZjX2NtcFwiLFwiZHZjX2RtamRcIixcImlua25vd25udHdrXCIsXCJrbXNpXCJdIiwidmVyIjoiRXhjaGFuZ2UuQ2FsbGJhY2suVjEiLCJhcHBjdHhzZW5kZXIiOiJPd2FEb3dubG9hZEBkOTM2NTg3Ni02MWViLTRiY2MtYTc2NC05MTQwMGEzMDQyNzMiLCJpc3NyaW5nIjoiV1ciLCJhcHBjdHgiOiJ7XCJtc2V4Y2hwcm90XCI6XCJvd2FcIixcInB1aWRcIjpcIjExNTM4MDExMjM3MzU2NjA4ODhcIixcInNjb3BlXCI6XCJPd2FEb3dubG9hZFwiLFwib2lkXCI6XCI3Y2UyZWI5MC02ZmI2LTRkYWMtOTYzOC1lZWExOTQwZjg3MzhcIixcInByaW1hcnlzaWRcIjpcIlMtMS01LTIxLTI3ODk3MTIyNTktMjkwMzAwNTcyNy0zNDkzMTU0ODczLTM4NTMxMTQ0XCJ9IiwibmJmIjoxNjk1ODA4MDcxLCJleHAiOjE2OTU4MDg2NzEsImlzcyI6IjAwMDAwMDAyLTAwMDAtMGZmMS1jZTAwLTAwMDAwMDAwMDAwMEBkOTM2NTg3Ni02MWViLTRiY2MtYTc2NC05MTQwMGEzMDQyNzMiLCJhdWQiOiIwMDAwMDAwMi0wMDAwLTBmZjEtY2UwMC0wMDAwMDAwMDAwMDAvYXR0YWNobWVudHMub2ZmaWNlLm5ldEBkOTM2NTg3Ni02MWViLTRiY2MtYTc2NC05MTQwMGEzMDQyNzMiLCJoYXBwIjoib3dhIn0.nXuL1O8NwTyyOM_XcjeyRfMV805jWve7KMS_0NyU5MXJJCbobdsuiyV6gZxYYbv9EKXa3W_v4tIdDyMM5j14K35Rxch5LGu_4CL4sa4oBLK6rZdsU2JfI-pJ_Ef68gHD3PsLSGF7ofiIAsuurxKaFpR_Zg8Jc39IQe1LK83WgLsyNYdM3kXj_z4uQ2B8xMPWNSCIb-7eBOsBWPrZgPmIRjO6BpZpW4pGIlKlSOJD9_MkU-f7k54VAgVzfhKzkyy3tTLhg4UrSLse6kmSef3S3NTfiM_QniGC0dpK78ZDmeNDI6hBG8FgeQeUP0IY8IunN6U6n_z3gcaJlhqfzAwHqg&amp;X-OWA-CANARY=LiLhUR8LjUWM-6ZTL5Xhc6A9BUY_v9sY2bl5nhlB9znChVfWcgbk_MP7GYXYPB1Pkjfx0ha1_yM.&amp;owa=outlook.office.com&amp;scriptVer=20230915006.15&amp;animation=tru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3616" y="1525273"/>
            <a:ext cx="3312368" cy="220738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8"/>
          <p:cNvPicPr>
            <a:picLocks noChangeAspect="1" noChangeArrowheads="1"/>
          </p:cNvPicPr>
          <p:nvPr/>
        </p:nvPicPr>
        <p:blipFill rotWithShape="1">
          <a:blip r:embed="rId4">
            <a:extLst>
              <a:ext uri="{28A0092B-C50C-407E-A947-70E740481C1C}">
                <a14:useLocalDpi xmlns:a14="http://schemas.microsoft.com/office/drawing/2010/main" val="0"/>
              </a:ext>
            </a:extLst>
          </a:blip>
          <a:srcRect t="6671" r="1522" b="17294"/>
          <a:stretch/>
        </p:blipFill>
        <p:spPr bwMode="auto">
          <a:xfrm>
            <a:off x="353616" y="3729856"/>
            <a:ext cx="3312368" cy="1927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88900" y="327655"/>
            <a:ext cx="9563100" cy="769441"/>
          </a:xfrm>
          <a:prstGeom prst="rect">
            <a:avLst/>
          </a:prstGeom>
          <a:noFill/>
        </p:spPr>
        <p:txBody>
          <a:bodyPr wrap="square" rtlCol="0">
            <a:spAutoFit/>
          </a:bodyPr>
          <a:lstStyle/>
          <a:p>
            <a:r>
              <a:rPr lang="en-GB" sz="4400" dirty="0">
                <a:latin typeface="Arial" panose="020B0604020202020204" pitchFamily="34" charset="0"/>
                <a:cs typeface="Arial" panose="020B0604020202020204" pitchFamily="34" charset="0"/>
              </a:rPr>
              <a:t>Our </a:t>
            </a:r>
            <a:r>
              <a:rPr lang="en-GB" sz="4400" dirty="0">
                <a:latin typeface="Aptos" panose="020B0004020202020204" pitchFamily="34" charset="0"/>
                <a:cs typeface="Arial" panose="020B0604020202020204" pitchFamily="34" charset="0"/>
              </a:rPr>
              <a:t>Information</a:t>
            </a:r>
            <a:r>
              <a:rPr lang="en-GB" sz="4400" dirty="0">
                <a:latin typeface="Arial" panose="020B0604020202020204" pitchFamily="34" charset="0"/>
                <a:cs typeface="Arial" panose="020B0604020202020204" pitchFamily="34" charset="0"/>
              </a:rPr>
              <a:t> &amp; Support centres</a:t>
            </a:r>
          </a:p>
        </p:txBody>
      </p:sp>
      <p:sp>
        <p:nvSpPr>
          <p:cNvPr id="5" name="TextBox 4"/>
          <p:cNvSpPr txBox="1"/>
          <p:nvPr/>
        </p:nvSpPr>
        <p:spPr>
          <a:xfrm>
            <a:off x="4114304" y="1549235"/>
            <a:ext cx="6909296" cy="4693593"/>
          </a:xfrm>
          <a:prstGeom prst="rect">
            <a:avLst/>
          </a:prstGeom>
          <a:noFill/>
        </p:spPr>
        <p:txBody>
          <a:bodyPr wrap="square" rtlCol="0">
            <a:spAutoFit/>
          </a:bodyPr>
          <a:lstStyle/>
          <a:p>
            <a:r>
              <a:rPr lang="en-GB" sz="1200" b="1" u="sng" dirty="0">
                <a:latin typeface="Aptos" panose="020B0004020202020204" pitchFamily="34" charset="0"/>
                <a:cs typeface="Arial" panose="020B0604020202020204" pitchFamily="34" charset="0"/>
              </a:rPr>
              <a:t>Focus on self-empowerment and recognising the impact of changes to appearance: </a:t>
            </a:r>
          </a:p>
          <a:p>
            <a:pPr marL="171450" indent="-171450">
              <a:buFont typeface="Arial" panose="020B0604020202020204" pitchFamily="34" charset="0"/>
              <a:buChar char="•"/>
            </a:pPr>
            <a:r>
              <a:rPr lang="en-GB" sz="1200" dirty="0">
                <a:latin typeface="Aptos" panose="020B0004020202020204" pitchFamily="34" charset="0"/>
                <a:cs typeface="Arial" panose="020B0604020202020204" pitchFamily="34" charset="0"/>
              </a:rPr>
              <a:t>Referral to our UHBW Wig service where appropriate.</a:t>
            </a:r>
          </a:p>
          <a:p>
            <a:pPr marL="171450" indent="-171450">
              <a:buFont typeface="Arial" panose="020B0604020202020204" pitchFamily="34" charset="0"/>
              <a:buChar char="•"/>
            </a:pPr>
            <a:r>
              <a:rPr lang="en-GB" sz="1200" dirty="0">
                <a:latin typeface="Aptos" panose="020B0004020202020204" pitchFamily="34" charset="0"/>
                <a:cs typeface="Arial" panose="020B0604020202020204" pitchFamily="34" charset="0"/>
              </a:rPr>
              <a:t>Pre-Loved wigs</a:t>
            </a:r>
          </a:p>
          <a:p>
            <a:pPr marL="171450" indent="-171450">
              <a:buFont typeface="Arial" panose="020B0604020202020204" pitchFamily="34" charset="0"/>
              <a:buChar char="•"/>
            </a:pPr>
            <a:r>
              <a:rPr lang="en-GB" sz="1200" dirty="0">
                <a:latin typeface="Aptos" panose="020B0004020202020204" pitchFamily="34" charset="0"/>
                <a:cs typeface="Arial" panose="020B0604020202020204" pitchFamily="34" charset="0"/>
              </a:rPr>
              <a:t>Hats, scarves and headwear for sale.</a:t>
            </a:r>
          </a:p>
          <a:p>
            <a:pPr marL="171450" indent="-171450">
              <a:buFont typeface="Arial" panose="020B0604020202020204" pitchFamily="34" charset="0"/>
              <a:buChar char="•"/>
            </a:pPr>
            <a:r>
              <a:rPr lang="en-GB" sz="1200" dirty="0">
                <a:latin typeface="Aptos" panose="020B0004020202020204" pitchFamily="34" charset="0"/>
                <a:cs typeface="Arial" panose="020B0604020202020204" pitchFamily="34" charset="0"/>
              </a:rPr>
              <a:t>Headwear demonstrations to increase confidence in use</a:t>
            </a:r>
          </a:p>
          <a:p>
            <a:pPr marL="171450" indent="-171450">
              <a:buFont typeface="Arial" panose="020B0604020202020204" pitchFamily="34" charset="0"/>
              <a:buChar char="•"/>
            </a:pPr>
            <a:r>
              <a:rPr lang="en-GB" sz="1200" dirty="0">
                <a:latin typeface="Aptos" panose="020B0004020202020204" pitchFamily="34" charset="0"/>
                <a:cs typeface="Arial" panose="020B0604020202020204" pitchFamily="34" charset="0"/>
              </a:rPr>
              <a:t>Head shaving clinic</a:t>
            </a:r>
          </a:p>
          <a:p>
            <a:pPr marL="171450" indent="-171450">
              <a:buFont typeface="Arial" panose="020B0604020202020204" pitchFamily="34" charset="0"/>
              <a:buChar char="•"/>
            </a:pPr>
            <a:r>
              <a:rPr lang="en-GB" sz="1200" dirty="0">
                <a:latin typeface="Aptos" panose="020B0004020202020204" pitchFamily="34" charset="0"/>
                <a:cs typeface="Arial" panose="020B0604020202020204" pitchFamily="34" charset="0"/>
              </a:rPr>
              <a:t>Free look good feel better make up workshops.</a:t>
            </a:r>
          </a:p>
          <a:p>
            <a:endParaRPr lang="en-GB" sz="1200" u="sng" dirty="0">
              <a:latin typeface="Aptos" panose="020B0004020202020204" pitchFamily="34" charset="0"/>
              <a:cs typeface="Arial" panose="020B0604020202020204" pitchFamily="34" charset="0"/>
            </a:endParaRPr>
          </a:p>
          <a:p>
            <a:r>
              <a:rPr lang="en-GB" sz="1200" b="1" u="sng" dirty="0">
                <a:latin typeface="Aptos" panose="020B0004020202020204" pitchFamily="34" charset="0"/>
                <a:cs typeface="Arial" panose="020B0604020202020204" pitchFamily="34" charset="0"/>
              </a:rPr>
              <a:t>Practical support: </a:t>
            </a:r>
          </a:p>
          <a:p>
            <a:pPr marL="285750" indent="-285750">
              <a:buFont typeface="Arial" panose="020B0604020202020204" pitchFamily="34" charset="0"/>
              <a:buChar char="•"/>
            </a:pPr>
            <a:r>
              <a:rPr lang="en-GB" sz="1200" dirty="0">
                <a:latin typeface="Aptos" panose="020B0004020202020204" pitchFamily="34" charset="0"/>
                <a:cs typeface="Arial" panose="020B0604020202020204" pitchFamily="34" charset="0"/>
              </a:rPr>
              <a:t>Waterproof PICC Covers and various items for sale.</a:t>
            </a:r>
          </a:p>
          <a:p>
            <a:pPr marL="285750" indent="-285750">
              <a:buFont typeface="Arial" panose="020B0604020202020204" pitchFamily="34" charset="0"/>
              <a:buChar char="•"/>
            </a:pPr>
            <a:r>
              <a:rPr lang="en-GB" sz="1200" dirty="0">
                <a:latin typeface="Aptos" panose="020B0004020202020204" pitchFamily="34" charset="0"/>
                <a:cs typeface="Arial" panose="020B0604020202020204" pitchFamily="34" charset="0"/>
              </a:rPr>
              <a:t>Blue Badge applications.</a:t>
            </a:r>
          </a:p>
          <a:p>
            <a:pPr marL="285750" indent="-285750">
              <a:buFont typeface="Arial" panose="020B0604020202020204" pitchFamily="34" charset="0"/>
              <a:buChar char="•"/>
            </a:pPr>
            <a:r>
              <a:rPr lang="en-GB" sz="1200" dirty="0">
                <a:latin typeface="Aptos" panose="020B0004020202020204" pitchFamily="34" charset="0"/>
                <a:cs typeface="Arial" panose="020B0604020202020204" pitchFamily="34" charset="0"/>
              </a:rPr>
              <a:t>Help to apply for financial support.</a:t>
            </a:r>
          </a:p>
          <a:p>
            <a:pPr marL="285750" indent="-285750">
              <a:buFont typeface="Arial" panose="020B0604020202020204" pitchFamily="34" charset="0"/>
              <a:buChar char="•"/>
            </a:pPr>
            <a:r>
              <a:rPr lang="en-GB" sz="1200" dirty="0">
                <a:latin typeface="Aptos" panose="020B0004020202020204" pitchFamily="34" charset="0"/>
                <a:cs typeface="Arial" panose="020B0604020202020204" pitchFamily="34" charset="0"/>
              </a:rPr>
              <a:t>Help to access free prescriptions.</a:t>
            </a:r>
          </a:p>
          <a:p>
            <a:pPr marL="285750" indent="-285750">
              <a:buFont typeface="Arial" panose="020B0604020202020204" pitchFamily="34" charset="0"/>
              <a:buChar char="•"/>
            </a:pPr>
            <a:r>
              <a:rPr lang="en-GB" sz="1200" dirty="0">
                <a:latin typeface="Aptos" panose="020B0004020202020204" pitchFamily="34" charset="0"/>
                <a:cs typeface="Arial" panose="020B0604020202020204" pitchFamily="34" charset="0"/>
              </a:rPr>
              <a:t>List of travel insurance brokers.</a:t>
            </a:r>
          </a:p>
          <a:p>
            <a:pPr marL="285750" indent="-285750">
              <a:buFont typeface="Arial" panose="020B0604020202020204" pitchFamily="34" charset="0"/>
              <a:buChar char="•"/>
            </a:pPr>
            <a:endParaRPr lang="en-GB" sz="1200" dirty="0">
              <a:latin typeface="Aptos" panose="020B0004020202020204" pitchFamily="34" charset="0"/>
              <a:cs typeface="Arial" panose="020B0604020202020204" pitchFamily="34" charset="0"/>
            </a:endParaRPr>
          </a:p>
          <a:p>
            <a:r>
              <a:rPr lang="en-GB" sz="1200" b="1" u="sng" dirty="0">
                <a:latin typeface="Aptos" panose="020B0004020202020204" pitchFamily="34" charset="0"/>
                <a:cs typeface="Arial" panose="020B0604020202020204" pitchFamily="34" charset="0"/>
              </a:rPr>
              <a:t>Emotional support: </a:t>
            </a:r>
          </a:p>
          <a:p>
            <a:pPr marL="285750" indent="-285750">
              <a:buFont typeface="Arial" panose="020B0604020202020204" pitchFamily="34" charset="0"/>
              <a:buChar char="•"/>
            </a:pPr>
            <a:r>
              <a:rPr lang="en-GB" sz="1200" dirty="0">
                <a:latin typeface="Aptos" panose="020B0004020202020204" pitchFamily="34" charset="0"/>
                <a:cs typeface="Arial" panose="020B0604020202020204" pitchFamily="34" charset="0"/>
              </a:rPr>
              <a:t>Details of support groups.</a:t>
            </a:r>
          </a:p>
          <a:p>
            <a:pPr marL="285750" indent="-285750">
              <a:buFont typeface="Arial" panose="020B0604020202020204" pitchFamily="34" charset="0"/>
              <a:buChar char="•"/>
            </a:pPr>
            <a:r>
              <a:rPr lang="en-GB" sz="1200" dirty="0">
                <a:latin typeface="Aptos" panose="020B0004020202020204" pitchFamily="34" charset="0"/>
                <a:cs typeface="Arial" panose="020B0604020202020204" pitchFamily="34" charset="0"/>
              </a:rPr>
              <a:t>Support for carers.</a:t>
            </a:r>
          </a:p>
          <a:p>
            <a:pPr marL="285750" indent="-285750">
              <a:buFont typeface="Arial" panose="020B0604020202020204" pitchFamily="34" charset="0"/>
              <a:buChar char="•"/>
            </a:pPr>
            <a:r>
              <a:rPr lang="en-GB" sz="1200" dirty="0">
                <a:latin typeface="Aptos" panose="020B0004020202020204" pitchFamily="34" charset="0"/>
                <a:cs typeface="Arial" panose="020B0604020202020204" pitchFamily="34" charset="0"/>
              </a:rPr>
              <a:t>A listening ear service.</a:t>
            </a:r>
          </a:p>
          <a:p>
            <a:pPr marL="285750" indent="-285750">
              <a:buFont typeface="Arial" panose="020B0604020202020204" pitchFamily="34" charset="0"/>
              <a:buChar char="•"/>
            </a:pPr>
            <a:r>
              <a:rPr lang="en-GB" sz="1200" dirty="0">
                <a:latin typeface="Aptos" panose="020B0004020202020204" pitchFamily="34" charset="0"/>
                <a:cs typeface="Arial" panose="020B0604020202020204" pitchFamily="34" charset="0"/>
              </a:rPr>
              <a:t>Booklets and leaflets for you to take away.</a:t>
            </a:r>
          </a:p>
          <a:p>
            <a:pPr marL="285750" indent="-285750">
              <a:buFont typeface="Arial" panose="020B0604020202020204" pitchFamily="34" charset="0"/>
              <a:buChar char="•"/>
            </a:pPr>
            <a:r>
              <a:rPr lang="en-GB" sz="1200" dirty="0">
                <a:latin typeface="Aptos" panose="020B0004020202020204" pitchFamily="34" charset="0"/>
                <a:cs typeface="Arial" panose="020B0604020202020204" pitchFamily="34" charset="0"/>
              </a:rPr>
              <a:t>Information on specific cancers.</a:t>
            </a:r>
          </a:p>
          <a:p>
            <a:pPr marL="285750" indent="-285750">
              <a:buFont typeface="Arial" panose="020B0604020202020204" pitchFamily="34" charset="0"/>
              <a:buChar char="•"/>
            </a:pPr>
            <a:r>
              <a:rPr lang="en-GB" sz="1200" dirty="0">
                <a:latin typeface="Aptos" panose="020B0004020202020204" pitchFamily="34" charset="0"/>
                <a:cs typeface="Arial" panose="020B0604020202020204" pitchFamily="34" charset="0"/>
              </a:rPr>
              <a:t>Booklets on Planning ahead.</a:t>
            </a:r>
          </a:p>
          <a:p>
            <a:pPr marL="285750" indent="-285750">
              <a:buFont typeface="Arial" panose="020B0604020202020204" pitchFamily="34" charset="0"/>
              <a:buChar char="•"/>
            </a:pPr>
            <a:r>
              <a:rPr lang="en-GB" sz="1200" dirty="0">
                <a:latin typeface="Aptos" panose="020B0004020202020204" pitchFamily="34" charset="0"/>
                <a:cs typeface="Arial" panose="020B0604020202020204" pitchFamily="34" charset="0"/>
              </a:rPr>
              <a:t>Support after cancer treatment.</a:t>
            </a:r>
          </a:p>
          <a:p>
            <a:pPr marL="285750" indent="-285750">
              <a:buFont typeface="Arial" panose="020B0604020202020204" pitchFamily="34" charset="0"/>
              <a:buChar char="•"/>
            </a:pPr>
            <a:r>
              <a:rPr lang="en-GB" sz="1200" dirty="0">
                <a:latin typeface="Aptos" panose="020B0004020202020204" pitchFamily="34" charset="0"/>
                <a:cs typeface="Arial" panose="020B0604020202020204" pitchFamily="34" charset="0"/>
              </a:rPr>
              <a:t>Coffee mornings</a:t>
            </a:r>
          </a:p>
          <a:p>
            <a:endParaRPr lang="en-GB" sz="1100" dirty="0">
              <a:solidFill>
                <a:schemeClr val="accent1">
                  <a:lumMod val="50000"/>
                </a:schemeClr>
              </a:solidFill>
              <a:latin typeface="Arial" panose="020B0604020202020204" pitchFamily="34" charset="0"/>
              <a:cs typeface="Arial" panose="020B0604020202020204" pitchFamily="34" charset="0"/>
            </a:endParaRPr>
          </a:p>
        </p:txBody>
      </p:sp>
      <p:sp>
        <p:nvSpPr>
          <p:cNvPr id="6" name="TextBox 5"/>
          <p:cNvSpPr txBox="1"/>
          <p:nvPr/>
        </p:nvSpPr>
        <p:spPr>
          <a:xfrm>
            <a:off x="8238728" y="2952330"/>
            <a:ext cx="3599656" cy="2477601"/>
          </a:xfrm>
          <a:prstGeom prst="rect">
            <a:avLst/>
          </a:prstGeom>
          <a:noFill/>
        </p:spPr>
        <p:txBody>
          <a:bodyPr wrap="square" rtlCol="0">
            <a:spAutoFit/>
          </a:bodyPr>
          <a:lstStyle/>
          <a:p>
            <a:r>
              <a:rPr lang="en-GB" sz="1200" b="1" u="sng" dirty="0">
                <a:latin typeface="Aptos" panose="020B0004020202020204" pitchFamily="34" charset="0"/>
                <a:cs typeface="Arial" panose="020B0604020202020204" pitchFamily="34" charset="0"/>
              </a:rPr>
              <a:t>Promotional pop up stands: </a:t>
            </a:r>
          </a:p>
          <a:p>
            <a:pPr marL="285750" indent="-285750">
              <a:buFont typeface="Arial" panose="020B0604020202020204" pitchFamily="34" charset="0"/>
              <a:buChar char="•"/>
            </a:pPr>
            <a:r>
              <a:rPr lang="en-GB" sz="1200" dirty="0">
                <a:latin typeface="Aptos" panose="020B0004020202020204" pitchFamily="34" charset="0"/>
                <a:cs typeface="Arial" panose="020B0604020202020204" pitchFamily="34" charset="0"/>
              </a:rPr>
              <a:t>Scar therapy </a:t>
            </a:r>
          </a:p>
          <a:p>
            <a:pPr marL="285750" indent="-285750">
              <a:buFont typeface="Arial" panose="020B0604020202020204" pitchFamily="34" charset="0"/>
              <a:buChar char="•"/>
            </a:pPr>
            <a:r>
              <a:rPr lang="en-GB" sz="1200" dirty="0">
                <a:latin typeface="Aptos" panose="020B0004020202020204" pitchFamily="34" charset="0"/>
                <a:cs typeface="Arial" panose="020B0604020202020204" pitchFamily="34" charset="0"/>
              </a:rPr>
              <a:t>Service pop up across the hospital &amp; different wards</a:t>
            </a:r>
          </a:p>
          <a:p>
            <a:pPr marL="285750" indent="-285750">
              <a:buFont typeface="Arial" panose="020B0604020202020204" pitchFamily="34" charset="0"/>
              <a:buChar char="•"/>
            </a:pPr>
            <a:r>
              <a:rPr lang="en-GB" sz="1200" dirty="0">
                <a:latin typeface="Aptos" panose="020B0004020202020204" pitchFamily="34" charset="0"/>
                <a:cs typeface="Arial" panose="020B0604020202020204" pitchFamily="34" charset="0"/>
              </a:rPr>
              <a:t>Cancer awareness campaigns</a:t>
            </a:r>
          </a:p>
          <a:p>
            <a:pPr marL="285750" indent="-285750">
              <a:buFont typeface="Arial" panose="020B0604020202020204" pitchFamily="34" charset="0"/>
              <a:buChar char="•"/>
            </a:pPr>
            <a:r>
              <a:rPr lang="en-GB" sz="1200" dirty="0">
                <a:latin typeface="Aptos" panose="020B0004020202020204" pitchFamily="34" charset="0"/>
                <a:cs typeface="Arial" panose="020B0604020202020204" pitchFamily="34" charset="0"/>
              </a:rPr>
              <a:t>Community engagement to reach those who do not visit the hospital  </a:t>
            </a:r>
          </a:p>
          <a:p>
            <a:pPr marL="285750" indent="-285750">
              <a:buFont typeface="Arial" panose="020B0604020202020204" pitchFamily="34" charset="0"/>
              <a:buChar char="•"/>
            </a:pPr>
            <a:endParaRPr lang="en-GB" sz="1200" dirty="0">
              <a:latin typeface="Aptos" panose="020B0004020202020204" pitchFamily="34" charset="0"/>
              <a:cs typeface="Arial" panose="020B0604020202020204" pitchFamily="34" charset="0"/>
            </a:endParaRPr>
          </a:p>
          <a:p>
            <a:pPr marL="285750" indent="-285750">
              <a:buFont typeface="Arial" panose="020B0604020202020204" pitchFamily="34" charset="0"/>
              <a:buChar char="•"/>
            </a:pPr>
            <a:endParaRPr lang="en-GB" sz="1200" dirty="0">
              <a:latin typeface="Aptos" panose="020B0004020202020204" pitchFamily="34" charset="0"/>
              <a:cs typeface="Arial" panose="020B0604020202020204" pitchFamily="34" charset="0"/>
            </a:endParaRPr>
          </a:p>
          <a:p>
            <a:r>
              <a:rPr lang="en-GB" sz="1200" b="1" u="sng" dirty="0">
                <a:latin typeface="Aptos" panose="020B0004020202020204" pitchFamily="34" charset="0"/>
                <a:cs typeface="Arial" panose="020B0604020202020204" pitchFamily="34" charset="0"/>
              </a:rPr>
              <a:t>Lifestyle specific support:</a:t>
            </a:r>
          </a:p>
          <a:p>
            <a:pPr marL="285750" indent="-285750">
              <a:buFont typeface="Arial" panose="020B0604020202020204" pitchFamily="34" charset="0"/>
              <a:buChar char="•"/>
            </a:pPr>
            <a:r>
              <a:rPr lang="en-GB" sz="1200" dirty="0">
                <a:latin typeface="Aptos" panose="020B0004020202020204" pitchFamily="34" charset="0"/>
                <a:cs typeface="Arial" panose="020B0604020202020204" pitchFamily="34" charset="0"/>
              </a:rPr>
              <a:t>Local exercise classes and activity DVD</a:t>
            </a:r>
          </a:p>
          <a:p>
            <a:pPr marL="285750" indent="-285750">
              <a:buFont typeface="Arial" panose="020B0604020202020204" pitchFamily="34" charset="0"/>
              <a:buChar char="•"/>
            </a:pPr>
            <a:r>
              <a:rPr lang="en-GB" sz="1200" dirty="0">
                <a:latin typeface="Aptos" panose="020B0004020202020204" pitchFamily="34" charset="0"/>
                <a:cs typeface="Arial" panose="020B0604020202020204" pitchFamily="34" charset="0"/>
              </a:rPr>
              <a:t>Advice on healthy eating and recipes</a:t>
            </a:r>
          </a:p>
          <a:p>
            <a:pPr marL="285750" indent="-285750">
              <a:buFont typeface="Arial" panose="020B0604020202020204" pitchFamily="34" charset="0"/>
              <a:buChar char="•"/>
            </a:pPr>
            <a:endParaRPr lang="en-GB" sz="1100"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20016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flyer&#10;&#10;Description automatically generated">
            <a:extLst>
              <a:ext uri="{FF2B5EF4-FFF2-40B4-BE49-F238E27FC236}">
                <a16:creationId xmlns:a16="http://schemas.microsoft.com/office/drawing/2014/main" id="{206F0B20-B63B-3721-4E3A-4FDF428EBF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3792" y="597023"/>
            <a:ext cx="4004415" cy="5663953"/>
          </a:xfrm>
          <a:prstGeom prst="rect">
            <a:avLst/>
          </a:prstGeom>
          <a:ln w="28575">
            <a:solidFill>
              <a:schemeClr val="accent1">
                <a:lumMod val="50000"/>
              </a:schemeClr>
            </a:solidFill>
          </a:ln>
        </p:spPr>
      </p:pic>
    </p:spTree>
    <p:extLst>
      <p:ext uri="{BB962C8B-B14F-4D97-AF65-F5344CB8AC3E}">
        <p14:creationId xmlns:p14="http://schemas.microsoft.com/office/powerpoint/2010/main" val="21168719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Benefits and financial support | Macmillan Cancer Support"/>
          <p:cNvPicPr>
            <a:picLocks noChangeAspect="1" noChangeArrowheads="1"/>
          </p:cNvPicPr>
          <p:nvPr/>
        </p:nvPicPr>
        <p:blipFill rotWithShape="1">
          <a:blip r:embed="rId3">
            <a:extLst>
              <a:ext uri="{28A0092B-C50C-407E-A947-70E740481C1C}">
                <a14:useLocalDpi xmlns:a14="http://schemas.microsoft.com/office/drawing/2010/main" val="0"/>
              </a:ext>
            </a:extLst>
          </a:blip>
          <a:srcRect l="13740" t="5343" r="12723" b="254"/>
          <a:stretch/>
        </p:blipFill>
        <p:spPr bwMode="auto">
          <a:xfrm>
            <a:off x="662337" y="1927154"/>
            <a:ext cx="2661672" cy="3416886"/>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C892980C-D76F-B0B8-F175-8734A40840A1}"/>
              </a:ext>
            </a:extLst>
          </p:cNvPr>
          <p:cNvSpPr>
            <a:spLocks noGrp="1"/>
          </p:cNvSpPr>
          <p:nvPr>
            <p:ph type="title"/>
          </p:nvPr>
        </p:nvSpPr>
        <p:spPr>
          <a:xfrm>
            <a:off x="154448" y="178159"/>
            <a:ext cx="8229600" cy="1143000"/>
          </a:xfrm>
        </p:spPr>
        <p:txBody>
          <a:bodyPr/>
          <a:lstStyle/>
          <a:p>
            <a:r>
              <a:rPr lang="en-GB" dirty="0">
                <a:latin typeface="Aptos" panose="020B0004020202020204" pitchFamily="34" charset="0"/>
              </a:rPr>
              <a:t>Finances</a:t>
            </a:r>
            <a:endParaRPr lang="en-GB" dirty="0">
              <a:latin typeface="Aptos" panose="020B0004020202020204" pitchFamily="34" charset="0"/>
              <a:ea typeface="Calibri"/>
              <a:cs typeface="Calibri"/>
            </a:endParaRPr>
          </a:p>
        </p:txBody>
      </p:sp>
      <p:sp>
        <p:nvSpPr>
          <p:cNvPr id="2" name="TextBox 1">
            <a:extLst>
              <a:ext uri="{FF2B5EF4-FFF2-40B4-BE49-F238E27FC236}">
                <a16:creationId xmlns:a16="http://schemas.microsoft.com/office/drawing/2014/main" id="{D3DB7A3C-F836-CF3B-D45F-FAF63B5145F0}"/>
              </a:ext>
            </a:extLst>
          </p:cNvPr>
          <p:cNvSpPr txBox="1"/>
          <p:nvPr/>
        </p:nvSpPr>
        <p:spPr>
          <a:xfrm>
            <a:off x="3653716" y="1684014"/>
            <a:ext cx="8028345" cy="923330"/>
          </a:xfrm>
          <a:prstGeom prst="rect">
            <a:avLst/>
          </a:prstGeom>
          <a:noFill/>
        </p:spPr>
        <p:txBody>
          <a:bodyPr wrap="square" rtlCol="0">
            <a:spAutoFit/>
          </a:bodyPr>
          <a:lstStyle/>
          <a:p>
            <a:pPr algn="ctr"/>
            <a:endParaRPr lang="en-GB" dirty="0">
              <a:latin typeface="Aptos" panose="020B0004020202020204" pitchFamily="34" charset="0"/>
            </a:endParaRPr>
          </a:p>
          <a:p>
            <a:r>
              <a:rPr lang="en-GB" b="1" dirty="0">
                <a:latin typeface="Aptos" panose="020B0004020202020204" pitchFamily="34" charset="0"/>
              </a:rPr>
              <a:t>Previous Macmillan research has shown that four out of five people with cancer are, on average, £570 a month worse off because of their diagnosis</a:t>
            </a:r>
          </a:p>
        </p:txBody>
      </p:sp>
      <p:sp>
        <p:nvSpPr>
          <p:cNvPr id="4" name="TextBox 3">
            <a:extLst>
              <a:ext uri="{FF2B5EF4-FFF2-40B4-BE49-F238E27FC236}">
                <a16:creationId xmlns:a16="http://schemas.microsoft.com/office/drawing/2014/main" id="{2157340D-62CA-15AE-C1C3-2865B5CEA3CF}"/>
              </a:ext>
            </a:extLst>
          </p:cNvPr>
          <p:cNvSpPr txBox="1"/>
          <p:nvPr/>
        </p:nvSpPr>
        <p:spPr>
          <a:xfrm>
            <a:off x="3653716" y="3105835"/>
            <a:ext cx="7875947" cy="646331"/>
          </a:xfrm>
          <a:prstGeom prst="rect">
            <a:avLst/>
          </a:prstGeom>
          <a:noFill/>
        </p:spPr>
        <p:txBody>
          <a:bodyPr wrap="square">
            <a:spAutoFit/>
          </a:bodyPr>
          <a:lstStyle/>
          <a:p>
            <a:r>
              <a:rPr lang="en-GB" dirty="0">
                <a:latin typeface="Aptos" panose="020B0004020202020204" pitchFamily="34" charset="0"/>
              </a:rPr>
              <a:t>In 2023, money &amp; finances were ranked in the top 10 concerns from our UHBW HNA assessments every month.</a:t>
            </a:r>
          </a:p>
        </p:txBody>
      </p:sp>
      <p:sp>
        <p:nvSpPr>
          <p:cNvPr id="5" name="TextBox 4">
            <a:extLst>
              <a:ext uri="{FF2B5EF4-FFF2-40B4-BE49-F238E27FC236}">
                <a16:creationId xmlns:a16="http://schemas.microsoft.com/office/drawing/2014/main" id="{5B3501CF-96FA-0140-4ABF-91C28B214D2C}"/>
              </a:ext>
            </a:extLst>
          </p:cNvPr>
          <p:cNvSpPr txBox="1"/>
          <p:nvPr/>
        </p:nvSpPr>
        <p:spPr>
          <a:xfrm>
            <a:off x="3653717" y="4250657"/>
            <a:ext cx="8028344" cy="646331"/>
          </a:xfrm>
          <a:prstGeom prst="rect">
            <a:avLst/>
          </a:prstGeom>
          <a:noFill/>
        </p:spPr>
        <p:txBody>
          <a:bodyPr wrap="square" rtlCol="0">
            <a:spAutoFit/>
          </a:bodyPr>
          <a:lstStyle/>
          <a:p>
            <a:r>
              <a:rPr lang="en-GB" dirty="0">
                <a:solidFill>
                  <a:srgbClr val="FF0000"/>
                </a:solidFill>
                <a:latin typeface="Arial" panose="020B0604020202020204" pitchFamily="34" charset="0"/>
                <a:cs typeface="Arial" panose="020B0604020202020204" pitchFamily="34" charset="0"/>
              </a:rPr>
              <a:t>Feedback: </a:t>
            </a:r>
            <a:r>
              <a:rPr lang="en-GB" b="1" dirty="0">
                <a:solidFill>
                  <a:srgbClr val="FF0000"/>
                </a:solidFill>
                <a:latin typeface="Arial" panose="020B0604020202020204" pitchFamily="34" charset="0"/>
                <a:cs typeface="Arial" panose="020B0604020202020204" pitchFamily="34" charset="0"/>
              </a:rPr>
              <a:t>"this is my last winter and now I have the energy voucher I am going to put my heating on for the first time in 6 years"</a:t>
            </a:r>
            <a:endParaRPr lang="en-GB"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61962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A group of women wearing green shirts&#10;&#10;Description automatically generated with medium confidence">
            <a:extLst>
              <a:ext uri="{FF2B5EF4-FFF2-40B4-BE49-F238E27FC236}">
                <a16:creationId xmlns:a16="http://schemas.microsoft.com/office/drawing/2014/main" id="{A1164CDC-3966-5D08-B872-0125D4AEA684}"/>
              </a:ext>
            </a:extLst>
          </p:cNvPr>
          <p:cNvPicPr>
            <a:picLocks noChangeAspect="1"/>
          </p:cNvPicPr>
          <p:nvPr/>
        </p:nvPicPr>
        <p:blipFill>
          <a:blip r:embed="rId3"/>
          <a:stretch>
            <a:fillRect/>
          </a:stretch>
        </p:blipFill>
        <p:spPr>
          <a:xfrm>
            <a:off x="6096000" y="4326513"/>
            <a:ext cx="2682411" cy="2279344"/>
          </a:xfrm>
          <a:prstGeom prst="rect">
            <a:avLst/>
          </a:prstGeom>
          <a:noFill/>
        </p:spPr>
      </p:pic>
      <p:pic>
        <p:nvPicPr>
          <p:cNvPr id="4100" name="Picture 4" descr="Diet and Canc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3091" y="1894444"/>
            <a:ext cx="5417004" cy="2279843"/>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8663" y="2215738"/>
            <a:ext cx="3229918" cy="818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a:extLst>
              <a:ext uri="{FF2B5EF4-FFF2-40B4-BE49-F238E27FC236}">
                <a16:creationId xmlns:a16="http://schemas.microsoft.com/office/drawing/2014/main" id="{751B3E7B-F8F3-F972-DFF0-90B4FFC3075A}"/>
              </a:ext>
            </a:extLst>
          </p:cNvPr>
          <p:cNvSpPr txBox="1">
            <a:spLocks/>
          </p:cNvSpPr>
          <p:nvPr/>
        </p:nvSpPr>
        <p:spPr>
          <a:xfrm>
            <a:off x="91901" y="346403"/>
            <a:ext cx="5727700" cy="1143000"/>
          </a:xfrm>
          <a:prstGeom prst="rect">
            <a:avLst/>
          </a:prstGeom>
        </p:spPr>
        <p:txBody>
          <a:bodyPr lIns="91440" tIns="45720" rIns="91440" bIns="45720" anchor="t"/>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a:latin typeface="Aptos" panose="020B0004020202020204" pitchFamily="34" charset="0"/>
                <a:ea typeface="Calibri"/>
                <a:cs typeface="Calibri"/>
              </a:rPr>
              <a:t>Other support services</a:t>
            </a:r>
          </a:p>
        </p:txBody>
      </p:sp>
      <p:pic>
        <p:nvPicPr>
          <p:cNvPr id="7" name="Picture 7" descr="A person standing in front of a machine&#10;&#10;Description automatically generated">
            <a:extLst>
              <a:ext uri="{FF2B5EF4-FFF2-40B4-BE49-F238E27FC236}">
                <a16:creationId xmlns:a16="http://schemas.microsoft.com/office/drawing/2014/main" id="{4D1233E9-D479-BC33-98CF-93357C4FF4B8}"/>
              </a:ext>
            </a:extLst>
          </p:cNvPr>
          <p:cNvPicPr>
            <a:picLocks noChangeAspect="1"/>
          </p:cNvPicPr>
          <p:nvPr/>
        </p:nvPicPr>
        <p:blipFill>
          <a:blip r:embed="rId6"/>
          <a:stretch>
            <a:fillRect/>
          </a:stretch>
        </p:blipFill>
        <p:spPr>
          <a:xfrm>
            <a:off x="447432" y="3319417"/>
            <a:ext cx="5016639" cy="2014192"/>
          </a:xfrm>
          <a:prstGeom prst="rect">
            <a:avLst/>
          </a:prstGeom>
        </p:spPr>
      </p:pic>
      <p:pic>
        <p:nvPicPr>
          <p:cNvPr id="4" name="Picture 3">
            <a:extLst>
              <a:ext uri="{FF2B5EF4-FFF2-40B4-BE49-F238E27FC236}">
                <a16:creationId xmlns:a16="http://schemas.microsoft.com/office/drawing/2014/main" id="{ABF95157-64B4-DF1A-68D8-39F08E0EF552}"/>
              </a:ext>
            </a:extLst>
          </p:cNvPr>
          <p:cNvPicPr>
            <a:picLocks noChangeAspect="1"/>
          </p:cNvPicPr>
          <p:nvPr/>
        </p:nvPicPr>
        <p:blipFill>
          <a:blip r:embed="rId7"/>
          <a:stretch>
            <a:fillRect/>
          </a:stretch>
        </p:blipFill>
        <p:spPr>
          <a:xfrm>
            <a:off x="9043988" y="4513217"/>
            <a:ext cx="2598844" cy="1025694"/>
          </a:xfrm>
          <a:prstGeom prst="rect">
            <a:avLst/>
          </a:prstGeom>
        </p:spPr>
      </p:pic>
    </p:spTree>
    <p:extLst>
      <p:ext uri="{BB962C8B-B14F-4D97-AF65-F5344CB8AC3E}">
        <p14:creationId xmlns:p14="http://schemas.microsoft.com/office/powerpoint/2010/main" val="41821394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presentation 169  -  Read-Only" id="{3A3FF305-ACC5-4074-9BB8-BA4A7F1B8B60}" vid="{8970BFD6-6E19-4D47-8ED0-0FD588E33ED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A295D325CF32644997E01BDC4D53B90" ma:contentTypeVersion="1" ma:contentTypeDescription="Create a new document." ma:contentTypeScope="" ma:versionID="80de400b95d7e553c8d91dea86601703">
  <xsd:schema xmlns:xsd="http://www.w3.org/2001/XMLSchema" xmlns:p="http://schemas.microsoft.com/office/2006/metadata/properties" xmlns:ns1="http://schemas.microsoft.com/sharepoint/v3" targetNamespace="http://schemas.microsoft.com/office/2006/metadata/properties" ma:root="true" ma:fieldsID="c686272d8544a5fb132ad0bf72ce8a9d"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FF5D38D-5BB2-47A1-9C72-41ADFB047D14}">
  <ds:schemaRefs>
    <ds:schemaRef ds:uri="http://schemas.microsoft.com/office/2006/documentManagement/types"/>
    <ds:schemaRef ds:uri="http://www.w3.org/XML/1998/namespace"/>
    <ds:schemaRef ds:uri="http://schemas.microsoft.com/sharepoint/v3"/>
    <ds:schemaRef ds:uri="http://purl.org/dc/elements/1.1/"/>
    <ds:schemaRef ds:uri="http://purl.org/dc/terms/"/>
    <ds:schemaRef ds:uri="http://purl.org/dc/dcmitype/"/>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40A29707-2C03-41EE-B3D0-5D796CB390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51F5BE28-A697-4C1B-A4B1-5A5339B97E5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PCS presentation July 23</Template>
  <TotalTime>1</TotalTime>
  <Words>1463</Words>
  <Application>Microsoft Office PowerPoint</Application>
  <PresentationFormat>Widescreen</PresentationFormat>
  <Paragraphs>134</Paragraphs>
  <Slides>11</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Aptos</vt:lpstr>
      <vt:lpstr>Arial</vt:lpstr>
      <vt:lpstr>Calibri</vt:lpstr>
      <vt:lpstr>Calibri Light</vt:lpstr>
      <vt:lpstr>Office Theme</vt:lpstr>
      <vt:lpstr>PowerPoint Presentation</vt:lpstr>
      <vt:lpstr>PowerPoint Presentation</vt:lpstr>
      <vt:lpstr>PowerPoint Presentation</vt:lpstr>
      <vt:lpstr>PowerPoint Presentation</vt:lpstr>
      <vt:lpstr>Health &amp; Wellbeing Events</vt:lpstr>
      <vt:lpstr>PowerPoint Presentation</vt:lpstr>
      <vt:lpstr>PowerPoint Presentation</vt:lpstr>
      <vt:lpstr>Finances</vt:lpstr>
      <vt:lpstr>PowerPoint Presentation</vt:lpstr>
      <vt:lpstr>PowerPoint Presentation</vt:lpstr>
      <vt:lpstr>Case Studies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Helen Dunderdale</dc:creator>
  <cp:lastModifiedBy>Helen Dunderdale</cp:lastModifiedBy>
  <cp:revision>2</cp:revision>
  <dcterms:created xsi:type="dcterms:W3CDTF">2024-07-10T10:00:34Z</dcterms:created>
  <dcterms:modified xsi:type="dcterms:W3CDTF">2024-07-10T10:01:48Z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0x010100FA295D325CF32644997E01BDC4D53B90</vt:lpwstr>
  </property>
</Properties>
</file>