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A2695-8CF6-49CF-A79B-8896E51FEBBA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14D63-46FA-4A6F-B4EF-B6181A46A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9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F3C9-FBDD-4FA5-ACD7-676473D0893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F8B-B075-4EC1-BBE2-6417A5C9E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47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F3C9-FBDD-4FA5-ACD7-676473D0893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F8B-B075-4EC1-BBE2-6417A5C9E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87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F3C9-FBDD-4FA5-ACD7-676473D0893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F8B-B075-4EC1-BBE2-6417A5C9E8CF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232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F3C9-FBDD-4FA5-ACD7-676473D0893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F8B-B075-4EC1-BBE2-6417A5C9E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919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F3C9-FBDD-4FA5-ACD7-676473D0893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F8B-B075-4EC1-BBE2-6417A5C9E8C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6988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F3C9-FBDD-4FA5-ACD7-676473D0893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F8B-B075-4EC1-BBE2-6417A5C9E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015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F3C9-FBDD-4FA5-ACD7-676473D0893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F8B-B075-4EC1-BBE2-6417A5C9E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185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F3C9-FBDD-4FA5-ACD7-676473D0893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F8B-B075-4EC1-BBE2-6417A5C9E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531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id="{CD7A32B2-359E-0A0E-B601-1BE4CC00D8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7560309" h="6403340">
                <a:moveTo>
                  <a:pt x="7560005" y="0"/>
                </a:moveTo>
                <a:lnTo>
                  <a:pt x="0" y="0"/>
                </a:lnTo>
                <a:lnTo>
                  <a:pt x="0" y="6403060"/>
                </a:lnTo>
                <a:lnTo>
                  <a:pt x="7560005" y="6403060"/>
                </a:lnTo>
                <a:lnTo>
                  <a:pt x="7560005" y="0"/>
                </a:lnTo>
                <a:close/>
              </a:path>
            </a:pathLst>
          </a:custGeom>
          <a:solidFill>
            <a:srgbClr val="F1F5F6"/>
          </a:solidFill>
        </p:spPr>
        <p:txBody>
          <a:bodyPr wrap="square" lIns="0" tIns="0" rIns="0" bIns="0" rtlCol="0"/>
          <a:lstStyle/>
          <a:p>
            <a:endParaRPr sz="1451" dirty="0">
              <a:solidFill>
                <a:srgbClr val="023F85"/>
              </a:solidFill>
            </a:endParaRP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99DC3AA-C468-7652-1A16-6990FE3A30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2403" y="538184"/>
            <a:ext cx="4975073" cy="9109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563"/>
              </a:lnSpc>
              <a:buNone/>
              <a:defRPr sz="3546" b="1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Smaller headline </a:t>
            </a:r>
            <a:br>
              <a:rPr lang="en-GB" dirty="0"/>
            </a:br>
            <a:r>
              <a:rPr lang="en-GB" dirty="0"/>
              <a:t>to go here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BFE4B700-887F-00C4-333D-7839350A8B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2403" y="2103722"/>
            <a:ext cx="4606550" cy="3478013"/>
          </a:xfrm>
          <a:prstGeom prst="rect">
            <a:avLst/>
          </a:prstGeom>
        </p:spPr>
        <p:txBody>
          <a:bodyPr/>
          <a:lstStyle>
            <a:lvl1pPr marL="230315" indent="-230315">
              <a:buFont typeface="Arial" panose="020B0604020202020204" pitchFamily="34" charset="0"/>
              <a:buChar char="•"/>
              <a:defRPr sz="1451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2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2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2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2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Start with a bullet point and drop onto two</a:t>
            </a:r>
            <a:br>
              <a:rPr lang="en-GB" dirty="0"/>
            </a:br>
            <a:r>
              <a:rPr lang="en-GB" dirty="0"/>
              <a:t>lines if you need more room to write </a:t>
            </a:r>
          </a:p>
          <a:p>
            <a:pPr marL="230315" marR="0" lvl="0" indent="-230315" defTabSz="7370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marL="230315" marR="0" lvl="0" indent="-230315" defTabSz="7370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Start with a bullet point on a single line</a:t>
            </a:r>
            <a:endParaRPr lang="en-US" dirty="0"/>
          </a:p>
          <a:p>
            <a:pPr marL="230315" marR="0" lvl="0" indent="-230315" defTabSz="7370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marL="230315" marR="0" lvl="0" indent="-230315" defTabSz="7370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Start with a bullet point and drop onto two</a:t>
            </a:r>
            <a:br>
              <a:rPr lang="en-GB" dirty="0"/>
            </a:br>
            <a:r>
              <a:rPr lang="en-GB" dirty="0"/>
              <a:t>lines if you need more room to write </a:t>
            </a:r>
            <a:endParaRPr lang="en-US" dirty="0"/>
          </a:p>
          <a:p>
            <a:pPr lvl="0"/>
            <a:endParaRPr lang="en-US" dirty="0"/>
          </a:p>
          <a:p>
            <a:pPr marL="230315" marR="0" lvl="0" indent="-230315" defTabSz="7370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Start with a bullet point on a single line</a:t>
            </a:r>
          </a:p>
        </p:txBody>
      </p:sp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54DA68F3-DA01-C4F3-51B9-61F864446F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9041" y="5939434"/>
            <a:ext cx="2932821" cy="1275387"/>
          </a:xfrm>
          <a:prstGeom prst="rect">
            <a:avLst/>
          </a:prstGeom>
        </p:spPr>
      </p:pic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9196A468-3A72-63BF-3716-AC38DE005B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14"/>
          <a:stretch/>
        </p:blipFill>
        <p:spPr>
          <a:xfrm>
            <a:off x="3683657" y="6429236"/>
            <a:ext cx="1746504" cy="428764"/>
          </a:xfrm>
          <a:prstGeom prst="rect">
            <a:avLst/>
          </a:prstGeom>
        </p:spPr>
      </p:pic>
      <p:sp>
        <p:nvSpPr>
          <p:cNvPr id="2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56640" y="1768318"/>
            <a:ext cx="6802752" cy="5787538"/>
          </a:xfrm>
          <a:custGeom>
            <a:avLst/>
            <a:gdLst>
              <a:gd name="connsiteX0" fmla="*/ 3507872 w 7279474"/>
              <a:gd name="connsiteY0" fmla="*/ 442 h 6184449"/>
              <a:gd name="connsiteX1" fmla="*/ 4890131 w 7279474"/>
              <a:gd name="connsiteY1" fmla="*/ 608511 h 6184449"/>
              <a:gd name="connsiteX2" fmla="*/ 7203567 w 7279474"/>
              <a:gd name="connsiteY2" fmla="*/ 2921470 h 6184449"/>
              <a:gd name="connsiteX3" fmla="*/ 7203567 w 7279474"/>
              <a:gd name="connsiteY3" fmla="*/ 3262980 h 6184449"/>
              <a:gd name="connsiteX4" fmla="*/ 4890131 w 7279474"/>
              <a:gd name="connsiteY4" fmla="*/ 5575940 h 6184449"/>
              <a:gd name="connsiteX5" fmla="*/ 2151272 w 7279474"/>
              <a:gd name="connsiteY5" fmla="*/ 5575940 h 6184449"/>
              <a:gd name="connsiteX6" fmla="*/ 266365 w 7279474"/>
              <a:gd name="connsiteY6" fmla="*/ 3691421 h 6184449"/>
              <a:gd name="connsiteX7" fmla="*/ 266365 w 7279474"/>
              <a:gd name="connsiteY7" fmla="*/ 2493029 h 6184449"/>
              <a:gd name="connsiteX8" fmla="*/ 2151272 w 7279474"/>
              <a:gd name="connsiteY8" fmla="*/ 608511 h 6184449"/>
              <a:gd name="connsiteX9" fmla="*/ 3507872 w 7279474"/>
              <a:gd name="connsiteY9" fmla="*/ 442 h 618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79474" h="6184449">
                <a:moveTo>
                  <a:pt x="3507872" y="442"/>
                </a:moveTo>
                <a:cubicBezTo>
                  <a:pt x="4300367" y="18868"/>
                  <a:pt x="4890131" y="608511"/>
                  <a:pt x="4890131" y="608511"/>
                </a:cubicBezTo>
                <a:cubicBezTo>
                  <a:pt x="4890131" y="608511"/>
                  <a:pt x="4890131" y="608511"/>
                  <a:pt x="7203567" y="2921470"/>
                </a:cubicBezTo>
                <a:cubicBezTo>
                  <a:pt x="7374358" y="3092225"/>
                  <a:pt x="7203567" y="3262980"/>
                  <a:pt x="7203567" y="3262980"/>
                </a:cubicBezTo>
                <a:cubicBezTo>
                  <a:pt x="7203567" y="3262980"/>
                  <a:pt x="7203567" y="3262980"/>
                  <a:pt x="4890131" y="5575940"/>
                </a:cubicBezTo>
                <a:cubicBezTo>
                  <a:pt x="3520702" y="6945087"/>
                  <a:pt x="2151272" y="5575940"/>
                  <a:pt x="2151272" y="5575940"/>
                </a:cubicBezTo>
                <a:cubicBezTo>
                  <a:pt x="2151272" y="5575940"/>
                  <a:pt x="2151272" y="5575940"/>
                  <a:pt x="266365" y="3691421"/>
                </a:cubicBezTo>
                <a:cubicBezTo>
                  <a:pt x="-332955" y="3092225"/>
                  <a:pt x="266365" y="2493029"/>
                  <a:pt x="266365" y="2493029"/>
                </a:cubicBezTo>
                <a:cubicBezTo>
                  <a:pt x="266365" y="2493029"/>
                  <a:pt x="266365" y="2493029"/>
                  <a:pt x="2151272" y="608511"/>
                </a:cubicBezTo>
                <a:cubicBezTo>
                  <a:pt x="2622013" y="137866"/>
                  <a:pt x="3092755" y="-9210"/>
                  <a:pt x="3507872" y="44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845662" y="6180144"/>
            <a:ext cx="2486409" cy="201179"/>
            <a:chOff x="-133350" y="485775"/>
            <a:chExt cx="9863138" cy="796926"/>
          </a:xfrm>
          <a:solidFill>
            <a:srgbClr val="005EB8"/>
          </a:solidFill>
        </p:grpSpPr>
        <p:sp>
          <p:nvSpPr>
            <p:cNvPr id="59" name="Freeform 5"/>
            <p:cNvSpPr>
              <a:spLocks/>
            </p:cNvSpPr>
            <p:nvPr userDrawn="1"/>
          </p:nvSpPr>
          <p:spPr bwMode="auto">
            <a:xfrm>
              <a:off x="-133350" y="539750"/>
              <a:ext cx="433388" cy="560388"/>
            </a:xfrm>
            <a:custGeom>
              <a:avLst/>
              <a:gdLst>
                <a:gd name="T0" fmla="*/ 273 w 273"/>
                <a:gd name="T1" fmla="*/ 0 h 353"/>
                <a:gd name="T2" fmla="*/ 263 w 273"/>
                <a:gd name="T3" fmla="*/ 72 h 353"/>
                <a:gd name="T4" fmla="*/ 180 w 273"/>
                <a:gd name="T5" fmla="*/ 72 h 353"/>
                <a:gd name="T6" fmla="*/ 180 w 273"/>
                <a:gd name="T7" fmla="*/ 353 h 353"/>
                <a:gd name="T8" fmla="*/ 88 w 273"/>
                <a:gd name="T9" fmla="*/ 353 h 353"/>
                <a:gd name="T10" fmla="*/ 88 w 273"/>
                <a:gd name="T11" fmla="*/ 72 h 353"/>
                <a:gd name="T12" fmla="*/ 0 w 273"/>
                <a:gd name="T13" fmla="*/ 72 h 353"/>
                <a:gd name="T14" fmla="*/ 0 w 273"/>
                <a:gd name="T15" fmla="*/ 0 h 353"/>
                <a:gd name="T16" fmla="*/ 273 w 273"/>
                <a:gd name="T1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3" h="353">
                  <a:moveTo>
                    <a:pt x="273" y="0"/>
                  </a:moveTo>
                  <a:lnTo>
                    <a:pt x="263" y="72"/>
                  </a:lnTo>
                  <a:lnTo>
                    <a:pt x="180" y="72"/>
                  </a:lnTo>
                  <a:lnTo>
                    <a:pt x="180" y="353"/>
                  </a:lnTo>
                  <a:lnTo>
                    <a:pt x="88" y="353"/>
                  </a:lnTo>
                  <a:lnTo>
                    <a:pt x="88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60" name="Freeform 6"/>
            <p:cNvSpPr>
              <a:spLocks/>
            </p:cNvSpPr>
            <p:nvPr userDrawn="1"/>
          </p:nvSpPr>
          <p:spPr bwMode="auto">
            <a:xfrm>
              <a:off x="338138" y="485775"/>
              <a:ext cx="379413" cy="614363"/>
            </a:xfrm>
            <a:custGeom>
              <a:avLst/>
              <a:gdLst>
                <a:gd name="T0" fmla="*/ 93 w 101"/>
                <a:gd name="T1" fmla="*/ 54 h 161"/>
                <a:gd name="T2" fmla="*/ 101 w 101"/>
                <a:gd name="T3" fmla="*/ 79 h 161"/>
                <a:gd name="T4" fmla="*/ 101 w 101"/>
                <a:gd name="T5" fmla="*/ 161 h 161"/>
                <a:gd name="T6" fmla="*/ 64 w 101"/>
                <a:gd name="T7" fmla="*/ 161 h 161"/>
                <a:gd name="T8" fmla="*/ 64 w 101"/>
                <a:gd name="T9" fmla="*/ 85 h 161"/>
                <a:gd name="T10" fmla="*/ 61 w 101"/>
                <a:gd name="T11" fmla="*/ 75 h 161"/>
                <a:gd name="T12" fmla="*/ 55 w 101"/>
                <a:gd name="T13" fmla="*/ 72 h 161"/>
                <a:gd name="T14" fmla="*/ 38 w 101"/>
                <a:gd name="T15" fmla="*/ 85 h 161"/>
                <a:gd name="T16" fmla="*/ 38 w 101"/>
                <a:gd name="T17" fmla="*/ 161 h 161"/>
                <a:gd name="T18" fmla="*/ 0 w 101"/>
                <a:gd name="T19" fmla="*/ 161 h 161"/>
                <a:gd name="T20" fmla="*/ 0 w 101"/>
                <a:gd name="T21" fmla="*/ 4 h 161"/>
                <a:gd name="T22" fmla="*/ 38 w 101"/>
                <a:gd name="T23" fmla="*/ 0 h 161"/>
                <a:gd name="T24" fmla="*/ 38 w 101"/>
                <a:gd name="T25" fmla="*/ 59 h 161"/>
                <a:gd name="T26" fmla="*/ 53 w 101"/>
                <a:gd name="T27" fmla="*/ 48 h 161"/>
                <a:gd name="T28" fmla="*/ 70 w 101"/>
                <a:gd name="T29" fmla="*/ 45 h 161"/>
                <a:gd name="T30" fmla="*/ 93 w 101"/>
                <a:gd name="T31" fmla="*/ 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161">
                  <a:moveTo>
                    <a:pt x="93" y="54"/>
                  </a:moveTo>
                  <a:cubicBezTo>
                    <a:pt x="99" y="60"/>
                    <a:pt x="101" y="68"/>
                    <a:pt x="101" y="79"/>
                  </a:cubicBezTo>
                  <a:cubicBezTo>
                    <a:pt x="101" y="161"/>
                    <a:pt x="101" y="161"/>
                    <a:pt x="101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64" y="80"/>
                    <a:pt x="63" y="77"/>
                    <a:pt x="61" y="75"/>
                  </a:cubicBezTo>
                  <a:cubicBezTo>
                    <a:pt x="60" y="73"/>
                    <a:pt x="58" y="72"/>
                    <a:pt x="55" y="72"/>
                  </a:cubicBezTo>
                  <a:cubicBezTo>
                    <a:pt x="49" y="72"/>
                    <a:pt x="44" y="77"/>
                    <a:pt x="38" y="85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43" y="54"/>
                    <a:pt x="48" y="51"/>
                    <a:pt x="53" y="48"/>
                  </a:cubicBezTo>
                  <a:cubicBezTo>
                    <a:pt x="58" y="46"/>
                    <a:pt x="64" y="45"/>
                    <a:pt x="70" y="45"/>
                  </a:cubicBezTo>
                  <a:cubicBezTo>
                    <a:pt x="80" y="45"/>
                    <a:pt x="88" y="48"/>
                    <a:pt x="9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61" name="Freeform 7"/>
            <p:cNvSpPr>
              <a:spLocks noEditPoints="1"/>
            </p:cNvSpPr>
            <p:nvPr userDrawn="1"/>
          </p:nvSpPr>
          <p:spPr bwMode="auto">
            <a:xfrm>
              <a:off x="777875" y="657225"/>
              <a:ext cx="407988" cy="458788"/>
            </a:xfrm>
            <a:custGeom>
              <a:avLst/>
              <a:gdLst>
                <a:gd name="T0" fmla="*/ 107 w 108"/>
                <a:gd name="T1" fmla="*/ 71 h 120"/>
                <a:gd name="T2" fmla="*/ 38 w 108"/>
                <a:gd name="T3" fmla="*/ 71 h 120"/>
                <a:gd name="T4" fmla="*/ 45 w 108"/>
                <a:gd name="T5" fmla="*/ 89 h 120"/>
                <a:gd name="T6" fmla="*/ 62 w 108"/>
                <a:gd name="T7" fmla="*/ 93 h 120"/>
                <a:gd name="T8" fmla="*/ 74 w 108"/>
                <a:gd name="T9" fmla="*/ 91 h 120"/>
                <a:gd name="T10" fmla="*/ 88 w 108"/>
                <a:gd name="T11" fmla="*/ 83 h 120"/>
                <a:gd name="T12" fmla="*/ 103 w 108"/>
                <a:gd name="T13" fmla="*/ 104 h 120"/>
                <a:gd name="T14" fmla="*/ 83 w 108"/>
                <a:gd name="T15" fmla="*/ 116 h 120"/>
                <a:gd name="T16" fmla="*/ 58 w 108"/>
                <a:gd name="T17" fmla="*/ 120 h 120"/>
                <a:gd name="T18" fmla="*/ 14 w 108"/>
                <a:gd name="T19" fmla="*/ 104 h 120"/>
                <a:gd name="T20" fmla="*/ 0 w 108"/>
                <a:gd name="T21" fmla="*/ 60 h 120"/>
                <a:gd name="T22" fmla="*/ 6 w 108"/>
                <a:gd name="T23" fmla="*/ 30 h 120"/>
                <a:gd name="T24" fmla="*/ 24 w 108"/>
                <a:gd name="T25" fmla="*/ 8 h 120"/>
                <a:gd name="T26" fmla="*/ 54 w 108"/>
                <a:gd name="T27" fmla="*/ 0 h 120"/>
                <a:gd name="T28" fmla="*/ 93 w 108"/>
                <a:gd name="T29" fmla="*/ 15 h 120"/>
                <a:gd name="T30" fmla="*/ 108 w 108"/>
                <a:gd name="T31" fmla="*/ 58 h 120"/>
                <a:gd name="T32" fmla="*/ 107 w 108"/>
                <a:gd name="T33" fmla="*/ 71 h 120"/>
                <a:gd name="T34" fmla="*/ 71 w 108"/>
                <a:gd name="T35" fmla="*/ 48 h 120"/>
                <a:gd name="T36" fmla="*/ 67 w 108"/>
                <a:gd name="T37" fmla="*/ 30 h 120"/>
                <a:gd name="T38" fmla="*/ 55 w 108"/>
                <a:gd name="T39" fmla="*/ 24 h 120"/>
                <a:gd name="T40" fmla="*/ 43 w 108"/>
                <a:gd name="T41" fmla="*/ 30 h 120"/>
                <a:gd name="T42" fmla="*/ 38 w 108"/>
                <a:gd name="T43" fmla="*/ 49 h 120"/>
                <a:gd name="T44" fmla="*/ 71 w 108"/>
                <a:gd name="T45" fmla="*/ 49 h 120"/>
                <a:gd name="T46" fmla="*/ 71 w 108"/>
                <a:gd name="T47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" h="120">
                  <a:moveTo>
                    <a:pt x="107" y="71"/>
                  </a:moveTo>
                  <a:cubicBezTo>
                    <a:pt x="38" y="71"/>
                    <a:pt x="38" y="71"/>
                    <a:pt x="38" y="71"/>
                  </a:cubicBezTo>
                  <a:cubicBezTo>
                    <a:pt x="39" y="79"/>
                    <a:pt x="41" y="85"/>
                    <a:pt x="45" y="89"/>
                  </a:cubicBezTo>
                  <a:cubicBezTo>
                    <a:pt x="49" y="92"/>
                    <a:pt x="55" y="93"/>
                    <a:pt x="62" y="93"/>
                  </a:cubicBezTo>
                  <a:cubicBezTo>
                    <a:pt x="66" y="93"/>
                    <a:pt x="70" y="92"/>
                    <a:pt x="74" y="91"/>
                  </a:cubicBezTo>
                  <a:cubicBezTo>
                    <a:pt x="79" y="89"/>
                    <a:pt x="83" y="87"/>
                    <a:pt x="88" y="83"/>
                  </a:cubicBezTo>
                  <a:cubicBezTo>
                    <a:pt x="103" y="104"/>
                    <a:pt x="103" y="104"/>
                    <a:pt x="103" y="104"/>
                  </a:cubicBezTo>
                  <a:cubicBezTo>
                    <a:pt x="97" y="109"/>
                    <a:pt x="91" y="113"/>
                    <a:pt x="83" y="116"/>
                  </a:cubicBezTo>
                  <a:cubicBezTo>
                    <a:pt x="75" y="119"/>
                    <a:pt x="67" y="120"/>
                    <a:pt x="58" y="120"/>
                  </a:cubicBezTo>
                  <a:cubicBezTo>
                    <a:pt x="39" y="120"/>
                    <a:pt x="24" y="115"/>
                    <a:pt x="14" y="104"/>
                  </a:cubicBezTo>
                  <a:cubicBezTo>
                    <a:pt x="5" y="93"/>
                    <a:pt x="0" y="79"/>
                    <a:pt x="0" y="60"/>
                  </a:cubicBezTo>
                  <a:cubicBezTo>
                    <a:pt x="0" y="49"/>
                    <a:pt x="2" y="39"/>
                    <a:pt x="6" y="30"/>
                  </a:cubicBezTo>
                  <a:cubicBezTo>
                    <a:pt x="10" y="20"/>
                    <a:pt x="16" y="13"/>
                    <a:pt x="24" y="8"/>
                  </a:cubicBezTo>
                  <a:cubicBezTo>
                    <a:pt x="33" y="2"/>
                    <a:pt x="42" y="0"/>
                    <a:pt x="54" y="0"/>
                  </a:cubicBezTo>
                  <a:cubicBezTo>
                    <a:pt x="71" y="0"/>
                    <a:pt x="84" y="5"/>
                    <a:pt x="93" y="15"/>
                  </a:cubicBezTo>
                  <a:cubicBezTo>
                    <a:pt x="103" y="25"/>
                    <a:pt x="108" y="40"/>
                    <a:pt x="108" y="58"/>
                  </a:cubicBezTo>
                  <a:cubicBezTo>
                    <a:pt x="108" y="59"/>
                    <a:pt x="107" y="63"/>
                    <a:pt x="107" y="71"/>
                  </a:cubicBezTo>
                  <a:close/>
                  <a:moveTo>
                    <a:pt x="71" y="48"/>
                  </a:moveTo>
                  <a:cubicBezTo>
                    <a:pt x="70" y="40"/>
                    <a:pt x="69" y="34"/>
                    <a:pt x="67" y="30"/>
                  </a:cubicBezTo>
                  <a:cubicBezTo>
                    <a:pt x="64" y="26"/>
                    <a:pt x="60" y="24"/>
                    <a:pt x="55" y="24"/>
                  </a:cubicBezTo>
                  <a:cubicBezTo>
                    <a:pt x="49" y="24"/>
                    <a:pt x="45" y="26"/>
                    <a:pt x="43" y="30"/>
                  </a:cubicBezTo>
                  <a:cubicBezTo>
                    <a:pt x="40" y="33"/>
                    <a:pt x="38" y="40"/>
                    <a:pt x="38" y="49"/>
                  </a:cubicBezTo>
                  <a:cubicBezTo>
                    <a:pt x="71" y="49"/>
                    <a:pt x="71" y="49"/>
                    <a:pt x="71" y="49"/>
                  </a:cubicBezTo>
                  <a:lnTo>
                    <a:pt x="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62" name="Freeform 8"/>
            <p:cNvSpPr>
              <a:spLocks noEditPoints="1"/>
            </p:cNvSpPr>
            <p:nvPr userDrawn="1"/>
          </p:nvSpPr>
          <p:spPr bwMode="auto">
            <a:xfrm>
              <a:off x="1425575" y="539750"/>
              <a:ext cx="460375" cy="560388"/>
            </a:xfrm>
            <a:custGeom>
              <a:avLst/>
              <a:gdLst>
                <a:gd name="T0" fmla="*/ 50 w 122"/>
                <a:gd name="T1" fmla="*/ 93 h 147"/>
                <a:gd name="T2" fmla="*/ 39 w 122"/>
                <a:gd name="T3" fmla="*/ 93 h 147"/>
                <a:gd name="T4" fmla="*/ 39 w 122"/>
                <a:gd name="T5" fmla="*/ 147 h 147"/>
                <a:gd name="T6" fmla="*/ 0 w 122"/>
                <a:gd name="T7" fmla="*/ 147 h 147"/>
                <a:gd name="T8" fmla="*/ 0 w 122"/>
                <a:gd name="T9" fmla="*/ 0 h 147"/>
                <a:gd name="T10" fmla="*/ 51 w 122"/>
                <a:gd name="T11" fmla="*/ 0 h 147"/>
                <a:gd name="T12" fmla="*/ 97 w 122"/>
                <a:gd name="T13" fmla="*/ 11 h 147"/>
                <a:gd name="T14" fmla="*/ 113 w 122"/>
                <a:gd name="T15" fmla="*/ 46 h 147"/>
                <a:gd name="T16" fmla="*/ 106 w 122"/>
                <a:gd name="T17" fmla="*/ 69 h 147"/>
                <a:gd name="T18" fmla="*/ 85 w 122"/>
                <a:gd name="T19" fmla="*/ 86 h 147"/>
                <a:gd name="T20" fmla="*/ 122 w 122"/>
                <a:gd name="T21" fmla="*/ 147 h 147"/>
                <a:gd name="T22" fmla="*/ 78 w 122"/>
                <a:gd name="T23" fmla="*/ 147 h 147"/>
                <a:gd name="T24" fmla="*/ 50 w 122"/>
                <a:gd name="T25" fmla="*/ 93 h 147"/>
                <a:gd name="T26" fmla="*/ 39 w 122"/>
                <a:gd name="T27" fmla="*/ 66 h 147"/>
                <a:gd name="T28" fmla="*/ 52 w 122"/>
                <a:gd name="T29" fmla="*/ 66 h 147"/>
                <a:gd name="T30" fmla="*/ 72 w 122"/>
                <a:gd name="T31" fmla="*/ 46 h 147"/>
                <a:gd name="T32" fmla="*/ 67 w 122"/>
                <a:gd name="T33" fmla="*/ 32 h 147"/>
                <a:gd name="T34" fmla="*/ 50 w 122"/>
                <a:gd name="T35" fmla="*/ 27 h 147"/>
                <a:gd name="T36" fmla="*/ 39 w 122"/>
                <a:gd name="T37" fmla="*/ 27 h 147"/>
                <a:gd name="T38" fmla="*/ 39 w 122"/>
                <a:gd name="T39" fmla="*/ 6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47">
                  <a:moveTo>
                    <a:pt x="50" y="93"/>
                  </a:moveTo>
                  <a:cubicBezTo>
                    <a:pt x="39" y="93"/>
                    <a:pt x="39" y="93"/>
                    <a:pt x="39" y="93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71" y="0"/>
                    <a:pt x="87" y="4"/>
                    <a:pt x="97" y="11"/>
                  </a:cubicBezTo>
                  <a:cubicBezTo>
                    <a:pt x="107" y="19"/>
                    <a:pt x="113" y="30"/>
                    <a:pt x="113" y="46"/>
                  </a:cubicBezTo>
                  <a:cubicBezTo>
                    <a:pt x="113" y="55"/>
                    <a:pt x="110" y="63"/>
                    <a:pt x="106" y="69"/>
                  </a:cubicBezTo>
                  <a:cubicBezTo>
                    <a:pt x="102" y="75"/>
                    <a:pt x="95" y="81"/>
                    <a:pt x="85" y="86"/>
                  </a:cubicBezTo>
                  <a:cubicBezTo>
                    <a:pt x="122" y="147"/>
                    <a:pt x="122" y="147"/>
                    <a:pt x="122" y="147"/>
                  </a:cubicBezTo>
                  <a:cubicBezTo>
                    <a:pt x="78" y="147"/>
                    <a:pt x="78" y="147"/>
                    <a:pt x="78" y="147"/>
                  </a:cubicBezTo>
                  <a:lnTo>
                    <a:pt x="50" y="93"/>
                  </a:lnTo>
                  <a:close/>
                  <a:moveTo>
                    <a:pt x="39" y="66"/>
                  </a:moveTo>
                  <a:cubicBezTo>
                    <a:pt x="52" y="66"/>
                    <a:pt x="52" y="66"/>
                    <a:pt x="52" y="66"/>
                  </a:cubicBezTo>
                  <a:cubicBezTo>
                    <a:pt x="66" y="66"/>
                    <a:pt x="72" y="60"/>
                    <a:pt x="72" y="46"/>
                  </a:cubicBezTo>
                  <a:cubicBezTo>
                    <a:pt x="72" y="40"/>
                    <a:pt x="70" y="35"/>
                    <a:pt x="67" y="32"/>
                  </a:cubicBezTo>
                  <a:cubicBezTo>
                    <a:pt x="63" y="29"/>
                    <a:pt x="57" y="27"/>
                    <a:pt x="50" y="27"/>
                  </a:cubicBezTo>
                  <a:cubicBezTo>
                    <a:pt x="39" y="27"/>
                    <a:pt x="39" y="27"/>
                    <a:pt x="39" y="27"/>
                  </a:cubicBezTo>
                  <a:lnTo>
                    <a:pt x="39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63" name="Freeform 9"/>
            <p:cNvSpPr>
              <a:spLocks/>
            </p:cNvSpPr>
            <p:nvPr userDrawn="1"/>
          </p:nvSpPr>
          <p:spPr bwMode="auto">
            <a:xfrm>
              <a:off x="1905000" y="539750"/>
              <a:ext cx="447675" cy="576263"/>
            </a:xfrm>
            <a:custGeom>
              <a:avLst/>
              <a:gdLst>
                <a:gd name="T0" fmla="*/ 119 w 119"/>
                <a:gd name="T1" fmla="*/ 98 h 151"/>
                <a:gd name="T2" fmla="*/ 112 w 119"/>
                <a:gd name="T3" fmla="*/ 125 h 151"/>
                <a:gd name="T4" fmla="*/ 92 w 119"/>
                <a:gd name="T5" fmla="*/ 144 h 151"/>
                <a:gd name="T6" fmla="*/ 59 w 119"/>
                <a:gd name="T7" fmla="*/ 151 h 151"/>
                <a:gd name="T8" fmla="*/ 15 w 119"/>
                <a:gd name="T9" fmla="*/ 137 h 151"/>
                <a:gd name="T10" fmla="*/ 0 w 119"/>
                <a:gd name="T11" fmla="*/ 98 h 151"/>
                <a:gd name="T12" fmla="*/ 0 w 119"/>
                <a:gd name="T13" fmla="*/ 0 h 151"/>
                <a:gd name="T14" fmla="*/ 39 w 119"/>
                <a:gd name="T15" fmla="*/ 0 h 151"/>
                <a:gd name="T16" fmla="*/ 39 w 119"/>
                <a:gd name="T17" fmla="*/ 97 h 151"/>
                <a:gd name="T18" fmla="*/ 44 w 119"/>
                <a:gd name="T19" fmla="*/ 116 h 151"/>
                <a:gd name="T20" fmla="*/ 59 w 119"/>
                <a:gd name="T21" fmla="*/ 123 h 151"/>
                <a:gd name="T22" fmla="*/ 75 w 119"/>
                <a:gd name="T23" fmla="*/ 116 h 151"/>
                <a:gd name="T24" fmla="*/ 79 w 119"/>
                <a:gd name="T25" fmla="*/ 97 h 151"/>
                <a:gd name="T26" fmla="*/ 79 w 119"/>
                <a:gd name="T27" fmla="*/ 0 h 151"/>
                <a:gd name="T28" fmla="*/ 119 w 119"/>
                <a:gd name="T29" fmla="*/ 0 h 151"/>
                <a:gd name="T30" fmla="*/ 119 w 119"/>
                <a:gd name="T31" fmla="*/ 9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151">
                  <a:moveTo>
                    <a:pt x="119" y="98"/>
                  </a:moveTo>
                  <a:cubicBezTo>
                    <a:pt x="119" y="108"/>
                    <a:pt x="116" y="117"/>
                    <a:pt x="112" y="125"/>
                  </a:cubicBezTo>
                  <a:cubicBezTo>
                    <a:pt x="108" y="133"/>
                    <a:pt x="101" y="140"/>
                    <a:pt x="92" y="144"/>
                  </a:cubicBezTo>
                  <a:cubicBezTo>
                    <a:pt x="83" y="149"/>
                    <a:pt x="72" y="151"/>
                    <a:pt x="59" y="151"/>
                  </a:cubicBezTo>
                  <a:cubicBezTo>
                    <a:pt x="40" y="151"/>
                    <a:pt x="25" y="146"/>
                    <a:pt x="15" y="137"/>
                  </a:cubicBezTo>
                  <a:cubicBezTo>
                    <a:pt x="5" y="127"/>
                    <a:pt x="0" y="114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9" y="106"/>
                    <a:pt x="41" y="112"/>
                    <a:pt x="44" y="116"/>
                  </a:cubicBezTo>
                  <a:cubicBezTo>
                    <a:pt x="47" y="121"/>
                    <a:pt x="52" y="123"/>
                    <a:pt x="59" y="123"/>
                  </a:cubicBezTo>
                  <a:cubicBezTo>
                    <a:pt x="66" y="123"/>
                    <a:pt x="71" y="120"/>
                    <a:pt x="75" y="116"/>
                  </a:cubicBezTo>
                  <a:cubicBezTo>
                    <a:pt x="78" y="112"/>
                    <a:pt x="79" y="106"/>
                    <a:pt x="79" y="97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11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64" name="Freeform 10"/>
            <p:cNvSpPr>
              <a:spLocks/>
            </p:cNvSpPr>
            <p:nvPr userDrawn="1"/>
          </p:nvSpPr>
          <p:spPr bwMode="auto">
            <a:xfrm>
              <a:off x="2428875" y="539750"/>
              <a:ext cx="444500" cy="560388"/>
            </a:xfrm>
            <a:custGeom>
              <a:avLst/>
              <a:gdLst>
                <a:gd name="T0" fmla="*/ 185 w 280"/>
                <a:gd name="T1" fmla="*/ 353 h 353"/>
                <a:gd name="T2" fmla="*/ 185 w 280"/>
                <a:gd name="T3" fmla="*/ 206 h 353"/>
                <a:gd name="T4" fmla="*/ 92 w 280"/>
                <a:gd name="T5" fmla="*/ 206 h 353"/>
                <a:gd name="T6" fmla="*/ 92 w 280"/>
                <a:gd name="T7" fmla="*/ 353 h 353"/>
                <a:gd name="T8" fmla="*/ 0 w 280"/>
                <a:gd name="T9" fmla="*/ 353 h 353"/>
                <a:gd name="T10" fmla="*/ 0 w 280"/>
                <a:gd name="T11" fmla="*/ 0 h 353"/>
                <a:gd name="T12" fmla="*/ 92 w 280"/>
                <a:gd name="T13" fmla="*/ 0 h 353"/>
                <a:gd name="T14" fmla="*/ 92 w 280"/>
                <a:gd name="T15" fmla="*/ 134 h 353"/>
                <a:gd name="T16" fmla="*/ 185 w 280"/>
                <a:gd name="T17" fmla="*/ 134 h 353"/>
                <a:gd name="T18" fmla="*/ 185 w 280"/>
                <a:gd name="T19" fmla="*/ 0 h 353"/>
                <a:gd name="T20" fmla="*/ 280 w 280"/>
                <a:gd name="T21" fmla="*/ 0 h 353"/>
                <a:gd name="T22" fmla="*/ 280 w 280"/>
                <a:gd name="T23" fmla="*/ 353 h 353"/>
                <a:gd name="T24" fmla="*/ 185 w 280"/>
                <a:gd name="T2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0" h="353">
                  <a:moveTo>
                    <a:pt x="185" y="353"/>
                  </a:moveTo>
                  <a:lnTo>
                    <a:pt x="185" y="206"/>
                  </a:lnTo>
                  <a:lnTo>
                    <a:pt x="92" y="206"/>
                  </a:lnTo>
                  <a:lnTo>
                    <a:pt x="92" y="353"/>
                  </a:lnTo>
                  <a:lnTo>
                    <a:pt x="0" y="353"/>
                  </a:lnTo>
                  <a:lnTo>
                    <a:pt x="0" y="0"/>
                  </a:lnTo>
                  <a:lnTo>
                    <a:pt x="92" y="0"/>
                  </a:lnTo>
                  <a:lnTo>
                    <a:pt x="92" y="134"/>
                  </a:lnTo>
                  <a:lnTo>
                    <a:pt x="185" y="134"/>
                  </a:lnTo>
                  <a:lnTo>
                    <a:pt x="185" y="0"/>
                  </a:lnTo>
                  <a:lnTo>
                    <a:pt x="280" y="0"/>
                  </a:lnTo>
                  <a:lnTo>
                    <a:pt x="280" y="353"/>
                  </a:lnTo>
                  <a:lnTo>
                    <a:pt x="185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65" name="Freeform 11"/>
            <p:cNvSpPr>
              <a:spLocks/>
            </p:cNvSpPr>
            <p:nvPr userDrawn="1"/>
          </p:nvSpPr>
          <p:spPr bwMode="auto">
            <a:xfrm>
              <a:off x="2933700" y="958850"/>
              <a:ext cx="153988" cy="290513"/>
            </a:xfrm>
            <a:custGeom>
              <a:avLst/>
              <a:gdLst>
                <a:gd name="T0" fmla="*/ 35 w 41"/>
                <a:gd name="T1" fmla="*/ 6 h 76"/>
                <a:gd name="T2" fmla="*/ 41 w 41"/>
                <a:gd name="T3" fmla="*/ 21 h 76"/>
                <a:gd name="T4" fmla="*/ 39 w 41"/>
                <a:gd name="T5" fmla="*/ 31 h 76"/>
                <a:gd name="T6" fmla="*/ 33 w 41"/>
                <a:gd name="T7" fmla="*/ 45 h 76"/>
                <a:gd name="T8" fmla="*/ 20 w 41"/>
                <a:gd name="T9" fmla="*/ 76 h 76"/>
                <a:gd name="T10" fmla="*/ 0 w 41"/>
                <a:gd name="T11" fmla="*/ 76 h 76"/>
                <a:gd name="T12" fmla="*/ 9 w 41"/>
                <a:gd name="T13" fmla="*/ 38 h 76"/>
                <a:gd name="T14" fmla="*/ 0 w 41"/>
                <a:gd name="T15" fmla="*/ 21 h 76"/>
                <a:gd name="T16" fmla="*/ 6 w 41"/>
                <a:gd name="T17" fmla="*/ 6 h 76"/>
                <a:gd name="T18" fmla="*/ 20 w 41"/>
                <a:gd name="T19" fmla="*/ 0 h 76"/>
                <a:gd name="T20" fmla="*/ 35 w 41"/>
                <a:gd name="T21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76">
                  <a:moveTo>
                    <a:pt x="35" y="6"/>
                  </a:moveTo>
                  <a:cubicBezTo>
                    <a:pt x="39" y="10"/>
                    <a:pt x="41" y="15"/>
                    <a:pt x="41" y="21"/>
                  </a:cubicBezTo>
                  <a:cubicBezTo>
                    <a:pt x="41" y="24"/>
                    <a:pt x="40" y="27"/>
                    <a:pt x="39" y="31"/>
                  </a:cubicBezTo>
                  <a:cubicBezTo>
                    <a:pt x="38" y="34"/>
                    <a:pt x="36" y="39"/>
                    <a:pt x="33" y="45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3" y="34"/>
                    <a:pt x="0" y="28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4" y="0"/>
                    <a:pt x="20" y="0"/>
                  </a:cubicBezTo>
                  <a:cubicBezTo>
                    <a:pt x="26" y="0"/>
                    <a:pt x="31" y="2"/>
                    <a:pt x="3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66" name="Freeform 12"/>
            <p:cNvSpPr>
              <a:spLocks/>
            </p:cNvSpPr>
            <p:nvPr userDrawn="1"/>
          </p:nvSpPr>
          <p:spPr bwMode="auto">
            <a:xfrm>
              <a:off x="3287713" y="668338"/>
              <a:ext cx="606425" cy="431800"/>
            </a:xfrm>
            <a:custGeom>
              <a:avLst/>
              <a:gdLst>
                <a:gd name="T0" fmla="*/ 382 w 382"/>
                <a:gd name="T1" fmla="*/ 0 h 272"/>
                <a:gd name="T2" fmla="*/ 327 w 382"/>
                <a:gd name="T3" fmla="*/ 272 h 272"/>
                <a:gd name="T4" fmla="*/ 223 w 382"/>
                <a:gd name="T5" fmla="*/ 272 h 272"/>
                <a:gd name="T6" fmla="*/ 190 w 382"/>
                <a:gd name="T7" fmla="*/ 82 h 272"/>
                <a:gd name="T8" fmla="*/ 159 w 382"/>
                <a:gd name="T9" fmla="*/ 272 h 272"/>
                <a:gd name="T10" fmla="*/ 54 w 382"/>
                <a:gd name="T11" fmla="*/ 272 h 272"/>
                <a:gd name="T12" fmla="*/ 0 w 382"/>
                <a:gd name="T13" fmla="*/ 0 h 272"/>
                <a:gd name="T14" fmla="*/ 90 w 382"/>
                <a:gd name="T15" fmla="*/ 0 h 272"/>
                <a:gd name="T16" fmla="*/ 111 w 382"/>
                <a:gd name="T17" fmla="*/ 205 h 272"/>
                <a:gd name="T18" fmla="*/ 152 w 382"/>
                <a:gd name="T19" fmla="*/ 0 h 272"/>
                <a:gd name="T20" fmla="*/ 235 w 382"/>
                <a:gd name="T21" fmla="*/ 0 h 272"/>
                <a:gd name="T22" fmla="*/ 268 w 382"/>
                <a:gd name="T23" fmla="*/ 205 h 272"/>
                <a:gd name="T24" fmla="*/ 296 w 382"/>
                <a:gd name="T25" fmla="*/ 0 h 272"/>
                <a:gd name="T26" fmla="*/ 382 w 382"/>
                <a:gd name="T2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2" h="272">
                  <a:moveTo>
                    <a:pt x="382" y="0"/>
                  </a:moveTo>
                  <a:lnTo>
                    <a:pt x="327" y="272"/>
                  </a:lnTo>
                  <a:lnTo>
                    <a:pt x="223" y="272"/>
                  </a:lnTo>
                  <a:lnTo>
                    <a:pt x="190" y="82"/>
                  </a:lnTo>
                  <a:lnTo>
                    <a:pt x="159" y="272"/>
                  </a:lnTo>
                  <a:lnTo>
                    <a:pt x="54" y="272"/>
                  </a:lnTo>
                  <a:lnTo>
                    <a:pt x="0" y="0"/>
                  </a:lnTo>
                  <a:lnTo>
                    <a:pt x="90" y="0"/>
                  </a:lnTo>
                  <a:lnTo>
                    <a:pt x="111" y="205"/>
                  </a:lnTo>
                  <a:lnTo>
                    <a:pt x="152" y="0"/>
                  </a:lnTo>
                  <a:lnTo>
                    <a:pt x="235" y="0"/>
                  </a:lnTo>
                  <a:lnTo>
                    <a:pt x="268" y="205"/>
                  </a:lnTo>
                  <a:lnTo>
                    <a:pt x="296" y="0"/>
                  </a:lnTo>
                  <a:lnTo>
                    <a:pt x="3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67" name="Freeform 13"/>
            <p:cNvSpPr>
              <a:spLocks/>
            </p:cNvSpPr>
            <p:nvPr userDrawn="1"/>
          </p:nvSpPr>
          <p:spPr bwMode="auto">
            <a:xfrm>
              <a:off x="3935413" y="485775"/>
              <a:ext cx="376238" cy="614363"/>
            </a:xfrm>
            <a:custGeom>
              <a:avLst/>
              <a:gdLst>
                <a:gd name="T0" fmla="*/ 92 w 100"/>
                <a:gd name="T1" fmla="*/ 54 h 161"/>
                <a:gd name="T2" fmla="*/ 100 w 100"/>
                <a:gd name="T3" fmla="*/ 79 h 161"/>
                <a:gd name="T4" fmla="*/ 100 w 100"/>
                <a:gd name="T5" fmla="*/ 161 h 161"/>
                <a:gd name="T6" fmla="*/ 63 w 100"/>
                <a:gd name="T7" fmla="*/ 161 h 161"/>
                <a:gd name="T8" fmla="*/ 63 w 100"/>
                <a:gd name="T9" fmla="*/ 85 h 161"/>
                <a:gd name="T10" fmla="*/ 61 w 100"/>
                <a:gd name="T11" fmla="*/ 75 h 161"/>
                <a:gd name="T12" fmla="*/ 54 w 100"/>
                <a:gd name="T13" fmla="*/ 72 h 161"/>
                <a:gd name="T14" fmla="*/ 37 w 100"/>
                <a:gd name="T15" fmla="*/ 85 h 161"/>
                <a:gd name="T16" fmla="*/ 37 w 100"/>
                <a:gd name="T17" fmla="*/ 161 h 161"/>
                <a:gd name="T18" fmla="*/ 0 w 100"/>
                <a:gd name="T19" fmla="*/ 161 h 161"/>
                <a:gd name="T20" fmla="*/ 0 w 100"/>
                <a:gd name="T21" fmla="*/ 4 h 161"/>
                <a:gd name="T22" fmla="*/ 37 w 100"/>
                <a:gd name="T23" fmla="*/ 0 h 161"/>
                <a:gd name="T24" fmla="*/ 37 w 100"/>
                <a:gd name="T25" fmla="*/ 59 h 161"/>
                <a:gd name="T26" fmla="*/ 52 w 100"/>
                <a:gd name="T27" fmla="*/ 48 h 161"/>
                <a:gd name="T28" fmla="*/ 70 w 100"/>
                <a:gd name="T29" fmla="*/ 45 h 161"/>
                <a:gd name="T30" fmla="*/ 92 w 100"/>
                <a:gd name="T31" fmla="*/ 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161">
                  <a:moveTo>
                    <a:pt x="92" y="54"/>
                  </a:moveTo>
                  <a:cubicBezTo>
                    <a:pt x="98" y="60"/>
                    <a:pt x="100" y="68"/>
                    <a:pt x="100" y="79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3" y="80"/>
                    <a:pt x="62" y="77"/>
                    <a:pt x="61" y="75"/>
                  </a:cubicBezTo>
                  <a:cubicBezTo>
                    <a:pt x="59" y="73"/>
                    <a:pt x="57" y="72"/>
                    <a:pt x="54" y="72"/>
                  </a:cubicBezTo>
                  <a:cubicBezTo>
                    <a:pt x="48" y="72"/>
                    <a:pt x="43" y="77"/>
                    <a:pt x="37" y="85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42" y="54"/>
                    <a:pt x="47" y="51"/>
                    <a:pt x="52" y="48"/>
                  </a:cubicBezTo>
                  <a:cubicBezTo>
                    <a:pt x="57" y="46"/>
                    <a:pt x="63" y="45"/>
                    <a:pt x="70" y="45"/>
                  </a:cubicBezTo>
                  <a:cubicBezTo>
                    <a:pt x="79" y="45"/>
                    <a:pt x="87" y="48"/>
                    <a:pt x="9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68" name="Freeform 14"/>
            <p:cNvSpPr>
              <a:spLocks noEditPoints="1"/>
            </p:cNvSpPr>
            <p:nvPr userDrawn="1"/>
          </p:nvSpPr>
          <p:spPr bwMode="auto">
            <a:xfrm>
              <a:off x="4371975" y="657225"/>
              <a:ext cx="406400" cy="458788"/>
            </a:xfrm>
            <a:custGeom>
              <a:avLst/>
              <a:gdLst>
                <a:gd name="T0" fmla="*/ 107 w 108"/>
                <a:gd name="T1" fmla="*/ 71 h 120"/>
                <a:gd name="T2" fmla="*/ 38 w 108"/>
                <a:gd name="T3" fmla="*/ 71 h 120"/>
                <a:gd name="T4" fmla="*/ 45 w 108"/>
                <a:gd name="T5" fmla="*/ 89 h 120"/>
                <a:gd name="T6" fmla="*/ 62 w 108"/>
                <a:gd name="T7" fmla="*/ 93 h 120"/>
                <a:gd name="T8" fmla="*/ 75 w 108"/>
                <a:gd name="T9" fmla="*/ 91 h 120"/>
                <a:gd name="T10" fmla="*/ 88 w 108"/>
                <a:gd name="T11" fmla="*/ 83 h 120"/>
                <a:gd name="T12" fmla="*/ 104 w 108"/>
                <a:gd name="T13" fmla="*/ 104 h 120"/>
                <a:gd name="T14" fmla="*/ 83 w 108"/>
                <a:gd name="T15" fmla="*/ 116 h 120"/>
                <a:gd name="T16" fmla="*/ 58 w 108"/>
                <a:gd name="T17" fmla="*/ 120 h 120"/>
                <a:gd name="T18" fmla="*/ 15 w 108"/>
                <a:gd name="T19" fmla="*/ 104 h 120"/>
                <a:gd name="T20" fmla="*/ 0 w 108"/>
                <a:gd name="T21" fmla="*/ 60 h 120"/>
                <a:gd name="T22" fmla="*/ 6 w 108"/>
                <a:gd name="T23" fmla="*/ 30 h 120"/>
                <a:gd name="T24" fmla="*/ 25 w 108"/>
                <a:gd name="T25" fmla="*/ 8 h 120"/>
                <a:gd name="T26" fmla="*/ 54 w 108"/>
                <a:gd name="T27" fmla="*/ 0 h 120"/>
                <a:gd name="T28" fmla="*/ 93 w 108"/>
                <a:gd name="T29" fmla="*/ 15 h 120"/>
                <a:gd name="T30" fmla="*/ 108 w 108"/>
                <a:gd name="T31" fmla="*/ 58 h 120"/>
                <a:gd name="T32" fmla="*/ 107 w 108"/>
                <a:gd name="T33" fmla="*/ 71 h 120"/>
                <a:gd name="T34" fmla="*/ 71 w 108"/>
                <a:gd name="T35" fmla="*/ 48 h 120"/>
                <a:gd name="T36" fmla="*/ 67 w 108"/>
                <a:gd name="T37" fmla="*/ 30 h 120"/>
                <a:gd name="T38" fmla="*/ 55 w 108"/>
                <a:gd name="T39" fmla="*/ 24 h 120"/>
                <a:gd name="T40" fmla="*/ 43 w 108"/>
                <a:gd name="T41" fmla="*/ 30 h 120"/>
                <a:gd name="T42" fmla="*/ 38 w 108"/>
                <a:gd name="T43" fmla="*/ 49 h 120"/>
                <a:gd name="T44" fmla="*/ 71 w 108"/>
                <a:gd name="T45" fmla="*/ 49 h 120"/>
                <a:gd name="T46" fmla="*/ 71 w 108"/>
                <a:gd name="T47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" h="120">
                  <a:moveTo>
                    <a:pt x="107" y="71"/>
                  </a:moveTo>
                  <a:cubicBezTo>
                    <a:pt x="38" y="71"/>
                    <a:pt x="38" y="71"/>
                    <a:pt x="38" y="71"/>
                  </a:cubicBezTo>
                  <a:cubicBezTo>
                    <a:pt x="39" y="79"/>
                    <a:pt x="42" y="85"/>
                    <a:pt x="45" y="89"/>
                  </a:cubicBezTo>
                  <a:cubicBezTo>
                    <a:pt x="49" y="92"/>
                    <a:pt x="55" y="93"/>
                    <a:pt x="62" y="93"/>
                  </a:cubicBezTo>
                  <a:cubicBezTo>
                    <a:pt x="66" y="93"/>
                    <a:pt x="70" y="92"/>
                    <a:pt x="75" y="91"/>
                  </a:cubicBezTo>
                  <a:cubicBezTo>
                    <a:pt x="79" y="89"/>
                    <a:pt x="83" y="87"/>
                    <a:pt x="88" y="83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98" y="109"/>
                    <a:pt x="91" y="113"/>
                    <a:pt x="83" y="116"/>
                  </a:cubicBezTo>
                  <a:cubicBezTo>
                    <a:pt x="76" y="119"/>
                    <a:pt x="67" y="120"/>
                    <a:pt x="58" y="120"/>
                  </a:cubicBezTo>
                  <a:cubicBezTo>
                    <a:pt x="39" y="120"/>
                    <a:pt x="25" y="115"/>
                    <a:pt x="15" y="104"/>
                  </a:cubicBezTo>
                  <a:cubicBezTo>
                    <a:pt x="5" y="93"/>
                    <a:pt x="0" y="79"/>
                    <a:pt x="0" y="60"/>
                  </a:cubicBezTo>
                  <a:cubicBezTo>
                    <a:pt x="0" y="49"/>
                    <a:pt x="2" y="39"/>
                    <a:pt x="6" y="30"/>
                  </a:cubicBezTo>
                  <a:cubicBezTo>
                    <a:pt x="10" y="20"/>
                    <a:pt x="16" y="13"/>
                    <a:pt x="25" y="8"/>
                  </a:cubicBezTo>
                  <a:cubicBezTo>
                    <a:pt x="33" y="2"/>
                    <a:pt x="43" y="0"/>
                    <a:pt x="54" y="0"/>
                  </a:cubicBezTo>
                  <a:cubicBezTo>
                    <a:pt x="71" y="0"/>
                    <a:pt x="84" y="5"/>
                    <a:pt x="93" y="15"/>
                  </a:cubicBezTo>
                  <a:cubicBezTo>
                    <a:pt x="103" y="25"/>
                    <a:pt x="108" y="40"/>
                    <a:pt x="108" y="58"/>
                  </a:cubicBezTo>
                  <a:cubicBezTo>
                    <a:pt x="108" y="59"/>
                    <a:pt x="108" y="63"/>
                    <a:pt x="107" y="71"/>
                  </a:cubicBezTo>
                  <a:close/>
                  <a:moveTo>
                    <a:pt x="71" y="48"/>
                  </a:moveTo>
                  <a:cubicBezTo>
                    <a:pt x="71" y="40"/>
                    <a:pt x="69" y="34"/>
                    <a:pt x="67" y="30"/>
                  </a:cubicBezTo>
                  <a:cubicBezTo>
                    <a:pt x="65" y="26"/>
                    <a:pt x="60" y="24"/>
                    <a:pt x="55" y="24"/>
                  </a:cubicBezTo>
                  <a:cubicBezTo>
                    <a:pt x="50" y="24"/>
                    <a:pt x="46" y="26"/>
                    <a:pt x="43" y="30"/>
                  </a:cubicBezTo>
                  <a:cubicBezTo>
                    <a:pt x="40" y="33"/>
                    <a:pt x="39" y="40"/>
                    <a:pt x="38" y="49"/>
                  </a:cubicBezTo>
                  <a:cubicBezTo>
                    <a:pt x="71" y="49"/>
                    <a:pt x="71" y="49"/>
                    <a:pt x="71" y="49"/>
                  </a:cubicBezTo>
                  <a:lnTo>
                    <a:pt x="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69" name="Freeform 15"/>
            <p:cNvSpPr>
              <a:spLocks/>
            </p:cNvSpPr>
            <p:nvPr userDrawn="1"/>
          </p:nvSpPr>
          <p:spPr bwMode="auto">
            <a:xfrm>
              <a:off x="4835525" y="657225"/>
              <a:ext cx="285750" cy="442913"/>
            </a:xfrm>
            <a:custGeom>
              <a:avLst/>
              <a:gdLst>
                <a:gd name="T0" fmla="*/ 76 w 76"/>
                <a:gd name="T1" fmla="*/ 2 h 116"/>
                <a:gd name="T2" fmla="*/ 70 w 76"/>
                <a:gd name="T3" fmla="*/ 38 h 116"/>
                <a:gd name="T4" fmla="*/ 60 w 76"/>
                <a:gd name="T5" fmla="*/ 37 h 116"/>
                <a:gd name="T6" fmla="*/ 46 w 76"/>
                <a:gd name="T7" fmla="*/ 43 h 116"/>
                <a:gd name="T8" fmla="*/ 38 w 76"/>
                <a:gd name="T9" fmla="*/ 63 h 116"/>
                <a:gd name="T10" fmla="*/ 38 w 76"/>
                <a:gd name="T11" fmla="*/ 116 h 116"/>
                <a:gd name="T12" fmla="*/ 0 w 76"/>
                <a:gd name="T13" fmla="*/ 116 h 116"/>
                <a:gd name="T14" fmla="*/ 0 w 76"/>
                <a:gd name="T15" fmla="*/ 3 h 116"/>
                <a:gd name="T16" fmla="*/ 33 w 76"/>
                <a:gd name="T17" fmla="*/ 3 h 116"/>
                <a:gd name="T18" fmla="*/ 36 w 76"/>
                <a:gd name="T19" fmla="*/ 25 h 116"/>
                <a:gd name="T20" fmla="*/ 48 w 76"/>
                <a:gd name="T21" fmla="*/ 7 h 116"/>
                <a:gd name="T22" fmla="*/ 65 w 76"/>
                <a:gd name="T23" fmla="*/ 0 h 116"/>
                <a:gd name="T24" fmla="*/ 76 w 76"/>
                <a:gd name="T2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16">
                  <a:moveTo>
                    <a:pt x="76" y="2"/>
                  </a:moveTo>
                  <a:cubicBezTo>
                    <a:pt x="70" y="38"/>
                    <a:pt x="70" y="38"/>
                    <a:pt x="70" y="38"/>
                  </a:cubicBezTo>
                  <a:cubicBezTo>
                    <a:pt x="67" y="37"/>
                    <a:pt x="63" y="37"/>
                    <a:pt x="60" y="37"/>
                  </a:cubicBezTo>
                  <a:cubicBezTo>
                    <a:pt x="54" y="37"/>
                    <a:pt x="49" y="39"/>
                    <a:pt x="46" y="43"/>
                  </a:cubicBezTo>
                  <a:cubicBezTo>
                    <a:pt x="42" y="48"/>
                    <a:pt x="40" y="54"/>
                    <a:pt x="38" y="63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9" y="17"/>
                    <a:pt x="42" y="11"/>
                    <a:pt x="48" y="7"/>
                  </a:cubicBezTo>
                  <a:cubicBezTo>
                    <a:pt x="53" y="2"/>
                    <a:pt x="59" y="0"/>
                    <a:pt x="65" y="0"/>
                  </a:cubicBezTo>
                  <a:cubicBezTo>
                    <a:pt x="69" y="0"/>
                    <a:pt x="72" y="1"/>
                    <a:pt x="7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70" name="Freeform 16"/>
            <p:cNvSpPr>
              <a:spLocks noEditPoints="1"/>
            </p:cNvSpPr>
            <p:nvPr userDrawn="1"/>
          </p:nvSpPr>
          <p:spPr bwMode="auto">
            <a:xfrm>
              <a:off x="5114925" y="657225"/>
              <a:ext cx="406400" cy="458788"/>
            </a:xfrm>
            <a:custGeom>
              <a:avLst/>
              <a:gdLst>
                <a:gd name="T0" fmla="*/ 107 w 108"/>
                <a:gd name="T1" fmla="*/ 71 h 120"/>
                <a:gd name="T2" fmla="*/ 38 w 108"/>
                <a:gd name="T3" fmla="*/ 71 h 120"/>
                <a:gd name="T4" fmla="*/ 45 w 108"/>
                <a:gd name="T5" fmla="*/ 89 h 120"/>
                <a:gd name="T6" fmla="*/ 62 w 108"/>
                <a:gd name="T7" fmla="*/ 93 h 120"/>
                <a:gd name="T8" fmla="*/ 75 w 108"/>
                <a:gd name="T9" fmla="*/ 91 h 120"/>
                <a:gd name="T10" fmla="*/ 88 w 108"/>
                <a:gd name="T11" fmla="*/ 83 h 120"/>
                <a:gd name="T12" fmla="*/ 104 w 108"/>
                <a:gd name="T13" fmla="*/ 104 h 120"/>
                <a:gd name="T14" fmla="*/ 83 w 108"/>
                <a:gd name="T15" fmla="*/ 116 h 120"/>
                <a:gd name="T16" fmla="*/ 58 w 108"/>
                <a:gd name="T17" fmla="*/ 120 h 120"/>
                <a:gd name="T18" fmla="*/ 15 w 108"/>
                <a:gd name="T19" fmla="*/ 104 h 120"/>
                <a:gd name="T20" fmla="*/ 0 w 108"/>
                <a:gd name="T21" fmla="*/ 60 h 120"/>
                <a:gd name="T22" fmla="*/ 6 w 108"/>
                <a:gd name="T23" fmla="*/ 30 h 120"/>
                <a:gd name="T24" fmla="*/ 25 w 108"/>
                <a:gd name="T25" fmla="*/ 8 h 120"/>
                <a:gd name="T26" fmla="*/ 54 w 108"/>
                <a:gd name="T27" fmla="*/ 0 h 120"/>
                <a:gd name="T28" fmla="*/ 93 w 108"/>
                <a:gd name="T29" fmla="*/ 15 h 120"/>
                <a:gd name="T30" fmla="*/ 108 w 108"/>
                <a:gd name="T31" fmla="*/ 58 h 120"/>
                <a:gd name="T32" fmla="*/ 107 w 108"/>
                <a:gd name="T33" fmla="*/ 71 h 120"/>
                <a:gd name="T34" fmla="*/ 71 w 108"/>
                <a:gd name="T35" fmla="*/ 48 h 120"/>
                <a:gd name="T36" fmla="*/ 67 w 108"/>
                <a:gd name="T37" fmla="*/ 30 h 120"/>
                <a:gd name="T38" fmla="*/ 55 w 108"/>
                <a:gd name="T39" fmla="*/ 24 h 120"/>
                <a:gd name="T40" fmla="*/ 43 w 108"/>
                <a:gd name="T41" fmla="*/ 30 h 120"/>
                <a:gd name="T42" fmla="*/ 38 w 108"/>
                <a:gd name="T43" fmla="*/ 49 h 120"/>
                <a:gd name="T44" fmla="*/ 71 w 108"/>
                <a:gd name="T45" fmla="*/ 49 h 120"/>
                <a:gd name="T46" fmla="*/ 71 w 108"/>
                <a:gd name="T47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" h="120">
                  <a:moveTo>
                    <a:pt x="107" y="71"/>
                  </a:moveTo>
                  <a:cubicBezTo>
                    <a:pt x="38" y="71"/>
                    <a:pt x="38" y="71"/>
                    <a:pt x="38" y="71"/>
                  </a:cubicBezTo>
                  <a:cubicBezTo>
                    <a:pt x="39" y="79"/>
                    <a:pt x="42" y="85"/>
                    <a:pt x="45" y="89"/>
                  </a:cubicBezTo>
                  <a:cubicBezTo>
                    <a:pt x="49" y="92"/>
                    <a:pt x="55" y="93"/>
                    <a:pt x="62" y="93"/>
                  </a:cubicBezTo>
                  <a:cubicBezTo>
                    <a:pt x="66" y="93"/>
                    <a:pt x="71" y="92"/>
                    <a:pt x="75" y="91"/>
                  </a:cubicBezTo>
                  <a:cubicBezTo>
                    <a:pt x="79" y="89"/>
                    <a:pt x="83" y="87"/>
                    <a:pt x="88" y="83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98" y="109"/>
                    <a:pt x="91" y="113"/>
                    <a:pt x="83" y="116"/>
                  </a:cubicBezTo>
                  <a:cubicBezTo>
                    <a:pt x="76" y="119"/>
                    <a:pt x="67" y="120"/>
                    <a:pt x="58" y="120"/>
                  </a:cubicBezTo>
                  <a:cubicBezTo>
                    <a:pt x="39" y="120"/>
                    <a:pt x="25" y="115"/>
                    <a:pt x="15" y="104"/>
                  </a:cubicBezTo>
                  <a:cubicBezTo>
                    <a:pt x="5" y="93"/>
                    <a:pt x="0" y="79"/>
                    <a:pt x="0" y="60"/>
                  </a:cubicBezTo>
                  <a:cubicBezTo>
                    <a:pt x="0" y="49"/>
                    <a:pt x="2" y="39"/>
                    <a:pt x="6" y="30"/>
                  </a:cubicBezTo>
                  <a:cubicBezTo>
                    <a:pt x="10" y="20"/>
                    <a:pt x="16" y="13"/>
                    <a:pt x="25" y="8"/>
                  </a:cubicBezTo>
                  <a:cubicBezTo>
                    <a:pt x="33" y="2"/>
                    <a:pt x="43" y="0"/>
                    <a:pt x="54" y="0"/>
                  </a:cubicBezTo>
                  <a:cubicBezTo>
                    <a:pt x="71" y="0"/>
                    <a:pt x="84" y="5"/>
                    <a:pt x="93" y="15"/>
                  </a:cubicBezTo>
                  <a:cubicBezTo>
                    <a:pt x="103" y="25"/>
                    <a:pt x="108" y="40"/>
                    <a:pt x="108" y="58"/>
                  </a:cubicBezTo>
                  <a:cubicBezTo>
                    <a:pt x="108" y="59"/>
                    <a:pt x="108" y="63"/>
                    <a:pt x="107" y="71"/>
                  </a:cubicBezTo>
                  <a:close/>
                  <a:moveTo>
                    <a:pt x="71" y="48"/>
                  </a:moveTo>
                  <a:cubicBezTo>
                    <a:pt x="71" y="40"/>
                    <a:pt x="69" y="34"/>
                    <a:pt x="67" y="30"/>
                  </a:cubicBezTo>
                  <a:cubicBezTo>
                    <a:pt x="65" y="26"/>
                    <a:pt x="61" y="24"/>
                    <a:pt x="55" y="24"/>
                  </a:cubicBezTo>
                  <a:cubicBezTo>
                    <a:pt x="50" y="24"/>
                    <a:pt x="46" y="26"/>
                    <a:pt x="43" y="30"/>
                  </a:cubicBezTo>
                  <a:cubicBezTo>
                    <a:pt x="40" y="33"/>
                    <a:pt x="39" y="40"/>
                    <a:pt x="38" y="49"/>
                  </a:cubicBezTo>
                  <a:cubicBezTo>
                    <a:pt x="71" y="49"/>
                    <a:pt x="71" y="49"/>
                    <a:pt x="71" y="49"/>
                  </a:cubicBezTo>
                  <a:lnTo>
                    <a:pt x="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71" name="Freeform 17"/>
            <p:cNvSpPr>
              <a:spLocks/>
            </p:cNvSpPr>
            <p:nvPr userDrawn="1"/>
          </p:nvSpPr>
          <p:spPr bwMode="auto">
            <a:xfrm>
              <a:off x="5710238" y="668338"/>
              <a:ext cx="436563" cy="614363"/>
            </a:xfrm>
            <a:custGeom>
              <a:avLst/>
              <a:gdLst>
                <a:gd name="T0" fmla="*/ 81 w 116"/>
                <a:gd name="T1" fmla="*/ 113 h 161"/>
                <a:gd name="T2" fmla="*/ 57 w 116"/>
                <a:gd name="T3" fmla="*/ 148 h 161"/>
                <a:gd name="T4" fmla="*/ 14 w 116"/>
                <a:gd name="T5" fmla="*/ 161 h 161"/>
                <a:gd name="T6" fmla="*/ 10 w 116"/>
                <a:gd name="T7" fmla="*/ 135 h 161"/>
                <a:gd name="T8" fmla="*/ 34 w 116"/>
                <a:gd name="T9" fmla="*/ 129 h 161"/>
                <a:gd name="T10" fmla="*/ 46 w 116"/>
                <a:gd name="T11" fmla="*/ 113 h 161"/>
                <a:gd name="T12" fmla="*/ 33 w 116"/>
                <a:gd name="T13" fmla="*/ 113 h 161"/>
                <a:gd name="T14" fmla="*/ 0 w 116"/>
                <a:gd name="T15" fmla="*/ 0 h 161"/>
                <a:gd name="T16" fmla="*/ 40 w 116"/>
                <a:gd name="T17" fmla="*/ 0 h 161"/>
                <a:gd name="T18" fmla="*/ 58 w 116"/>
                <a:gd name="T19" fmla="*/ 90 h 161"/>
                <a:gd name="T20" fmla="*/ 77 w 116"/>
                <a:gd name="T21" fmla="*/ 0 h 161"/>
                <a:gd name="T22" fmla="*/ 116 w 116"/>
                <a:gd name="T23" fmla="*/ 0 h 161"/>
                <a:gd name="T24" fmla="*/ 81 w 116"/>
                <a:gd name="T25" fmla="*/ 11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61">
                  <a:moveTo>
                    <a:pt x="81" y="113"/>
                  </a:moveTo>
                  <a:cubicBezTo>
                    <a:pt x="76" y="129"/>
                    <a:pt x="68" y="140"/>
                    <a:pt x="57" y="148"/>
                  </a:cubicBezTo>
                  <a:cubicBezTo>
                    <a:pt x="46" y="156"/>
                    <a:pt x="32" y="160"/>
                    <a:pt x="14" y="161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21" y="134"/>
                    <a:pt x="29" y="132"/>
                    <a:pt x="34" y="129"/>
                  </a:cubicBezTo>
                  <a:cubicBezTo>
                    <a:pt x="39" y="125"/>
                    <a:pt x="43" y="120"/>
                    <a:pt x="46" y="113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16" y="0"/>
                    <a:pt x="116" y="0"/>
                    <a:pt x="116" y="0"/>
                  </a:cubicBezTo>
                  <a:lnTo>
                    <a:pt x="81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72" name="Freeform 18"/>
            <p:cNvSpPr>
              <a:spLocks noEditPoints="1"/>
            </p:cNvSpPr>
            <p:nvPr userDrawn="1"/>
          </p:nvSpPr>
          <p:spPr bwMode="auto">
            <a:xfrm>
              <a:off x="6149975" y="657225"/>
              <a:ext cx="425450" cy="458788"/>
            </a:xfrm>
            <a:custGeom>
              <a:avLst/>
              <a:gdLst>
                <a:gd name="T0" fmla="*/ 98 w 113"/>
                <a:gd name="T1" fmla="*/ 16 h 120"/>
                <a:gd name="T2" fmla="*/ 113 w 113"/>
                <a:gd name="T3" fmla="*/ 60 h 120"/>
                <a:gd name="T4" fmla="*/ 107 w 113"/>
                <a:gd name="T5" fmla="*/ 92 h 120"/>
                <a:gd name="T6" fmla="*/ 87 w 113"/>
                <a:gd name="T7" fmla="*/ 113 h 120"/>
                <a:gd name="T8" fmla="*/ 57 w 113"/>
                <a:gd name="T9" fmla="*/ 120 h 120"/>
                <a:gd name="T10" fmla="*/ 15 w 113"/>
                <a:gd name="T11" fmla="*/ 104 h 120"/>
                <a:gd name="T12" fmla="*/ 0 w 113"/>
                <a:gd name="T13" fmla="*/ 60 h 120"/>
                <a:gd name="T14" fmla="*/ 7 w 113"/>
                <a:gd name="T15" fmla="*/ 28 h 120"/>
                <a:gd name="T16" fmla="*/ 27 w 113"/>
                <a:gd name="T17" fmla="*/ 7 h 120"/>
                <a:gd name="T18" fmla="*/ 57 w 113"/>
                <a:gd name="T19" fmla="*/ 0 h 120"/>
                <a:gd name="T20" fmla="*/ 98 w 113"/>
                <a:gd name="T21" fmla="*/ 16 h 120"/>
                <a:gd name="T22" fmla="*/ 43 w 113"/>
                <a:gd name="T23" fmla="*/ 35 h 120"/>
                <a:gd name="T24" fmla="*/ 39 w 113"/>
                <a:gd name="T25" fmla="*/ 60 h 120"/>
                <a:gd name="T26" fmla="*/ 43 w 113"/>
                <a:gd name="T27" fmla="*/ 85 h 120"/>
                <a:gd name="T28" fmla="*/ 57 w 113"/>
                <a:gd name="T29" fmla="*/ 93 h 120"/>
                <a:gd name="T30" fmla="*/ 70 w 113"/>
                <a:gd name="T31" fmla="*/ 85 h 120"/>
                <a:gd name="T32" fmla="*/ 75 w 113"/>
                <a:gd name="T33" fmla="*/ 60 h 120"/>
                <a:gd name="T34" fmla="*/ 70 w 113"/>
                <a:gd name="T35" fmla="*/ 35 h 120"/>
                <a:gd name="T36" fmla="*/ 57 w 113"/>
                <a:gd name="T37" fmla="*/ 27 h 120"/>
                <a:gd name="T38" fmla="*/ 43 w 113"/>
                <a:gd name="T39" fmla="*/ 3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3" h="120">
                  <a:moveTo>
                    <a:pt x="98" y="16"/>
                  </a:moveTo>
                  <a:cubicBezTo>
                    <a:pt x="108" y="26"/>
                    <a:pt x="113" y="41"/>
                    <a:pt x="113" y="60"/>
                  </a:cubicBezTo>
                  <a:cubicBezTo>
                    <a:pt x="113" y="72"/>
                    <a:pt x="111" y="83"/>
                    <a:pt x="107" y="92"/>
                  </a:cubicBezTo>
                  <a:cubicBezTo>
                    <a:pt x="102" y="101"/>
                    <a:pt x="96" y="108"/>
                    <a:pt x="87" y="113"/>
                  </a:cubicBezTo>
                  <a:cubicBezTo>
                    <a:pt x="79" y="118"/>
                    <a:pt x="68" y="120"/>
                    <a:pt x="57" y="120"/>
                  </a:cubicBezTo>
                  <a:cubicBezTo>
                    <a:pt x="39" y="120"/>
                    <a:pt x="25" y="115"/>
                    <a:pt x="15" y="104"/>
                  </a:cubicBezTo>
                  <a:cubicBezTo>
                    <a:pt x="5" y="94"/>
                    <a:pt x="0" y="79"/>
                    <a:pt x="0" y="60"/>
                  </a:cubicBezTo>
                  <a:cubicBezTo>
                    <a:pt x="0" y="48"/>
                    <a:pt x="3" y="37"/>
                    <a:pt x="7" y="28"/>
                  </a:cubicBezTo>
                  <a:cubicBezTo>
                    <a:pt x="12" y="19"/>
                    <a:pt x="18" y="12"/>
                    <a:pt x="27" y="7"/>
                  </a:cubicBezTo>
                  <a:cubicBezTo>
                    <a:pt x="35" y="2"/>
                    <a:pt x="45" y="0"/>
                    <a:pt x="57" y="0"/>
                  </a:cubicBezTo>
                  <a:cubicBezTo>
                    <a:pt x="75" y="0"/>
                    <a:pt x="88" y="5"/>
                    <a:pt x="98" y="16"/>
                  </a:cubicBezTo>
                  <a:close/>
                  <a:moveTo>
                    <a:pt x="43" y="35"/>
                  </a:moveTo>
                  <a:cubicBezTo>
                    <a:pt x="40" y="40"/>
                    <a:pt x="39" y="49"/>
                    <a:pt x="39" y="60"/>
                  </a:cubicBezTo>
                  <a:cubicBezTo>
                    <a:pt x="39" y="72"/>
                    <a:pt x="40" y="80"/>
                    <a:pt x="43" y="85"/>
                  </a:cubicBezTo>
                  <a:cubicBezTo>
                    <a:pt x="46" y="90"/>
                    <a:pt x="51" y="93"/>
                    <a:pt x="57" y="93"/>
                  </a:cubicBezTo>
                  <a:cubicBezTo>
                    <a:pt x="63" y="93"/>
                    <a:pt x="67" y="90"/>
                    <a:pt x="70" y="85"/>
                  </a:cubicBezTo>
                  <a:cubicBezTo>
                    <a:pt x="73" y="80"/>
                    <a:pt x="75" y="71"/>
                    <a:pt x="75" y="60"/>
                  </a:cubicBezTo>
                  <a:cubicBezTo>
                    <a:pt x="75" y="48"/>
                    <a:pt x="73" y="40"/>
                    <a:pt x="70" y="35"/>
                  </a:cubicBezTo>
                  <a:cubicBezTo>
                    <a:pt x="67" y="30"/>
                    <a:pt x="63" y="27"/>
                    <a:pt x="57" y="27"/>
                  </a:cubicBezTo>
                  <a:cubicBezTo>
                    <a:pt x="51" y="27"/>
                    <a:pt x="46" y="30"/>
                    <a:pt x="4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73" name="Freeform 19"/>
            <p:cNvSpPr>
              <a:spLocks/>
            </p:cNvSpPr>
            <p:nvPr userDrawn="1"/>
          </p:nvSpPr>
          <p:spPr bwMode="auto">
            <a:xfrm>
              <a:off x="6635750" y="668338"/>
              <a:ext cx="373063" cy="447675"/>
            </a:xfrm>
            <a:custGeom>
              <a:avLst/>
              <a:gdLst>
                <a:gd name="T0" fmla="*/ 99 w 99"/>
                <a:gd name="T1" fmla="*/ 113 h 117"/>
                <a:gd name="T2" fmla="*/ 66 w 99"/>
                <a:gd name="T3" fmla="*/ 113 h 117"/>
                <a:gd name="T4" fmla="*/ 65 w 99"/>
                <a:gd name="T5" fmla="*/ 100 h 117"/>
                <a:gd name="T6" fmla="*/ 31 w 99"/>
                <a:gd name="T7" fmla="*/ 117 h 117"/>
                <a:gd name="T8" fmla="*/ 8 w 99"/>
                <a:gd name="T9" fmla="*/ 108 h 117"/>
                <a:gd name="T10" fmla="*/ 0 w 99"/>
                <a:gd name="T11" fmla="*/ 82 h 117"/>
                <a:gd name="T12" fmla="*/ 0 w 99"/>
                <a:gd name="T13" fmla="*/ 0 h 117"/>
                <a:gd name="T14" fmla="*/ 37 w 99"/>
                <a:gd name="T15" fmla="*/ 0 h 117"/>
                <a:gd name="T16" fmla="*/ 37 w 99"/>
                <a:gd name="T17" fmla="*/ 77 h 117"/>
                <a:gd name="T18" fmla="*/ 40 w 99"/>
                <a:gd name="T19" fmla="*/ 87 h 117"/>
                <a:gd name="T20" fmla="*/ 46 w 99"/>
                <a:gd name="T21" fmla="*/ 90 h 117"/>
                <a:gd name="T22" fmla="*/ 54 w 99"/>
                <a:gd name="T23" fmla="*/ 87 h 117"/>
                <a:gd name="T24" fmla="*/ 62 w 99"/>
                <a:gd name="T25" fmla="*/ 78 h 117"/>
                <a:gd name="T26" fmla="*/ 62 w 99"/>
                <a:gd name="T27" fmla="*/ 0 h 117"/>
                <a:gd name="T28" fmla="*/ 99 w 99"/>
                <a:gd name="T29" fmla="*/ 0 h 117"/>
                <a:gd name="T30" fmla="*/ 99 w 99"/>
                <a:gd name="T31" fmla="*/ 1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" h="117">
                  <a:moveTo>
                    <a:pt x="99" y="113"/>
                  </a:moveTo>
                  <a:cubicBezTo>
                    <a:pt x="66" y="113"/>
                    <a:pt x="66" y="113"/>
                    <a:pt x="66" y="113"/>
                  </a:cubicBezTo>
                  <a:cubicBezTo>
                    <a:pt x="65" y="100"/>
                    <a:pt x="65" y="100"/>
                    <a:pt x="65" y="100"/>
                  </a:cubicBezTo>
                  <a:cubicBezTo>
                    <a:pt x="57" y="112"/>
                    <a:pt x="46" y="117"/>
                    <a:pt x="31" y="117"/>
                  </a:cubicBezTo>
                  <a:cubicBezTo>
                    <a:pt x="21" y="117"/>
                    <a:pt x="13" y="114"/>
                    <a:pt x="8" y="108"/>
                  </a:cubicBezTo>
                  <a:cubicBezTo>
                    <a:pt x="2" y="102"/>
                    <a:pt x="0" y="93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7" y="82"/>
                    <a:pt x="38" y="85"/>
                    <a:pt x="40" y="87"/>
                  </a:cubicBezTo>
                  <a:cubicBezTo>
                    <a:pt x="41" y="89"/>
                    <a:pt x="43" y="90"/>
                    <a:pt x="46" y="90"/>
                  </a:cubicBezTo>
                  <a:cubicBezTo>
                    <a:pt x="49" y="90"/>
                    <a:pt x="52" y="89"/>
                    <a:pt x="54" y="87"/>
                  </a:cubicBezTo>
                  <a:cubicBezTo>
                    <a:pt x="57" y="85"/>
                    <a:pt x="59" y="82"/>
                    <a:pt x="62" y="78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99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74" name="Freeform 20"/>
            <p:cNvSpPr>
              <a:spLocks/>
            </p:cNvSpPr>
            <p:nvPr userDrawn="1"/>
          </p:nvSpPr>
          <p:spPr bwMode="auto">
            <a:xfrm>
              <a:off x="7277100" y="657225"/>
              <a:ext cx="590550" cy="442913"/>
            </a:xfrm>
            <a:custGeom>
              <a:avLst/>
              <a:gdLst>
                <a:gd name="T0" fmla="*/ 149 w 157"/>
                <a:gd name="T1" fmla="*/ 9 h 116"/>
                <a:gd name="T2" fmla="*/ 157 w 157"/>
                <a:gd name="T3" fmla="*/ 34 h 116"/>
                <a:gd name="T4" fmla="*/ 157 w 157"/>
                <a:gd name="T5" fmla="*/ 116 h 116"/>
                <a:gd name="T6" fmla="*/ 119 w 157"/>
                <a:gd name="T7" fmla="*/ 116 h 116"/>
                <a:gd name="T8" fmla="*/ 119 w 157"/>
                <a:gd name="T9" fmla="*/ 40 h 116"/>
                <a:gd name="T10" fmla="*/ 112 w 157"/>
                <a:gd name="T11" fmla="*/ 27 h 116"/>
                <a:gd name="T12" fmla="*/ 97 w 157"/>
                <a:gd name="T13" fmla="*/ 40 h 116"/>
                <a:gd name="T14" fmla="*/ 97 w 157"/>
                <a:gd name="T15" fmla="*/ 116 h 116"/>
                <a:gd name="T16" fmla="*/ 59 w 157"/>
                <a:gd name="T17" fmla="*/ 116 h 116"/>
                <a:gd name="T18" fmla="*/ 59 w 157"/>
                <a:gd name="T19" fmla="*/ 40 h 116"/>
                <a:gd name="T20" fmla="*/ 52 w 157"/>
                <a:gd name="T21" fmla="*/ 27 h 116"/>
                <a:gd name="T22" fmla="*/ 37 w 157"/>
                <a:gd name="T23" fmla="*/ 40 h 116"/>
                <a:gd name="T24" fmla="*/ 37 w 157"/>
                <a:gd name="T25" fmla="*/ 116 h 116"/>
                <a:gd name="T26" fmla="*/ 0 w 157"/>
                <a:gd name="T27" fmla="*/ 116 h 116"/>
                <a:gd name="T28" fmla="*/ 0 w 157"/>
                <a:gd name="T29" fmla="*/ 3 h 116"/>
                <a:gd name="T30" fmla="*/ 32 w 157"/>
                <a:gd name="T31" fmla="*/ 3 h 116"/>
                <a:gd name="T32" fmla="*/ 35 w 157"/>
                <a:gd name="T33" fmla="*/ 16 h 116"/>
                <a:gd name="T34" fmla="*/ 50 w 157"/>
                <a:gd name="T35" fmla="*/ 4 h 116"/>
                <a:gd name="T36" fmla="*/ 68 w 157"/>
                <a:gd name="T37" fmla="*/ 0 h 116"/>
                <a:gd name="T38" fmla="*/ 84 w 157"/>
                <a:gd name="T39" fmla="*/ 4 h 116"/>
                <a:gd name="T40" fmla="*/ 94 w 157"/>
                <a:gd name="T41" fmla="*/ 17 h 116"/>
                <a:gd name="T42" fmla="*/ 109 w 157"/>
                <a:gd name="T43" fmla="*/ 4 h 116"/>
                <a:gd name="T44" fmla="*/ 128 w 157"/>
                <a:gd name="T45" fmla="*/ 0 h 116"/>
                <a:gd name="T46" fmla="*/ 149 w 157"/>
                <a:gd name="T47" fmla="*/ 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7" h="116">
                  <a:moveTo>
                    <a:pt x="149" y="9"/>
                  </a:moveTo>
                  <a:cubicBezTo>
                    <a:pt x="154" y="15"/>
                    <a:pt x="157" y="23"/>
                    <a:pt x="157" y="34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19" y="40"/>
                    <a:pt x="119" y="40"/>
                    <a:pt x="119" y="40"/>
                  </a:cubicBezTo>
                  <a:cubicBezTo>
                    <a:pt x="119" y="32"/>
                    <a:pt x="117" y="27"/>
                    <a:pt x="112" y="27"/>
                  </a:cubicBezTo>
                  <a:cubicBezTo>
                    <a:pt x="106" y="27"/>
                    <a:pt x="101" y="32"/>
                    <a:pt x="97" y="40"/>
                  </a:cubicBezTo>
                  <a:cubicBezTo>
                    <a:pt x="97" y="116"/>
                    <a:pt x="97" y="116"/>
                    <a:pt x="97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2"/>
                    <a:pt x="57" y="27"/>
                    <a:pt x="52" y="27"/>
                  </a:cubicBezTo>
                  <a:cubicBezTo>
                    <a:pt x="47" y="27"/>
                    <a:pt x="42" y="32"/>
                    <a:pt x="37" y="40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40" y="10"/>
                    <a:pt x="44" y="6"/>
                    <a:pt x="50" y="4"/>
                  </a:cubicBezTo>
                  <a:cubicBezTo>
                    <a:pt x="55" y="1"/>
                    <a:pt x="61" y="0"/>
                    <a:pt x="68" y="0"/>
                  </a:cubicBezTo>
                  <a:cubicBezTo>
                    <a:pt x="74" y="0"/>
                    <a:pt x="79" y="1"/>
                    <a:pt x="84" y="4"/>
                  </a:cubicBezTo>
                  <a:cubicBezTo>
                    <a:pt x="88" y="7"/>
                    <a:pt x="92" y="11"/>
                    <a:pt x="94" y="17"/>
                  </a:cubicBezTo>
                  <a:cubicBezTo>
                    <a:pt x="99" y="11"/>
                    <a:pt x="104" y="7"/>
                    <a:pt x="109" y="4"/>
                  </a:cubicBezTo>
                  <a:cubicBezTo>
                    <a:pt x="114" y="1"/>
                    <a:pt x="121" y="0"/>
                    <a:pt x="128" y="0"/>
                  </a:cubicBezTo>
                  <a:cubicBezTo>
                    <a:pt x="136" y="0"/>
                    <a:pt x="143" y="3"/>
                    <a:pt x="14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75" name="Freeform 21"/>
            <p:cNvSpPr>
              <a:spLocks noEditPoints="1"/>
            </p:cNvSpPr>
            <p:nvPr userDrawn="1"/>
          </p:nvSpPr>
          <p:spPr bwMode="auto">
            <a:xfrm>
              <a:off x="7921625" y="657225"/>
              <a:ext cx="406400" cy="458788"/>
            </a:xfrm>
            <a:custGeom>
              <a:avLst/>
              <a:gdLst>
                <a:gd name="T0" fmla="*/ 102 w 108"/>
                <a:gd name="T1" fmla="*/ 91 h 120"/>
                <a:gd name="T2" fmla="*/ 108 w 108"/>
                <a:gd name="T3" fmla="*/ 95 h 120"/>
                <a:gd name="T4" fmla="*/ 100 w 108"/>
                <a:gd name="T5" fmla="*/ 120 h 120"/>
                <a:gd name="T6" fmla="*/ 82 w 108"/>
                <a:gd name="T7" fmla="*/ 115 h 120"/>
                <a:gd name="T8" fmla="*/ 71 w 108"/>
                <a:gd name="T9" fmla="*/ 104 h 120"/>
                <a:gd name="T10" fmla="*/ 37 w 108"/>
                <a:gd name="T11" fmla="*/ 120 h 120"/>
                <a:gd name="T12" fmla="*/ 10 w 108"/>
                <a:gd name="T13" fmla="*/ 110 h 120"/>
                <a:gd name="T14" fmla="*/ 0 w 108"/>
                <a:gd name="T15" fmla="*/ 85 h 120"/>
                <a:gd name="T16" fmla="*/ 14 w 108"/>
                <a:gd name="T17" fmla="*/ 56 h 120"/>
                <a:gd name="T18" fmla="*/ 54 w 108"/>
                <a:gd name="T19" fmla="*/ 46 h 120"/>
                <a:gd name="T20" fmla="*/ 64 w 108"/>
                <a:gd name="T21" fmla="*/ 46 h 120"/>
                <a:gd name="T22" fmla="*/ 64 w 108"/>
                <a:gd name="T23" fmla="*/ 42 h 120"/>
                <a:gd name="T24" fmla="*/ 60 w 108"/>
                <a:gd name="T25" fmla="*/ 30 h 120"/>
                <a:gd name="T26" fmla="*/ 46 w 108"/>
                <a:gd name="T27" fmla="*/ 27 h 120"/>
                <a:gd name="T28" fmla="*/ 33 w 108"/>
                <a:gd name="T29" fmla="*/ 28 h 120"/>
                <a:gd name="T30" fmla="*/ 17 w 108"/>
                <a:gd name="T31" fmla="*/ 33 h 120"/>
                <a:gd name="T32" fmla="*/ 8 w 108"/>
                <a:gd name="T33" fmla="*/ 8 h 120"/>
                <a:gd name="T34" fmla="*/ 30 w 108"/>
                <a:gd name="T35" fmla="*/ 2 h 120"/>
                <a:gd name="T36" fmla="*/ 52 w 108"/>
                <a:gd name="T37" fmla="*/ 0 h 120"/>
                <a:gd name="T38" fmla="*/ 89 w 108"/>
                <a:gd name="T39" fmla="*/ 10 h 120"/>
                <a:gd name="T40" fmla="*/ 100 w 108"/>
                <a:gd name="T41" fmla="*/ 41 h 120"/>
                <a:gd name="T42" fmla="*/ 100 w 108"/>
                <a:gd name="T43" fmla="*/ 82 h 120"/>
                <a:gd name="T44" fmla="*/ 102 w 108"/>
                <a:gd name="T45" fmla="*/ 91 h 120"/>
                <a:gd name="T46" fmla="*/ 57 w 108"/>
                <a:gd name="T47" fmla="*/ 91 h 120"/>
                <a:gd name="T48" fmla="*/ 64 w 108"/>
                <a:gd name="T49" fmla="*/ 85 h 120"/>
                <a:gd name="T50" fmla="*/ 64 w 108"/>
                <a:gd name="T51" fmla="*/ 66 h 120"/>
                <a:gd name="T52" fmla="*/ 57 w 108"/>
                <a:gd name="T53" fmla="*/ 66 h 120"/>
                <a:gd name="T54" fmla="*/ 42 w 108"/>
                <a:gd name="T55" fmla="*/ 70 h 120"/>
                <a:gd name="T56" fmla="*/ 37 w 108"/>
                <a:gd name="T57" fmla="*/ 81 h 120"/>
                <a:gd name="T58" fmla="*/ 40 w 108"/>
                <a:gd name="T59" fmla="*/ 90 h 120"/>
                <a:gd name="T60" fmla="*/ 49 w 108"/>
                <a:gd name="T61" fmla="*/ 94 h 120"/>
                <a:gd name="T62" fmla="*/ 57 w 108"/>
                <a:gd name="T63" fmla="*/ 9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120">
                  <a:moveTo>
                    <a:pt x="102" y="91"/>
                  </a:moveTo>
                  <a:cubicBezTo>
                    <a:pt x="103" y="93"/>
                    <a:pt x="105" y="94"/>
                    <a:pt x="108" y="95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93" y="119"/>
                    <a:pt x="87" y="118"/>
                    <a:pt x="82" y="115"/>
                  </a:cubicBezTo>
                  <a:cubicBezTo>
                    <a:pt x="78" y="113"/>
                    <a:pt x="74" y="109"/>
                    <a:pt x="71" y="104"/>
                  </a:cubicBezTo>
                  <a:cubicBezTo>
                    <a:pt x="64" y="115"/>
                    <a:pt x="53" y="120"/>
                    <a:pt x="37" y="120"/>
                  </a:cubicBezTo>
                  <a:cubicBezTo>
                    <a:pt x="26" y="120"/>
                    <a:pt x="17" y="117"/>
                    <a:pt x="10" y="110"/>
                  </a:cubicBezTo>
                  <a:cubicBezTo>
                    <a:pt x="4" y="104"/>
                    <a:pt x="0" y="95"/>
                    <a:pt x="0" y="85"/>
                  </a:cubicBezTo>
                  <a:cubicBezTo>
                    <a:pt x="0" y="72"/>
                    <a:pt x="5" y="63"/>
                    <a:pt x="14" y="56"/>
                  </a:cubicBezTo>
                  <a:cubicBezTo>
                    <a:pt x="23" y="50"/>
                    <a:pt x="37" y="46"/>
                    <a:pt x="5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6"/>
                    <a:pt x="62" y="32"/>
                    <a:pt x="60" y="30"/>
                  </a:cubicBezTo>
                  <a:cubicBezTo>
                    <a:pt x="57" y="28"/>
                    <a:pt x="53" y="27"/>
                    <a:pt x="46" y="27"/>
                  </a:cubicBezTo>
                  <a:cubicBezTo>
                    <a:pt x="43" y="27"/>
                    <a:pt x="38" y="27"/>
                    <a:pt x="33" y="28"/>
                  </a:cubicBezTo>
                  <a:cubicBezTo>
                    <a:pt x="28" y="29"/>
                    <a:pt x="22" y="31"/>
                    <a:pt x="17" y="3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5" y="6"/>
                    <a:pt x="22" y="3"/>
                    <a:pt x="30" y="2"/>
                  </a:cubicBezTo>
                  <a:cubicBezTo>
                    <a:pt x="38" y="0"/>
                    <a:pt x="45" y="0"/>
                    <a:pt x="52" y="0"/>
                  </a:cubicBezTo>
                  <a:cubicBezTo>
                    <a:pt x="69" y="0"/>
                    <a:pt x="81" y="3"/>
                    <a:pt x="89" y="10"/>
                  </a:cubicBezTo>
                  <a:cubicBezTo>
                    <a:pt x="97" y="16"/>
                    <a:pt x="100" y="27"/>
                    <a:pt x="100" y="41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100" y="86"/>
                    <a:pt x="101" y="89"/>
                    <a:pt x="102" y="91"/>
                  </a:cubicBezTo>
                  <a:close/>
                  <a:moveTo>
                    <a:pt x="57" y="91"/>
                  </a:moveTo>
                  <a:cubicBezTo>
                    <a:pt x="60" y="90"/>
                    <a:pt x="62" y="87"/>
                    <a:pt x="64" y="85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0" y="66"/>
                    <a:pt x="45" y="68"/>
                    <a:pt x="42" y="70"/>
                  </a:cubicBezTo>
                  <a:cubicBezTo>
                    <a:pt x="39" y="73"/>
                    <a:pt x="37" y="76"/>
                    <a:pt x="37" y="81"/>
                  </a:cubicBezTo>
                  <a:cubicBezTo>
                    <a:pt x="37" y="85"/>
                    <a:pt x="38" y="88"/>
                    <a:pt x="40" y="90"/>
                  </a:cubicBezTo>
                  <a:cubicBezTo>
                    <a:pt x="42" y="93"/>
                    <a:pt x="45" y="94"/>
                    <a:pt x="49" y="94"/>
                  </a:cubicBezTo>
                  <a:cubicBezTo>
                    <a:pt x="52" y="94"/>
                    <a:pt x="55" y="93"/>
                    <a:pt x="57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76" name="Freeform 22"/>
            <p:cNvSpPr>
              <a:spLocks/>
            </p:cNvSpPr>
            <p:nvPr userDrawn="1"/>
          </p:nvSpPr>
          <p:spPr bwMode="auto">
            <a:xfrm>
              <a:off x="8342313" y="561975"/>
              <a:ext cx="323850" cy="554038"/>
            </a:xfrm>
            <a:custGeom>
              <a:avLst/>
              <a:gdLst>
                <a:gd name="T0" fmla="*/ 86 w 86"/>
                <a:gd name="T1" fmla="*/ 136 h 145"/>
                <a:gd name="T2" fmla="*/ 71 w 86"/>
                <a:gd name="T3" fmla="*/ 143 h 145"/>
                <a:gd name="T4" fmla="*/ 54 w 86"/>
                <a:gd name="T5" fmla="*/ 145 h 145"/>
                <a:gd name="T6" fmla="*/ 15 w 86"/>
                <a:gd name="T7" fmla="*/ 102 h 145"/>
                <a:gd name="T8" fmla="*/ 15 w 86"/>
                <a:gd name="T9" fmla="*/ 54 h 145"/>
                <a:gd name="T10" fmla="*/ 0 w 86"/>
                <a:gd name="T11" fmla="*/ 54 h 145"/>
                <a:gd name="T12" fmla="*/ 0 w 86"/>
                <a:gd name="T13" fmla="*/ 28 h 145"/>
                <a:gd name="T14" fmla="*/ 15 w 86"/>
                <a:gd name="T15" fmla="*/ 28 h 145"/>
                <a:gd name="T16" fmla="*/ 15 w 86"/>
                <a:gd name="T17" fmla="*/ 5 h 145"/>
                <a:gd name="T18" fmla="*/ 53 w 86"/>
                <a:gd name="T19" fmla="*/ 0 h 145"/>
                <a:gd name="T20" fmla="*/ 53 w 86"/>
                <a:gd name="T21" fmla="*/ 28 h 145"/>
                <a:gd name="T22" fmla="*/ 78 w 86"/>
                <a:gd name="T23" fmla="*/ 28 h 145"/>
                <a:gd name="T24" fmla="*/ 75 w 86"/>
                <a:gd name="T25" fmla="*/ 54 h 145"/>
                <a:gd name="T26" fmla="*/ 53 w 86"/>
                <a:gd name="T27" fmla="*/ 54 h 145"/>
                <a:gd name="T28" fmla="*/ 53 w 86"/>
                <a:gd name="T29" fmla="*/ 102 h 145"/>
                <a:gd name="T30" fmla="*/ 55 w 86"/>
                <a:gd name="T31" fmla="*/ 112 h 145"/>
                <a:gd name="T32" fmla="*/ 62 w 86"/>
                <a:gd name="T33" fmla="*/ 116 h 145"/>
                <a:gd name="T34" fmla="*/ 74 w 86"/>
                <a:gd name="T35" fmla="*/ 112 h 145"/>
                <a:gd name="T36" fmla="*/ 86 w 86"/>
                <a:gd name="T37" fmla="*/ 13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45">
                  <a:moveTo>
                    <a:pt x="86" y="136"/>
                  </a:moveTo>
                  <a:cubicBezTo>
                    <a:pt x="82" y="139"/>
                    <a:pt x="77" y="141"/>
                    <a:pt x="71" y="143"/>
                  </a:cubicBezTo>
                  <a:cubicBezTo>
                    <a:pt x="65" y="144"/>
                    <a:pt x="60" y="145"/>
                    <a:pt x="54" y="145"/>
                  </a:cubicBezTo>
                  <a:cubicBezTo>
                    <a:pt x="28" y="145"/>
                    <a:pt x="15" y="131"/>
                    <a:pt x="15" y="102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7"/>
                    <a:pt x="54" y="110"/>
                    <a:pt x="55" y="112"/>
                  </a:cubicBezTo>
                  <a:cubicBezTo>
                    <a:pt x="57" y="114"/>
                    <a:pt x="59" y="116"/>
                    <a:pt x="62" y="116"/>
                  </a:cubicBezTo>
                  <a:cubicBezTo>
                    <a:pt x="66" y="116"/>
                    <a:pt x="70" y="114"/>
                    <a:pt x="74" y="112"/>
                  </a:cubicBezTo>
                  <a:lnTo>
                    <a:pt x="86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77" name="Freeform 23"/>
            <p:cNvSpPr>
              <a:spLocks/>
            </p:cNvSpPr>
            <p:nvPr userDrawn="1"/>
          </p:nvSpPr>
          <p:spPr bwMode="auto">
            <a:xfrm>
              <a:off x="8659813" y="561975"/>
              <a:ext cx="323850" cy="554038"/>
            </a:xfrm>
            <a:custGeom>
              <a:avLst/>
              <a:gdLst>
                <a:gd name="T0" fmla="*/ 86 w 86"/>
                <a:gd name="T1" fmla="*/ 136 h 145"/>
                <a:gd name="T2" fmla="*/ 70 w 86"/>
                <a:gd name="T3" fmla="*/ 143 h 145"/>
                <a:gd name="T4" fmla="*/ 53 w 86"/>
                <a:gd name="T5" fmla="*/ 145 h 145"/>
                <a:gd name="T6" fmla="*/ 14 w 86"/>
                <a:gd name="T7" fmla="*/ 102 h 145"/>
                <a:gd name="T8" fmla="*/ 14 w 86"/>
                <a:gd name="T9" fmla="*/ 54 h 145"/>
                <a:gd name="T10" fmla="*/ 0 w 86"/>
                <a:gd name="T11" fmla="*/ 54 h 145"/>
                <a:gd name="T12" fmla="*/ 0 w 86"/>
                <a:gd name="T13" fmla="*/ 28 h 145"/>
                <a:gd name="T14" fmla="*/ 14 w 86"/>
                <a:gd name="T15" fmla="*/ 28 h 145"/>
                <a:gd name="T16" fmla="*/ 14 w 86"/>
                <a:gd name="T17" fmla="*/ 5 h 145"/>
                <a:gd name="T18" fmla="*/ 52 w 86"/>
                <a:gd name="T19" fmla="*/ 0 h 145"/>
                <a:gd name="T20" fmla="*/ 52 w 86"/>
                <a:gd name="T21" fmla="*/ 28 h 145"/>
                <a:gd name="T22" fmla="*/ 78 w 86"/>
                <a:gd name="T23" fmla="*/ 28 h 145"/>
                <a:gd name="T24" fmla="*/ 74 w 86"/>
                <a:gd name="T25" fmla="*/ 54 h 145"/>
                <a:gd name="T26" fmla="*/ 52 w 86"/>
                <a:gd name="T27" fmla="*/ 54 h 145"/>
                <a:gd name="T28" fmla="*/ 52 w 86"/>
                <a:gd name="T29" fmla="*/ 102 h 145"/>
                <a:gd name="T30" fmla="*/ 54 w 86"/>
                <a:gd name="T31" fmla="*/ 112 h 145"/>
                <a:gd name="T32" fmla="*/ 62 w 86"/>
                <a:gd name="T33" fmla="*/ 116 h 145"/>
                <a:gd name="T34" fmla="*/ 73 w 86"/>
                <a:gd name="T35" fmla="*/ 112 h 145"/>
                <a:gd name="T36" fmla="*/ 86 w 86"/>
                <a:gd name="T37" fmla="*/ 13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45">
                  <a:moveTo>
                    <a:pt x="86" y="136"/>
                  </a:moveTo>
                  <a:cubicBezTo>
                    <a:pt x="81" y="139"/>
                    <a:pt x="76" y="141"/>
                    <a:pt x="70" y="143"/>
                  </a:cubicBezTo>
                  <a:cubicBezTo>
                    <a:pt x="65" y="144"/>
                    <a:pt x="59" y="145"/>
                    <a:pt x="53" y="145"/>
                  </a:cubicBezTo>
                  <a:cubicBezTo>
                    <a:pt x="27" y="145"/>
                    <a:pt x="14" y="131"/>
                    <a:pt x="14" y="102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7"/>
                    <a:pt x="53" y="110"/>
                    <a:pt x="54" y="112"/>
                  </a:cubicBezTo>
                  <a:cubicBezTo>
                    <a:pt x="56" y="114"/>
                    <a:pt x="58" y="116"/>
                    <a:pt x="62" y="116"/>
                  </a:cubicBezTo>
                  <a:cubicBezTo>
                    <a:pt x="66" y="116"/>
                    <a:pt x="69" y="114"/>
                    <a:pt x="73" y="112"/>
                  </a:cubicBezTo>
                  <a:lnTo>
                    <a:pt x="86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78" name="Freeform 24"/>
            <p:cNvSpPr>
              <a:spLocks noEditPoints="1"/>
            </p:cNvSpPr>
            <p:nvPr userDrawn="1"/>
          </p:nvSpPr>
          <p:spPr bwMode="auto">
            <a:xfrm>
              <a:off x="8975725" y="657225"/>
              <a:ext cx="406400" cy="458788"/>
            </a:xfrm>
            <a:custGeom>
              <a:avLst/>
              <a:gdLst>
                <a:gd name="T0" fmla="*/ 108 w 108"/>
                <a:gd name="T1" fmla="*/ 71 h 120"/>
                <a:gd name="T2" fmla="*/ 39 w 108"/>
                <a:gd name="T3" fmla="*/ 71 h 120"/>
                <a:gd name="T4" fmla="*/ 46 w 108"/>
                <a:gd name="T5" fmla="*/ 89 h 120"/>
                <a:gd name="T6" fmla="*/ 62 w 108"/>
                <a:gd name="T7" fmla="*/ 93 h 120"/>
                <a:gd name="T8" fmla="*/ 75 w 108"/>
                <a:gd name="T9" fmla="*/ 91 h 120"/>
                <a:gd name="T10" fmla="*/ 89 w 108"/>
                <a:gd name="T11" fmla="*/ 83 h 120"/>
                <a:gd name="T12" fmla="*/ 104 w 108"/>
                <a:gd name="T13" fmla="*/ 104 h 120"/>
                <a:gd name="T14" fmla="*/ 84 w 108"/>
                <a:gd name="T15" fmla="*/ 116 h 120"/>
                <a:gd name="T16" fmla="*/ 59 w 108"/>
                <a:gd name="T17" fmla="*/ 120 h 120"/>
                <a:gd name="T18" fmla="*/ 15 w 108"/>
                <a:gd name="T19" fmla="*/ 104 h 120"/>
                <a:gd name="T20" fmla="*/ 0 w 108"/>
                <a:gd name="T21" fmla="*/ 60 h 120"/>
                <a:gd name="T22" fmla="*/ 6 w 108"/>
                <a:gd name="T23" fmla="*/ 30 h 120"/>
                <a:gd name="T24" fmla="*/ 25 w 108"/>
                <a:gd name="T25" fmla="*/ 8 h 120"/>
                <a:gd name="T26" fmla="*/ 55 w 108"/>
                <a:gd name="T27" fmla="*/ 0 h 120"/>
                <a:gd name="T28" fmla="*/ 94 w 108"/>
                <a:gd name="T29" fmla="*/ 15 h 120"/>
                <a:gd name="T30" fmla="*/ 108 w 108"/>
                <a:gd name="T31" fmla="*/ 58 h 120"/>
                <a:gd name="T32" fmla="*/ 108 w 108"/>
                <a:gd name="T33" fmla="*/ 71 h 120"/>
                <a:gd name="T34" fmla="*/ 71 w 108"/>
                <a:gd name="T35" fmla="*/ 48 h 120"/>
                <a:gd name="T36" fmla="*/ 67 w 108"/>
                <a:gd name="T37" fmla="*/ 30 h 120"/>
                <a:gd name="T38" fmla="*/ 55 w 108"/>
                <a:gd name="T39" fmla="*/ 24 h 120"/>
                <a:gd name="T40" fmla="*/ 43 w 108"/>
                <a:gd name="T41" fmla="*/ 30 h 120"/>
                <a:gd name="T42" fmla="*/ 38 w 108"/>
                <a:gd name="T43" fmla="*/ 49 h 120"/>
                <a:gd name="T44" fmla="*/ 71 w 108"/>
                <a:gd name="T45" fmla="*/ 49 h 120"/>
                <a:gd name="T46" fmla="*/ 71 w 108"/>
                <a:gd name="T47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" h="120">
                  <a:moveTo>
                    <a:pt x="108" y="71"/>
                  </a:moveTo>
                  <a:cubicBezTo>
                    <a:pt x="39" y="71"/>
                    <a:pt x="39" y="71"/>
                    <a:pt x="39" y="71"/>
                  </a:cubicBezTo>
                  <a:cubicBezTo>
                    <a:pt x="40" y="79"/>
                    <a:pt x="42" y="85"/>
                    <a:pt x="46" y="89"/>
                  </a:cubicBezTo>
                  <a:cubicBezTo>
                    <a:pt x="50" y="92"/>
                    <a:pt x="55" y="93"/>
                    <a:pt x="62" y="93"/>
                  </a:cubicBezTo>
                  <a:cubicBezTo>
                    <a:pt x="67" y="93"/>
                    <a:pt x="71" y="92"/>
                    <a:pt x="75" y="91"/>
                  </a:cubicBezTo>
                  <a:cubicBezTo>
                    <a:pt x="79" y="89"/>
                    <a:pt x="84" y="87"/>
                    <a:pt x="89" y="83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98" y="109"/>
                    <a:pt x="91" y="113"/>
                    <a:pt x="84" y="116"/>
                  </a:cubicBezTo>
                  <a:cubicBezTo>
                    <a:pt x="76" y="119"/>
                    <a:pt x="68" y="120"/>
                    <a:pt x="59" y="120"/>
                  </a:cubicBezTo>
                  <a:cubicBezTo>
                    <a:pt x="40" y="120"/>
                    <a:pt x="25" y="115"/>
                    <a:pt x="15" y="104"/>
                  </a:cubicBezTo>
                  <a:cubicBezTo>
                    <a:pt x="5" y="93"/>
                    <a:pt x="0" y="79"/>
                    <a:pt x="0" y="60"/>
                  </a:cubicBezTo>
                  <a:cubicBezTo>
                    <a:pt x="0" y="49"/>
                    <a:pt x="2" y="39"/>
                    <a:pt x="6" y="30"/>
                  </a:cubicBezTo>
                  <a:cubicBezTo>
                    <a:pt x="11" y="20"/>
                    <a:pt x="17" y="13"/>
                    <a:pt x="25" y="8"/>
                  </a:cubicBezTo>
                  <a:cubicBezTo>
                    <a:pt x="33" y="2"/>
                    <a:pt x="43" y="0"/>
                    <a:pt x="55" y="0"/>
                  </a:cubicBezTo>
                  <a:cubicBezTo>
                    <a:pt x="71" y="0"/>
                    <a:pt x="84" y="5"/>
                    <a:pt x="94" y="15"/>
                  </a:cubicBezTo>
                  <a:cubicBezTo>
                    <a:pt x="103" y="25"/>
                    <a:pt x="108" y="40"/>
                    <a:pt x="108" y="58"/>
                  </a:cubicBezTo>
                  <a:cubicBezTo>
                    <a:pt x="108" y="59"/>
                    <a:pt x="108" y="63"/>
                    <a:pt x="108" y="71"/>
                  </a:cubicBezTo>
                  <a:close/>
                  <a:moveTo>
                    <a:pt x="71" y="48"/>
                  </a:moveTo>
                  <a:cubicBezTo>
                    <a:pt x="71" y="40"/>
                    <a:pt x="70" y="34"/>
                    <a:pt x="67" y="30"/>
                  </a:cubicBezTo>
                  <a:cubicBezTo>
                    <a:pt x="65" y="26"/>
                    <a:pt x="61" y="24"/>
                    <a:pt x="55" y="24"/>
                  </a:cubicBezTo>
                  <a:cubicBezTo>
                    <a:pt x="50" y="24"/>
                    <a:pt x="46" y="26"/>
                    <a:pt x="43" y="30"/>
                  </a:cubicBezTo>
                  <a:cubicBezTo>
                    <a:pt x="41" y="33"/>
                    <a:pt x="39" y="40"/>
                    <a:pt x="38" y="49"/>
                  </a:cubicBezTo>
                  <a:cubicBezTo>
                    <a:pt x="71" y="49"/>
                    <a:pt x="71" y="49"/>
                    <a:pt x="71" y="49"/>
                  </a:cubicBezTo>
                  <a:lnTo>
                    <a:pt x="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79" name="Freeform 25"/>
            <p:cNvSpPr>
              <a:spLocks/>
            </p:cNvSpPr>
            <p:nvPr userDrawn="1"/>
          </p:nvSpPr>
          <p:spPr bwMode="auto">
            <a:xfrm>
              <a:off x="9442450" y="657225"/>
              <a:ext cx="287338" cy="442913"/>
            </a:xfrm>
            <a:custGeom>
              <a:avLst/>
              <a:gdLst>
                <a:gd name="T0" fmla="*/ 76 w 76"/>
                <a:gd name="T1" fmla="*/ 2 h 116"/>
                <a:gd name="T2" fmla="*/ 70 w 76"/>
                <a:gd name="T3" fmla="*/ 38 h 116"/>
                <a:gd name="T4" fmla="*/ 59 w 76"/>
                <a:gd name="T5" fmla="*/ 37 h 116"/>
                <a:gd name="T6" fmla="*/ 45 w 76"/>
                <a:gd name="T7" fmla="*/ 43 h 116"/>
                <a:gd name="T8" fmla="*/ 37 w 76"/>
                <a:gd name="T9" fmla="*/ 63 h 116"/>
                <a:gd name="T10" fmla="*/ 37 w 76"/>
                <a:gd name="T11" fmla="*/ 116 h 116"/>
                <a:gd name="T12" fmla="*/ 0 w 76"/>
                <a:gd name="T13" fmla="*/ 116 h 116"/>
                <a:gd name="T14" fmla="*/ 0 w 76"/>
                <a:gd name="T15" fmla="*/ 3 h 116"/>
                <a:gd name="T16" fmla="*/ 32 w 76"/>
                <a:gd name="T17" fmla="*/ 3 h 116"/>
                <a:gd name="T18" fmla="*/ 36 w 76"/>
                <a:gd name="T19" fmla="*/ 25 h 116"/>
                <a:gd name="T20" fmla="*/ 47 w 76"/>
                <a:gd name="T21" fmla="*/ 7 h 116"/>
                <a:gd name="T22" fmla="*/ 64 w 76"/>
                <a:gd name="T23" fmla="*/ 0 h 116"/>
                <a:gd name="T24" fmla="*/ 76 w 76"/>
                <a:gd name="T2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16">
                  <a:moveTo>
                    <a:pt x="76" y="2"/>
                  </a:moveTo>
                  <a:cubicBezTo>
                    <a:pt x="70" y="38"/>
                    <a:pt x="70" y="38"/>
                    <a:pt x="70" y="38"/>
                  </a:cubicBezTo>
                  <a:cubicBezTo>
                    <a:pt x="66" y="37"/>
                    <a:pt x="63" y="37"/>
                    <a:pt x="59" y="37"/>
                  </a:cubicBezTo>
                  <a:cubicBezTo>
                    <a:pt x="53" y="37"/>
                    <a:pt x="48" y="39"/>
                    <a:pt x="45" y="43"/>
                  </a:cubicBezTo>
                  <a:cubicBezTo>
                    <a:pt x="42" y="48"/>
                    <a:pt x="39" y="54"/>
                    <a:pt x="37" y="63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17"/>
                    <a:pt x="42" y="11"/>
                    <a:pt x="47" y="7"/>
                  </a:cubicBezTo>
                  <a:cubicBezTo>
                    <a:pt x="52" y="2"/>
                    <a:pt x="58" y="0"/>
                    <a:pt x="64" y="0"/>
                  </a:cubicBezTo>
                  <a:cubicBezTo>
                    <a:pt x="68" y="0"/>
                    <a:pt x="72" y="1"/>
                    <a:pt x="7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457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F3C9-FBDD-4FA5-ACD7-676473D0893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F8B-B075-4EC1-BBE2-6417A5C9E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44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F3C9-FBDD-4FA5-ACD7-676473D0893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F8B-B075-4EC1-BBE2-6417A5C9E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22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F3C9-FBDD-4FA5-ACD7-676473D0893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F8B-B075-4EC1-BBE2-6417A5C9E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86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F3C9-FBDD-4FA5-ACD7-676473D0893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F8B-B075-4EC1-BBE2-6417A5C9E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34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F3C9-FBDD-4FA5-ACD7-676473D0893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F8B-B075-4EC1-BBE2-6417A5C9E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75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F3C9-FBDD-4FA5-ACD7-676473D0893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F8B-B075-4EC1-BBE2-6417A5C9E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01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F3C9-FBDD-4FA5-ACD7-676473D0893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F8B-B075-4EC1-BBE2-6417A5C9E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66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F3C9-FBDD-4FA5-ACD7-676473D0893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F8B-B075-4EC1-BBE2-6417A5C9E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35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9F3C9-FBDD-4FA5-ACD7-676473D0893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BEDF8B-B075-4EC1-BBE2-6417A5C9E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01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foundationmedicine.co.uk/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126000" y="908720"/>
            <a:chExt cx="8892000" cy="5040560"/>
          </a:xfrm>
        </p:grpSpPr>
        <p:pic>
          <p:nvPicPr>
            <p:cNvPr id="5" name="Picture Placeholder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19" b="11723"/>
            <a:stretch/>
          </p:blipFill>
          <p:spPr>
            <a:xfrm>
              <a:off x="126000" y="1484784"/>
              <a:ext cx="6408712" cy="4464496"/>
            </a:xfrm>
            <a:prstGeom prst="rect">
              <a:avLst/>
            </a:prstGeom>
          </p:spPr>
        </p:pic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26000" y="908720"/>
              <a:ext cx="8892000" cy="5040560"/>
            </a:xfrm>
            <a:custGeom>
              <a:avLst/>
              <a:gdLst>
                <a:gd name="connsiteX0" fmla="*/ 0 w 8892000"/>
                <a:gd name="connsiteY0" fmla="*/ 0 h 5040560"/>
                <a:gd name="connsiteX1" fmla="*/ 8892000 w 8892000"/>
                <a:gd name="connsiteY1" fmla="*/ 0 h 5040560"/>
                <a:gd name="connsiteX2" fmla="*/ 8892000 w 8892000"/>
                <a:gd name="connsiteY2" fmla="*/ 5040560 h 5040560"/>
                <a:gd name="connsiteX3" fmla="*/ 4808622 w 8892000"/>
                <a:gd name="connsiteY3" fmla="*/ 5040560 h 5040560"/>
                <a:gd name="connsiteX4" fmla="*/ 4865519 w 8892000"/>
                <a:gd name="connsiteY4" fmla="*/ 4983489 h 5040560"/>
                <a:gd name="connsiteX5" fmla="*/ 5620447 w 8892000"/>
                <a:gd name="connsiteY5" fmla="*/ 4226253 h 5040560"/>
                <a:gd name="connsiteX6" fmla="*/ 5620447 w 8892000"/>
                <a:gd name="connsiteY6" fmla="*/ 4060838 h 5040560"/>
                <a:gd name="connsiteX7" fmla="*/ 4493557 w 8892000"/>
                <a:gd name="connsiteY7" fmla="*/ 2930503 h 5040560"/>
                <a:gd name="connsiteX8" fmla="*/ 3525191 w 8892000"/>
                <a:gd name="connsiteY8" fmla="*/ 2682380 h 5040560"/>
                <a:gd name="connsiteX9" fmla="*/ 3321868 w 8892000"/>
                <a:gd name="connsiteY9" fmla="*/ 1645091 h 5040560"/>
                <a:gd name="connsiteX10" fmla="*/ 2401748 w 8892000"/>
                <a:gd name="connsiteY10" fmla="*/ 724970 h 5040560"/>
                <a:gd name="connsiteX11" fmla="*/ 1815903 w 8892000"/>
                <a:gd name="connsiteY11" fmla="*/ 724970 h 5040560"/>
                <a:gd name="connsiteX12" fmla="*/ 895783 w 8892000"/>
                <a:gd name="connsiteY12" fmla="*/ 1645091 h 5040560"/>
                <a:gd name="connsiteX13" fmla="*/ 726922 w 8892000"/>
                <a:gd name="connsiteY13" fmla="*/ 2768534 h 5040560"/>
                <a:gd name="connsiteX14" fmla="*/ 9547 w 8892000"/>
                <a:gd name="connsiteY14" fmla="*/ 2672905 h 5040560"/>
                <a:gd name="connsiteX15" fmla="*/ 0 w 8892000"/>
                <a:gd name="connsiteY15" fmla="*/ 2676585 h 5040560"/>
                <a:gd name="connsiteX16" fmla="*/ 0 w 8892000"/>
                <a:gd name="connsiteY16" fmla="*/ 0 h 504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92000" h="5040560">
                  <a:moveTo>
                    <a:pt x="0" y="0"/>
                  </a:moveTo>
                  <a:lnTo>
                    <a:pt x="8892000" y="0"/>
                  </a:lnTo>
                  <a:lnTo>
                    <a:pt x="8892000" y="5040560"/>
                  </a:lnTo>
                  <a:lnTo>
                    <a:pt x="4808622" y="5040560"/>
                  </a:lnTo>
                  <a:lnTo>
                    <a:pt x="4865519" y="4983489"/>
                  </a:lnTo>
                  <a:cubicBezTo>
                    <a:pt x="5620447" y="4226253"/>
                    <a:pt x="5620447" y="4226253"/>
                    <a:pt x="5620447" y="4226253"/>
                  </a:cubicBezTo>
                  <a:cubicBezTo>
                    <a:pt x="5620447" y="4226253"/>
                    <a:pt x="5706600" y="4143546"/>
                    <a:pt x="5620447" y="4060838"/>
                  </a:cubicBezTo>
                  <a:cubicBezTo>
                    <a:pt x="4493557" y="2930503"/>
                    <a:pt x="4493557" y="2930503"/>
                    <a:pt x="4493557" y="2930503"/>
                  </a:cubicBezTo>
                  <a:cubicBezTo>
                    <a:pt x="4493557" y="2930503"/>
                    <a:pt x="4049005" y="2489396"/>
                    <a:pt x="3525191" y="2682380"/>
                  </a:cubicBezTo>
                  <a:cubicBezTo>
                    <a:pt x="3645806" y="2427366"/>
                    <a:pt x="3711283" y="2034505"/>
                    <a:pt x="3321868" y="1645091"/>
                  </a:cubicBezTo>
                  <a:cubicBezTo>
                    <a:pt x="2401748" y="724970"/>
                    <a:pt x="2401748" y="724970"/>
                    <a:pt x="2401748" y="724970"/>
                  </a:cubicBezTo>
                  <a:cubicBezTo>
                    <a:pt x="2401748" y="724970"/>
                    <a:pt x="2108826" y="432048"/>
                    <a:pt x="1815903" y="724970"/>
                  </a:cubicBezTo>
                  <a:cubicBezTo>
                    <a:pt x="895783" y="1645091"/>
                    <a:pt x="895783" y="1645091"/>
                    <a:pt x="895783" y="1645091"/>
                  </a:cubicBezTo>
                  <a:cubicBezTo>
                    <a:pt x="895783" y="1645091"/>
                    <a:pt x="361630" y="2179243"/>
                    <a:pt x="726922" y="2768534"/>
                  </a:cubicBezTo>
                  <a:cubicBezTo>
                    <a:pt x="553968" y="2669027"/>
                    <a:pt x="294686" y="2579292"/>
                    <a:pt x="9547" y="2672905"/>
                  </a:cubicBezTo>
                  <a:lnTo>
                    <a:pt x="0" y="26765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5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25" t="18453" r="8263" b="34227"/>
            <a:stretch/>
          </p:blipFill>
          <p:spPr>
            <a:xfrm>
              <a:off x="5940152" y="3117548"/>
              <a:ext cx="2376264" cy="62290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5468983" y="984069"/>
            <a:ext cx="613083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HELP CUP programme with Roche</a:t>
            </a:r>
          </a:p>
          <a:p>
            <a:r>
              <a:rPr lang="en-GB" sz="2800" dirty="0">
                <a:solidFill>
                  <a:schemeClr val="bg1"/>
                </a:solidFill>
              </a:rPr>
              <a:t>Tania Tillett – Medical Oncologist</a:t>
            </a:r>
          </a:p>
        </p:txBody>
      </p:sp>
    </p:spTree>
    <p:extLst>
      <p:ext uri="{BB962C8B-B14F-4D97-AF65-F5344CB8AC3E}">
        <p14:creationId xmlns:p14="http://schemas.microsoft.com/office/powerpoint/2010/main" val="204766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5D9734-C2CF-172F-B69B-86D36082D5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HELP programme CUP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3B2F5-2CBF-17E0-579F-D2AAA1DAB7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http://www.foundationmedicine.co.uk/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0E03119-07F1-3A55-DA1A-C2B91D36A2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9C8920-DF1B-4497-6E74-1663F38E6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69" y="2486900"/>
            <a:ext cx="10264462" cy="13558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A3FB53-9174-190F-74E2-59A464492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953" y="3322402"/>
            <a:ext cx="6080644" cy="353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98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1EB84A-9285-C187-6032-EAF8BB094E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F0783-FFF4-85DA-D82B-B5B86E26F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4FB8716-0ADE-9358-0B12-83120B790E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6C54C3-9D39-5E17-C5D3-572E5827B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55" y="351628"/>
            <a:ext cx="7814408" cy="631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57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4EA913-53B8-5C46-98D2-0F18504251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Complete audit 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CE62D-9809-4388-A2F5-AB924F4EA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69AD35-6C89-3146-2950-0BA985876A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37DA9A-3003-584F-B8DF-F5DA80B98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03" y="1276265"/>
            <a:ext cx="6535062" cy="6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3172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8449</TotalTime>
  <Words>26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</vt:vector>
  </TitlesOfParts>
  <Company>Royal United Hospitals Bath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TILLETT, Tania (ROYAL UNITED HOSPITALS BATH NHS FOUNDATION TRUST)</dc:creator>
  <cp:lastModifiedBy>TILLETT, Tania (ROYAL UNITED HOSPITALS BATH NHS FOUNDATION TRUST)</cp:lastModifiedBy>
  <cp:revision>29</cp:revision>
  <dcterms:created xsi:type="dcterms:W3CDTF">2024-04-24T11:39:10Z</dcterms:created>
  <dcterms:modified xsi:type="dcterms:W3CDTF">2024-11-03T13:08:33Z</dcterms:modified>
</cp:coreProperties>
</file>