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20104100" cy="11309350"/>
  <p:notesSz cx="20104100" cy="113093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00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821"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942410" y="4656665"/>
            <a:ext cx="12178665" cy="92328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3015615" y="6333236"/>
            <a:ext cx="14072870" cy="282733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1005205" y="2601150"/>
            <a:ext cx="8745284" cy="746417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2601150"/>
            <a:ext cx="8745284" cy="746417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11/20/2024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11/20/2024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11/20/2024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05205" y="452374"/>
            <a:ext cx="18093690" cy="180949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1005205" y="2601150"/>
            <a:ext cx="18093690" cy="746417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10517696"/>
            <a:ext cx="6433312" cy="56546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10517696"/>
            <a:ext cx="4623943" cy="56546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11/20/2024</a:t>
            </a:fld>
            <a:endParaRPr lang="en-US"/>
          </a:p>
        </p:txBody>
      </p:sp>
      <p:sp>
        <p:nvSpPr>
          <p:cNvPr id="6" name="Holder 6"/>
          <p:cNvSpPr>
            <a:spLocks noGrp="1"/>
          </p:cNvSpPr>
          <p:nvPr>
            <p:ph type="sldNum" sz="quarter" idx="7"/>
          </p:nvPr>
        </p:nvSpPr>
        <p:spPr>
          <a:xfrm>
            <a:off x="14474953" y="10517696"/>
            <a:ext cx="4623943" cy="56546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18" Type="http://schemas.openxmlformats.org/officeDocument/2006/relationships/image" Target="../media/image14.png"/><Relationship Id="rId3" Type="http://schemas.openxmlformats.org/officeDocument/2006/relationships/image" Target="../media/image1.png"/><Relationship Id="rId21" Type="http://schemas.openxmlformats.org/officeDocument/2006/relationships/image" Target="../media/image17.png"/><Relationship Id="rId7" Type="http://schemas.openxmlformats.org/officeDocument/2006/relationships/image" Target="../media/image3.png"/><Relationship Id="rId12" Type="http://schemas.openxmlformats.org/officeDocument/2006/relationships/image" Target="../media/image8.png"/><Relationship Id="rId17" Type="http://schemas.openxmlformats.org/officeDocument/2006/relationships/image" Target="../media/image13.png"/><Relationship Id="rId25" Type="http://schemas.openxmlformats.org/officeDocument/2006/relationships/image" Target="../media/image21.png"/><Relationship Id="rId2" Type="http://schemas.openxmlformats.org/officeDocument/2006/relationships/hyperlink" Target="http://www.ioclinicalnetwork.co.uk/" TargetMode="External"/><Relationship Id="rId16" Type="http://schemas.openxmlformats.org/officeDocument/2006/relationships/image" Target="../media/image12.png"/><Relationship Id="rId20"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hyperlink" Target="https://www.vumedi.com/channel/the-immuno-oncology-clinical-network-iocn/" TargetMode="External"/><Relationship Id="rId11" Type="http://schemas.openxmlformats.org/officeDocument/2006/relationships/image" Target="../media/image7.png"/><Relationship Id="rId24" Type="http://schemas.openxmlformats.org/officeDocument/2006/relationships/image" Target="../media/image20.png"/><Relationship Id="rId5" Type="http://schemas.openxmlformats.org/officeDocument/2006/relationships/hyperlink" Target="https://www.vumedi.com/" TargetMode="External"/><Relationship Id="rId15" Type="http://schemas.openxmlformats.org/officeDocument/2006/relationships/image" Target="../media/image11.png"/><Relationship Id="rId23" Type="http://schemas.openxmlformats.org/officeDocument/2006/relationships/image" Target="../media/image19.png"/><Relationship Id="rId10" Type="http://schemas.openxmlformats.org/officeDocument/2006/relationships/image" Target="../media/image6.png"/><Relationship Id="rId19" Type="http://schemas.openxmlformats.org/officeDocument/2006/relationships/image" Target="../media/image15.png"/><Relationship Id="rId4" Type="http://schemas.openxmlformats.org/officeDocument/2006/relationships/image" Target="../media/image2.png"/><Relationship Id="rId9" Type="http://schemas.openxmlformats.org/officeDocument/2006/relationships/image" Target="../media/image5.png"/><Relationship Id="rId14" Type="http://schemas.openxmlformats.org/officeDocument/2006/relationships/image" Target="../media/image10.png"/><Relationship Id="rId22"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36147" y="10809329"/>
            <a:ext cx="2512695" cy="250190"/>
          </a:xfrm>
          <a:prstGeom prst="rect">
            <a:avLst/>
          </a:prstGeom>
        </p:spPr>
        <p:txBody>
          <a:bodyPr vert="horz" wrap="square" lIns="0" tIns="15240" rIns="0" bIns="0" rtlCol="0">
            <a:spAutoFit/>
          </a:bodyPr>
          <a:lstStyle/>
          <a:p>
            <a:pPr marL="12700">
              <a:lnSpc>
                <a:spcPct val="100000"/>
              </a:lnSpc>
              <a:spcBef>
                <a:spcPts val="120"/>
              </a:spcBef>
            </a:pPr>
            <a:r>
              <a:rPr sz="1450" spc="-10" dirty="0">
                <a:latin typeface="Tahoma"/>
                <a:cs typeface="Tahoma"/>
                <a:hlinkClick r:id="rId2"/>
              </a:rPr>
              <a:t>www.ioclinicalnetwork.co.uk</a:t>
            </a:r>
            <a:endParaRPr sz="1450">
              <a:latin typeface="Tahoma"/>
              <a:cs typeface="Tahoma"/>
            </a:endParaRPr>
          </a:p>
        </p:txBody>
      </p:sp>
      <p:sp>
        <p:nvSpPr>
          <p:cNvPr id="3" name="object 3"/>
          <p:cNvSpPr txBox="1"/>
          <p:nvPr/>
        </p:nvSpPr>
        <p:spPr>
          <a:xfrm>
            <a:off x="19027971" y="10809329"/>
            <a:ext cx="403860" cy="250190"/>
          </a:xfrm>
          <a:prstGeom prst="rect">
            <a:avLst/>
          </a:prstGeom>
        </p:spPr>
        <p:txBody>
          <a:bodyPr vert="horz" wrap="square" lIns="0" tIns="15240" rIns="0" bIns="0" rtlCol="0">
            <a:spAutoFit/>
          </a:bodyPr>
          <a:lstStyle/>
          <a:p>
            <a:pPr marL="12700">
              <a:lnSpc>
                <a:spcPct val="100000"/>
              </a:lnSpc>
              <a:spcBef>
                <a:spcPts val="120"/>
              </a:spcBef>
            </a:pPr>
            <a:r>
              <a:rPr sz="1450" spc="-20" dirty="0">
                <a:latin typeface="Tahoma"/>
                <a:cs typeface="Tahoma"/>
              </a:rPr>
              <a:t>P.00</a:t>
            </a:r>
            <a:endParaRPr sz="1450">
              <a:latin typeface="Tahoma"/>
              <a:cs typeface="Tahoma"/>
            </a:endParaRPr>
          </a:p>
        </p:txBody>
      </p:sp>
      <p:grpSp>
        <p:nvGrpSpPr>
          <p:cNvPr id="4" name="object 4"/>
          <p:cNvGrpSpPr/>
          <p:nvPr/>
        </p:nvGrpSpPr>
        <p:grpSpPr>
          <a:xfrm>
            <a:off x="0" y="10057327"/>
            <a:ext cx="20104100" cy="913130"/>
            <a:chOff x="0" y="10057327"/>
            <a:chExt cx="20104100" cy="913130"/>
          </a:xfrm>
        </p:grpSpPr>
        <p:pic>
          <p:nvPicPr>
            <p:cNvPr id="5" name="object 5"/>
            <p:cNvPicPr/>
            <p:nvPr/>
          </p:nvPicPr>
          <p:blipFill>
            <a:blip r:embed="rId3" cstate="print"/>
            <a:stretch>
              <a:fillRect/>
            </a:stretch>
          </p:blipFill>
          <p:spPr>
            <a:xfrm>
              <a:off x="0" y="10467042"/>
              <a:ext cx="20104099" cy="93494"/>
            </a:xfrm>
            <a:prstGeom prst="rect">
              <a:avLst/>
            </a:prstGeom>
          </p:spPr>
        </p:pic>
        <p:sp>
          <p:nvSpPr>
            <p:cNvPr id="6" name="object 6"/>
            <p:cNvSpPr/>
            <p:nvPr/>
          </p:nvSpPr>
          <p:spPr>
            <a:xfrm>
              <a:off x="9507155" y="10057327"/>
              <a:ext cx="1029969" cy="913130"/>
            </a:xfrm>
            <a:custGeom>
              <a:avLst/>
              <a:gdLst/>
              <a:ahLst/>
              <a:cxnLst/>
              <a:rect l="l" t="t" r="r" b="b"/>
              <a:pathLst>
                <a:path w="1029970" h="913129">
                  <a:moveTo>
                    <a:pt x="1029392" y="0"/>
                  </a:moveTo>
                  <a:lnTo>
                    <a:pt x="0" y="0"/>
                  </a:lnTo>
                  <a:lnTo>
                    <a:pt x="0" y="913029"/>
                  </a:lnTo>
                  <a:lnTo>
                    <a:pt x="1029392" y="913029"/>
                  </a:lnTo>
                  <a:lnTo>
                    <a:pt x="1029392" y="0"/>
                  </a:lnTo>
                  <a:close/>
                </a:path>
              </a:pathLst>
            </a:custGeom>
            <a:solidFill>
              <a:srgbClr val="FFFFFF"/>
            </a:solidFill>
          </p:spPr>
          <p:txBody>
            <a:bodyPr wrap="square" lIns="0" tIns="0" rIns="0" bIns="0" rtlCol="0"/>
            <a:lstStyle/>
            <a:p>
              <a:endParaRPr/>
            </a:p>
          </p:txBody>
        </p:sp>
        <p:pic>
          <p:nvPicPr>
            <p:cNvPr id="7" name="object 7"/>
            <p:cNvPicPr/>
            <p:nvPr/>
          </p:nvPicPr>
          <p:blipFill>
            <a:blip r:embed="rId4" cstate="print"/>
            <a:stretch>
              <a:fillRect/>
            </a:stretch>
          </p:blipFill>
          <p:spPr>
            <a:xfrm>
              <a:off x="9789921" y="10233276"/>
              <a:ext cx="487849" cy="467608"/>
            </a:xfrm>
            <a:prstGeom prst="rect">
              <a:avLst/>
            </a:prstGeom>
          </p:spPr>
        </p:pic>
      </p:grpSp>
      <p:sp>
        <p:nvSpPr>
          <p:cNvPr id="8" name="object 8"/>
          <p:cNvSpPr txBox="1"/>
          <p:nvPr/>
        </p:nvSpPr>
        <p:spPr>
          <a:xfrm>
            <a:off x="6607098" y="10809329"/>
            <a:ext cx="6899909" cy="250190"/>
          </a:xfrm>
          <a:prstGeom prst="rect">
            <a:avLst/>
          </a:prstGeom>
        </p:spPr>
        <p:txBody>
          <a:bodyPr vert="horz" wrap="square" lIns="0" tIns="15240" rIns="0" bIns="0" rtlCol="0">
            <a:spAutoFit/>
          </a:bodyPr>
          <a:lstStyle/>
          <a:p>
            <a:pPr marL="12700">
              <a:lnSpc>
                <a:spcPct val="100000"/>
              </a:lnSpc>
              <a:spcBef>
                <a:spcPts val="120"/>
              </a:spcBef>
            </a:pPr>
            <a:r>
              <a:rPr sz="1450" spc="60" dirty="0">
                <a:latin typeface="Tahoma"/>
                <a:cs typeface="Tahoma"/>
              </a:rPr>
              <a:t>Supporting </a:t>
            </a:r>
            <a:r>
              <a:rPr sz="1450" spc="75" dirty="0">
                <a:latin typeface="Tahoma"/>
                <a:cs typeface="Tahoma"/>
              </a:rPr>
              <a:t>Those</a:t>
            </a:r>
            <a:r>
              <a:rPr sz="1450" spc="60" dirty="0">
                <a:latin typeface="Tahoma"/>
                <a:cs typeface="Tahoma"/>
              </a:rPr>
              <a:t> Receiving</a:t>
            </a:r>
            <a:r>
              <a:rPr sz="1450" spc="65" dirty="0">
                <a:latin typeface="Tahoma"/>
                <a:cs typeface="Tahoma"/>
              </a:rPr>
              <a:t> </a:t>
            </a:r>
            <a:r>
              <a:rPr sz="1450" spc="10" dirty="0">
                <a:latin typeface="Tahoma"/>
                <a:cs typeface="Tahoma"/>
              </a:rPr>
              <a:t>Immunotherapy</a:t>
            </a:r>
            <a:r>
              <a:rPr sz="1450" spc="60" dirty="0">
                <a:latin typeface="Tahoma"/>
                <a:cs typeface="Tahoma"/>
              </a:rPr>
              <a:t> </a:t>
            </a:r>
            <a:r>
              <a:rPr sz="1450" spc="80" dirty="0">
                <a:latin typeface="Tahoma"/>
                <a:cs typeface="Tahoma"/>
              </a:rPr>
              <a:t>by</a:t>
            </a:r>
            <a:r>
              <a:rPr sz="1450" spc="60" dirty="0">
                <a:latin typeface="Tahoma"/>
                <a:cs typeface="Tahoma"/>
              </a:rPr>
              <a:t> Supporting</a:t>
            </a:r>
            <a:r>
              <a:rPr sz="1450" spc="65" dirty="0">
                <a:latin typeface="Tahoma"/>
                <a:cs typeface="Tahoma"/>
              </a:rPr>
              <a:t> </a:t>
            </a:r>
            <a:r>
              <a:rPr sz="1450" spc="75" dirty="0">
                <a:latin typeface="Tahoma"/>
                <a:cs typeface="Tahoma"/>
              </a:rPr>
              <a:t>Those</a:t>
            </a:r>
            <a:r>
              <a:rPr sz="1450" spc="60" dirty="0">
                <a:latin typeface="Tahoma"/>
                <a:cs typeface="Tahoma"/>
              </a:rPr>
              <a:t> </a:t>
            </a:r>
            <a:r>
              <a:rPr sz="1450" spc="10" dirty="0">
                <a:latin typeface="Tahoma"/>
                <a:cs typeface="Tahoma"/>
              </a:rPr>
              <a:t>Delivering</a:t>
            </a:r>
            <a:r>
              <a:rPr sz="1450" spc="65" dirty="0">
                <a:latin typeface="Tahoma"/>
                <a:cs typeface="Tahoma"/>
              </a:rPr>
              <a:t> </a:t>
            </a:r>
            <a:r>
              <a:rPr sz="1450" spc="-25" dirty="0">
                <a:latin typeface="Tahoma"/>
                <a:cs typeface="Tahoma"/>
              </a:rPr>
              <a:t>it</a:t>
            </a:r>
            <a:endParaRPr sz="1450">
              <a:latin typeface="Tahoma"/>
              <a:cs typeface="Tahoma"/>
            </a:endParaRPr>
          </a:p>
        </p:txBody>
      </p:sp>
      <p:sp>
        <p:nvSpPr>
          <p:cNvPr id="9" name="object 9"/>
          <p:cNvSpPr txBox="1">
            <a:spLocks noGrp="1"/>
          </p:cNvSpPr>
          <p:nvPr>
            <p:ph type="ctrTitle"/>
          </p:nvPr>
        </p:nvSpPr>
        <p:spPr>
          <a:xfrm>
            <a:off x="3845149" y="2399492"/>
            <a:ext cx="11889544" cy="918200"/>
          </a:xfrm>
          <a:prstGeom prst="rect">
            <a:avLst/>
          </a:prstGeom>
        </p:spPr>
        <p:txBody>
          <a:bodyPr vert="horz" wrap="square" lIns="0" tIns="17780" rIns="0" bIns="0" rtlCol="0">
            <a:spAutoFit/>
          </a:bodyPr>
          <a:lstStyle/>
          <a:p>
            <a:pPr marL="12700" algn="ctr">
              <a:lnSpc>
                <a:spcPct val="100000"/>
              </a:lnSpc>
              <a:spcBef>
                <a:spcPts val="140"/>
              </a:spcBef>
            </a:pPr>
            <a:r>
              <a:rPr lang="en-GB" sz="5850" spc="185" dirty="0">
                <a:solidFill>
                  <a:srgbClr val="EC008C"/>
                </a:solidFill>
                <a:latin typeface="Tahoma"/>
                <a:cs typeface="Tahoma"/>
              </a:rPr>
              <a:t>IOCN and </a:t>
            </a:r>
            <a:r>
              <a:rPr lang="en-GB" sz="5850" spc="185" dirty="0" err="1">
                <a:solidFill>
                  <a:srgbClr val="EC008C"/>
                </a:solidFill>
                <a:latin typeface="Tahoma"/>
                <a:cs typeface="Tahoma"/>
              </a:rPr>
              <a:t>Vumedi</a:t>
            </a:r>
            <a:r>
              <a:rPr lang="en-GB" sz="5850" spc="185" dirty="0">
                <a:solidFill>
                  <a:srgbClr val="EC008C"/>
                </a:solidFill>
                <a:latin typeface="Tahoma"/>
                <a:cs typeface="Tahoma"/>
              </a:rPr>
              <a:t> Collaboration</a:t>
            </a:r>
            <a:endParaRPr sz="5850" dirty="0">
              <a:solidFill>
                <a:srgbClr val="EC008C"/>
              </a:solidFill>
              <a:latin typeface="Tahoma"/>
              <a:cs typeface="Tahoma"/>
            </a:endParaRPr>
          </a:p>
        </p:txBody>
      </p:sp>
      <p:sp>
        <p:nvSpPr>
          <p:cNvPr id="10" name="object 10"/>
          <p:cNvSpPr txBox="1"/>
          <p:nvPr/>
        </p:nvSpPr>
        <p:spPr>
          <a:xfrm>
            <a:off x="-36148" y="3732727"/>
            <a:ext cx="19917998" cy="5856732"/>
          </a:xfrm>
          <a:prstGeom prst="rect">
            <a:avLst/>
          </a:prstGeom>
        </p:spPr>
        <p:txBody>
          <a:bodyPr vert="horz" wrap="square" lIns="0" tIns="13970" rIns="0" bIns="0" rtlCol="0">
            <a:spAutoFit/>
          </a:bodyPr>
          <a:lstStyle/>
          <a:p>
            <a:pPr marL="12700" algn="ctr">
              <a:lnSpc>
                <a:spcPct val="100000"/>
              </a:lnSpc>
              <a:spcBef>
                <a:spcPts val="110"/>
              </a:spcBef>
            </a:pPr>
            <a:r>
              <a:rPr lang="en-GB" sz="3300" spc="150" dirty="0">
                <a:latin typeface="Tahoma"/>
                <a:cs typeface="Tahoma"/>
              </a:rPr>
              <a:t>The IOCN is delighted to announce a new collaboration with </a:t>
            </a:r>
            <a:r>
              <a:rPr lang="en-GB" sz="3300" spc="150" dirty="0" err="1">
                <a:latin typeface="Tahoma"/>
                <a:cs typeface="Tahoma"/>
              </a:rPr>
              <a:t>Vumedi</a:t>
            </a:r>
            <a:r>
              <a:rPr lang="en-GB" sz="3300" spc="150" dirty="0">
                <a:latin typeface="Tahoma"/>
                <a:cs typeface="Tahoma"/>
              </a:rPr>
              <a:t>.</a:t>
            </a:r>
          </a:p>
          <a:p>
            <a:pPr marL="12700" algn="ctr">
              <a:lnSpc>
                <a:spcPct val="100000"/>
              </a:lnSpc>
              <a:spcBef>
                <a:spcPts val="110"/>
              </a:spcBef>
            </a:pPr>
            <a:endParaRPr lang="en-GB" sz="3300" spc="150" dirty="0">
              <a:latin typeface="Tahoma"/>
              <a:cs typeface="Tahoma"/>
            </a:endParaRPr>
          </a:p>
          <a:p>
            <a:pPr marL="12700" algn="ctr">
              <a:lnSpc>
                <a:spcPct val="100000"/>
              </a:lnSpc>
              <a:spcBef>
                <a:spcPts val="110"/>
              </a:spcBef>
            </a:pPr>
            <a:r>
              <a:rPr lang="en-GB" sz="3300" dirty="0">
                <a:latin typeface="Tahoma"/>
                <a:cs typeface="Tahoma"/>
              </a:rPr>
              <a:t>With 800,000 registered users and 65,000 contributed videos, </a:t>
            </a:r>
            <a:r>
              <a:rPr lang="en-GB" sz="3300" dirty="0" err="1">
                <a:latin typeface="Tahoma"/>
                <a:cs typeface="Tahoma"/>
              </a:rPr>
              <a:t>Vumedi</a:t>
            </a:r>
            <a:r>
              <a:rPr lang="en-GB" sz="3300" dirty="0">
                <a:latin typeface="Tahoma"/>
                <a:cs typeface="Tahoma"/>
              </a:rPr>
              <a:t> is the world’s largest video education platform for physicians and HCPs. </a:t>
            </a:r>
            <a:r>
              <a:rPr lang="en-GB" sz="3300" dirty="0" err="1">
                <a:latin typeface="Tahoma"/>
                <a:cs typeface="Tahoma"/>
              </a:rPr>
              <a:t>Vumedi’s</a:t>
            </a:r>
            <a:r>
              <a:rPr lang="en-GB" sz="3300" dirty="0">
                <a:latin typeface="Tahoma"/>
                <a:cs typeface="Tahoma"/>
              </a:rPr>
              <a:t> mission is to help clinicians make optimal patient care decisions through comprehensive video education from a variety of trustworthy institutions and practitioners. </a:t>
            </a:r>
          </a:p>
          <a:p>
            <a:pPr marL="12700" algn="ctr">
              <a:lnSpc>
                <a:spcPct val="100000"/>
              </a:lnSpc>
              <a:spcBef>
                <a:spcPts val="110"/>
              </a:spcBef>
            </a:pPr>
            <a:endParaRPr lang="en-GB" sz="3300" dirty="0">
              <a:latin typeface="Tahoma"/>
              <a:cs typeface="Tahoma"/>
            </a:endParaRPr>
          </a:p>
          <a:p>
            <a:pPr marL="12700" algn="ctr">
              <a:lnSpc>
                <a:spcPct val="100000"/>
              </a:lnSpc>
              <a:spcBef>
                <a:spcPts val="110"/>
              </a:spcBef>
            </a:pPr>
            <a:r>
              <a:rPr lang="en-GB" sz="3300" b="1" dirty="0">
                <a:solidFill>
                  <a:srgbClr val="FF0000"/>
                </a:solidFill>
                <a:latin typeface="Tahoma"/>
                <a:cs typeface="Tahoma"/>
              </a:rPr>
              <a:t>Sign up for free at </a:t>
            </a:r>
            <a:r>
              <a:rPr lang="en-GB" sz="3300" b="1" dirty="0">
                <a:solidFill>
                  <a:srgbClr val="FF0000"/>
                </a:solidFill>
                <a:latin typeface="Tahoma"/>
                <a:cs typeface="Tahoma"/>
                <a:hlinkClick r:id="rId5"/>
              </a:rPr>
              <a:t>https://www.vumedi.com/</a:t>
            </a:r>
            <a:r>
              <a:rPr lang="en-GB" sz="3300" b="1" dirty="0">
                <a:solidFill>
                  <a:srgbClr val="FF0000"/>
                </a:solidFill>
                <a:latin typeface="Tahoma"/>
                <a:cs typeface="Tahoma"/>
              </a:rPr>
              <a:t> to access our webinar recordings</a:t>
            </a:r>
          </a:p>
          <a:p>
            <a:pPr marL="12700" algn="ctr">
              <a:lnSpc>
                <a:spcPct val="100000"/>
              </a:lnSpc>
              <a:spcBef>
                <a:spcPts val="110"/>
              </a:spcBef>
            </a:pPr>
            <a:endParaRPr lang="en-GB" sz="1000" b="1" dirty="0">
              <a:solidFill>
                <a:srgbClr val="FF0000"/>
              </a:solidFill>
              <a:latin typeface="Tahoma"/>
              <a:cs typeface="Tahoma"/>
            </a:endParaRPr>
          </a:p>
          <a:p>
            <a:pPr marL="12700" algn="ctr">
              <a:lnSpc>
                <a:spcPct val="100000"/>
              </a:lnSpc>
              <a:spcBef>
                <a:spcPts val="110"/>
              </a:spcBef>
            </a:pPr>
            <a:r>
              <a:rPr lang="en-GB" sz="3300" b="1" dirty="0">
                <a:solidFill>
                  <a:srgbClr val="FF0000"/>
                </a:solidFill>
                <a:latin typeface="Tahoma"/>
                <a:cs typeface="Tahoma"/>
                <a:hlinkClick r:id="rId6"/>
              </a:rPr>
              <a:t>Visit our IOCN dedicated page here</a:t>
            </a:r>
            <a:r>
              <a:rPr lang="en-GB" sz="3300" b="1" dirty="0">
                <a:solidFill>
                  <a:srgbClr val="FF0000"/>
                </a:solidFill>
                <a:latin typeface="Tahoma"/>
                <a:cs typeface="Tahoma"/>
              </a:rPr>
              <a:t> </a:t>
            </a:r>
          </a:p>
          <a:p>
            <a:pPr marL="12700" algn="ctr">
              <a:lnSpc>
                <a:spcPct val="100000"/>
              </a:lnSpc>
              <a:spcBef>
                <a:spcPts val="110"/>
              </a:spcBef>
            </a:pPr>
            <a:endParaRPr lang="en-GB" sz="3300" b="1" dirty="0">
              <a:solidFill>
                <a:srgbClr val="FF0000"/>
              </a:solidFill>
              <a:latin typeface="Tahoma"/>
              <a:cs typeface="Tahoma"/>
            </a:endParaRPr>
          </a:p>
          <a:p>
            <a:pPr marL="12700">
              <a:lnSpc>
                <a:spcPct val="100000"/>
              </a:lnSpc>
              <a:spcBef>
                <a:spcPts val="110"/>
              </a:spcBef>
            </a:pPr>
            <a:endParaRPr sz="3300" dirty="0">
              <a:latin typeface="Tahoma"/>
              <a:cs typeface="Tahoma"/>
            </a:endParaRPr>
          </a:p>
        </p:txBody>
      </p:sp>
      <p:grpSp>
        <p:nvGrpSpPr>
          <p:cNvPr id="52" name="Group 51"/>
          <p:cNvGrpSpPr/>
          <p:nvPr/>
        </p:nvGrpSpPr>
        <p:grpSpPr>
          <a:xfrm>
            <a:off x="5022850" y="728706"/>
            <a:ext cx="4277635" cy="1445335"/>
            <a:chOff x="7911011" y="585302"/>
            <a:chExt cx="4277635" cy="1445335"/>
          </a:xfrm>
        </p:grpSpPr>
        <p:grpSp>
          <p:nvGrpSpPr>
            <p:cNvPr id="11" name="object 11"/>
            <p:cNvGrpSpPr/>
            <p:nvPr/>
          </p:nvGrpSpPr>
          <p:grpSpPr>
            <a:xfrm>
              <a:off x="7911011" y="585302"/>
              <a:ext cx="1068070" cy="1022350"/>
              <a:chOff x="7911011" y="628164"/>
              <a:chExt cx="1068070" cy="1022350"/>
            </a:xfrm>
          </p:grpSpPr>
          <p:sp>
            <p:nvSpPr>
              <p:cNvPr id="12" name="object 12"/>
              <p:cNvSpPr/>
              <p:nvPr/>
            </p:nvSpPr>
            <p:spPr>
              <a:xfrm>
                <a:off x="8062176" y="632091"/>
                <a:ext cx="448309" cy="313690"/>
              </a:xfrm>
              <a:custGeom>
                <a:avLst/>
                <a:gdLst/>
                <a:ahLst/>
                <a:cxnLst/>
                <a:rect l="l" t="t" r="r" b="b"/>
                <a:pathLst>
                  <a:path w="448309" h="313690">
                    <a:moveTo>
                      <a:pt x="286164" y="0"/>
                    </a:moveTo>
                    <a:lnTo>
                      <a:pt x="234056" y="713"/>
                    </a:lnTo>
                    <a:lnTo>
                      <a:pt x="181953" y="3357"/>
                    </a:lnTo>
                    <a:lnTo>
                      <a:pt x="129813" y="8409"/>
                    </a:lnTo>
                    <a:lnTo>
                      <a:pt x="77596" y="16347"/>
                    </a:lnTo>
                    <a:lnTo>
                      <a:pt x="23889" y="27994"/>
                    </a:lnTo>
                    <a:lnTo>
                      <a:pt x="12809" y="75623"/>
                    </a:lnTo>
                    <a:lnTo>
                      <a:pt x="6108" y="120753"/>
                    </a:lnTo>
                    <a:lnTo>
                      <a:pt x="1988" y="166221"/>
                    </a:lnTo>
                    <a:lnTo>
                      <a:pt x="76" y="212402"/>
                    </a:lnTo>
                    <a:lnTo>
                      <a:pt x="0" y="259671"/>
                    </a:lnTo>
                    <a:lnTo>
                      <a:pt x="1387" y="308404"/>
                    </a:lnTo>
                    <a:lnTo>
                      <a:pt x="1523" y="311765"/>
                    </a:lnTo>
                    <a:lnTo>
                      <a:pt x="5659" y="313273"/>
                    </a:lnTo>
                    <a:lnTo>
                      <a:pt x="43136" y="274243"/>
                    </a:lnTo>
                    <a:lnTo>
                      <a:pt x="79122" y="239676"/>
                    </a:lnTo>
                    <a:lnTo>
                      <a:pt x="115940" y="207063"/>
                    </a:lnTo>
                    <a:lnTo>
                      <a:pt x="153621" y="176366"/>
                    </a:lnTo>
                    <a:lnTo>
                      <a:pt x="192196" y="147546"/>
                    </a:lnTo>
                    <a:lnTo>
                      <a:pt x="231695" y="120568"/>
                    </a:lnTo>
                    <a:lnTo>
                      <a:pt x="272151" y="95392"/>
                    </a:lnTo>
                    <a:lnTo>
                      <a:pt x="313593" y="71981"/>
                    </a:lnTo>
                    <a:lnTo>
                      <a:pt x="356053" y="50298"/>
                    </a:lnTo>
                    <a:lnTo>
                      <a:pt x="399561" y="30304"/>
                    </a:lnTo>
                    <a:lnTo>
                      <a:pt x="447960" y="10476"/>
                    </a:lnTo>
                    <a:lnTo>
                      <a:pt x="446996" y="4853"/>
                    </a:lnTo>
                    <a:lnTo>
                      <a:pt x="390557" y="2453"/>
                    </a:lnTo>
                    <a:lnTo>
                      <a:pt x="338317" y="739"/>
                    </a:lnTo>
                    <a:lnTo>
                      <a:pt x="286164" y="0"/>
                    </a:lnTo>
                    <a:close/>
                  </a:path>
                </a:pathLst>
              </a:custGeom>
              <a:solidFill>
                <a:srgbClr val="00A651"/>
              </a:solidFill>
            </p:spPr>
            <p:txBody>
              <a:bodyPr wrap="square" lIns="0" tIns="0" rIns="0" bIns="0" rtlCol="0"/>
              <a:lstStyle/>
              <a:p>
                <a:endParaRPr/>
              </a:p>
            </p:txBody>
          </p:sp>
          <p:sp>
            <p:nvSpPr>
              <p:cNvPr id="13" name="object 13"/>
              <p:cNvSpPr/>
              <p:nvPr/>
            </p:nvSpPr>
            <p:spPr>
              <a:xfrm>
                <a:off x="8463557" y="628164"/>
                <a:ext cx="429895" cy="398780"/>
              </a:xfrm>
              <a:custGeom>
                <a:avLst/>
                <a:gdLst/>
                <a:ahLst/>
                <a:cxnLst/>
                <a:rect l="l" t="t" r="r" b="b"/>
                <a:pathLst>
                  <a:path w="429895" h="398780">
                    <a:moveTo>
                      <a:pt x="276033" y="0"/>
                    </a:moveTo>
                    <a:lnTo>
                      <a:pt x="228621" y="4786"/>
                    </a:lnTo>
                    <a:lnTo>
                      <a:pt x="183564" y="12274"/>
                    </a:lnTo>
                    <a:lnTo>
                      <a:pt x="138978" y="22318"/>
                    </a:lnTo>
                    <a:lnTo>
                      <a:pt x="94391" y="34680"/>
                    </a:lnTo>
                    <a:lnTo>
                      <a:pt x="49332" y="49121"/>
                    </a:lnTo>
                    <a:lnTo>
                      <a:pt x="3329" y="65401"/>
                    </a:lnTo>
                    <a:lnTo>
                      <a:pt x="0" y="70961"/>
                    </a:lnTo>
                    <a:lnTo>
                      <a:pt x="48693" y="94598"/>
                    </a:lnTo>
                    <a:lnTo>
                      <a:pt x="92677" y="118195"/>
                    </a:lnTo>
                    <a:lnTo>
                      <a:pt x="135055" y="143183"/>
                    </a:lnTo>
                    <a:lnTo>
                      <a:pt x="175873" y="169579"/>
                    </a:lnTo>
                    <a:lnTo>
                      <a:pt x="215175" y="197401"/>
                    </a:lnTo>
                    <a:lnTo>
                      <a:pt x="253008" y="226668"/>
                    </a:lnTo>
                    <a:lnTo>
                      <a:pt x="289416" y="257396"/>
                    </a:lnTo>
                    <a:lnTo>
                      <a:pt x="324446" y="289605"/>
                    </a:lnTo>
                    <a:lnTo>
                      <a:pt x="358142" y="323311"/>
                    </a:lnTo>
                    <a:lnTo>
                      <a:pt x="390549" y="358532"/>
                    </a:lnTo>
                    <a:lnTo>
                      <a:pt x="424290" y="398459"/>
                    </a:lnTo>
                    <a:lnTo>
                      <a:pt x="429358" y="395820"/>
                    </a:lnTo>
                    <a:lnTo>
                      <a:pt x="414310" y="341425"/>
                    </a:lnTo>
                    <a:lnTo>
                      <a:pt x="399906" y="291239"/>
                    </a:lnTo>
                    <a:lnTo>
                      <a:pt x="384600" y="241434"/>
                    </a:lnTo>
                    <a:lnTo>
                      <a:pt x="367923" y="192118"/>
                    </a:lnTo>
                    <a:lnTo>
                      <a:pt x="349407" y="143398"/>
                    </a:lnTo>
                    <a:lnTo>
                      <a:pt x="328585" y="95382"/>
                    </a:lnTo>
                    <a:lnTo>
                      <a:pt x="304988" y="48179"/>
                    </a:lnTo>
                    <a:lnTo>
                      <a:pt x="277405" y="701"/>
                    </a:lnTo>
                    <a:lnTo>
                      <a:pt x="276033" y="0"/>
                    </a:lnTo>
                    <a:close/>
                  </a:path>
                </a:pathLst>
              </a:custGeom>
              <a:solidFill>
                <a:srgbClr val="FF9727"/>
              </a:solidFill>
            </p:spPr>
            <p:txBody>
              <a:bodyPr wrap="square" lIns="0" tIns="0" rIns="0" bIns="0" rtlCol="0"/>
              <a:lstStyle/>
              <a:p>
                <a:endParaRPr/>
              </a:p>
            </p:txBody>
          </p:sp>
          <p:sp>
            <p:nvSpPr>
              <p:cNvPr id="14" name="object 14"/>
              <p:cNvSpPr/>
              <p:nvPr/>
            </p:nvSpPr>
            <p:spPr>
              <a:xfrm>
                <a:off x="8647165" y="1012336"/>
                <a:ext cx="332105" cy="511175"/>
              </a:xfrm>
              <a:custGeom>
                <a:avLst/>
                <a:gdLst/>
                <a:ahLst/>
                <a:cxnLst/>
                <a:rect l="l" t="t" r="r" b="b"/>
                <a:pathLst>
                  <a:path w="332104" h="511175">
                    <a:moveTo>
                      <a:pt x="180978" y="0"/>
                    </a:moveTo>
                    <a:lnTo>
                      <a:pt x="176748" y="1225"/>
                    </a:lnTo>
                    <a:lnTo>
                      <a:pt x="169705" y="54848"/>
                    </a:lnTo>
                    <a:lnTo>
                      <a:pt x="161212" y="103991"/>
                    </a:lnTo>
                    <a:lnTo>
                      <a:pt x="150891" y="152053"/>
                    </a:lnTo>
                    <a:lnTo>
                      <a:pt x="138739" y="199082"/>
                    </a:lnTo>
                    <a:lnTo>
                      <a:pt x="124753" y="245127"/>
                    </a:lnTo>
                    <a:lnTo>
                      <a:pt x="108931" y="290236"/>
                    </a:lnTo>
                    <a:lnTo>
                      <a:pt x="91270" y="334458"/>
                    </a:lnTo>
                    <a:lnTo>
                      <a:pt x="71768" y="377842"/>
                    </a:lnTo>
                    <a:lnTo>
                      <a:pt x="50422" y="420436"/>
                    </a:lnTo>
                    <a:lnTo>
                      <a:pt x="27229" y="462289"/>
                    </a:lnTo>
                    <a:lnTo>
                      <a:pt x="0" y="506895"/>
                    </a:lnTo>
                    <a:lnTo>
                      <a:pt x="4104" y="510864"/>
                    </a:lnTo>
                    <a:lnTo>
                      <a:pt x="50998" y="479390"/>
                    </a:lnTo>
                    <a:lnTo>
                      <a:pt x="94101" y="449862"/>
                    </a:lnTo>
                    <a:lnTo>
                      <a:pt x="136556" y="419598"/>
                    </a:lnTo>
                    <a:lnTo>
                      <a:pt x="178113" y="388191"/>
                    </a:lnTo>
                    <a:lnTo>
                      <a:pt x="218521" y="355229"/>
                    </a:lnTo>
                    <a:lnTo>
                      <a:pt x="257529" y="320305"/>
                    </a:lnTo>
                    <a:lnTo>
                      <a:pt x="294887" y="283010"/>
                    </a:lnTo>
                    <a:lnTo>
                      <a:pt x="331256" y="241846"/>
                    </a:lnTo>
                    <a:lnTo>
                      <a:pt x="331476" y="240327"/>
                    </a:lnTo>
                    <a:lnTo>
                      <a:pt x="311932" y="196916"/>
                    </a:lnTo>
                    <a:lnTo>
                      <a:pt x="290565" y="156592"/>
                    </a:lnTo>
                    <a:lnTo>
                      <a:pt x="266919" y="117525"/>
                    </a:lnTo>
                    <a:lnTo>
                      <a:pt x="241072" y="79190"/>
                    </a:lnTo>
                    <a:lnTo>
                      <a:pt x="213100" y="41065"/>
                    </a:lnTo>
                    <a:lnTo>
                      <a:pt x="183083" y="2628"/>
                    </a:lnTo>
                    <a:lnTo>
                      <a:pt x="180978" y="0"/>
                    </a:lnTo>
                    <a:close/>
                  </a:path>
                </a:pathLst>
              </a:custGeom>
              <a:solidFill>
                <a:srgbClr val="00ADEE"/>
              </a:solidFill>
            </p:spPr>
            <p:txBody>
              <a:bodyPr wrap="square" lIns="0" tIns="0" rIns="0" bIns="0" rtlCol="0"/>
              <a:lstStyle/>
              <a:p>
                <a:endParaRPr/>
              </a:p>
            </p:txBody>
          </p:sp>
          <p:sp>
            <p:nvSpPr>
              <p:cNvPr id="15" name="object 15"/>
              <p:cNvSpPr/>
              <p:nvPr/>
            </p:nvSpPr>
            <p:spPr>
              <a:xfrm>
                <a:off x="8119237" y="1415568"/>
                <a:ext cx="541020" cy="234950"/>
              </a:xfrm>
              <a:custGeom>
                <a:avLst/>
                <a:gdLst/>
                <a:ahLst/>
                <a:cxnLst/>
                <a:rect l="l" t="t" r="r" b="b"/>
                <a:pathLst>
                  <a:path w="541020" h="234950">
                    <a:moveTo>
                      <a:pt x="2544" y="0"/>
                    </a:moveTo>
                    <a:lnTo>
                      <a:pt x="44266" y="40196"/>
                    </a:lnTo>
                    <a:lnTo>
                      <a:pt x="85518" y="72252"/>
                    </a:lnTo>
                    <a:lnTo>
                      <a:pt x="127273" y="103469"/>
                    </a:lnTo>
                    <a:lnTo>
                      <a:pt x="169848" y="133485"/>
                    </a:lnTo>
                    <a:lnTo>
                      <a:pt x="213555" y="161937"/>
                    </a:lnTo>
                    <a:lnTo>
                      <a:pt x="258709" y="188463"/>
                    </a:lnTo>
                    <a:lnTo>
                      <a:pt x="305625" y="212700"/>
                    </a:lnTo>
                    <a:lnTo>
                      <a:pt x="355926" y="234809"/>
                    </a:lnTo>
                    <a:lnTo>
                      <a:pt x="357444" y="234568"/>
                    </a:lnTo>
                    <a:lnTo>
                      <a:pt x="392922" y="202783"/>
                    </a:lnTo>
                    <a:lnTo>
                      <a:pt x="424899" y="170205"/>
                    </a:lnTo>
                    <a:lnTo>
                      <a:pt x="454987" y="135840"/>
                    </a:lnTo>
                    <a:lnTo>
                      <a:pt x="483707" y="99601"/>
                    </a:lnTo>
                    <a:lnTo>
                      <a:pt x="511583" y="61403"/>
                    </a:lnTo>
                    <a:lnTo>
                      <a:pt x="539135" y="21161"/>
                    </a:lnTo>
                    <a:lnTo>
                      <a:pt x="541009" y="18365"/>
                    </a:lnTo>
                    <a:lnTo>
                      <a:pt x="538549" y="14711"/>
                    </a:lnTo>
                    <a:lnTo>
                      <a:pt x="485260" y="24287"/>
                    </a:lnTo>
                    <a:lnTo>
                      <a:pt x="435804" y="31123"/>
                    </a:lnTo>
                    <a:lnTo>
                      <a:pt x="386825" y="35892"/>
                    </a:lnTo>
                    <a:lnTo>
                      <a:pt x="338276" y="38604"/>
                    </a:lnTo>
                    <a:lnTo>
                      <a:pt x="290109" y="39272"/>
                    </a:lnTo>
                    <a:lnTo>
                      <a:pt x="242277" y="37909"/>
                    </a:lnTo>
                    <a:lnTo>
                      <a:pt x="194733" y="34527"/>
                    </a:lnTo>
                    <a:lnTo>
                      <a:pt x="147429" y="29137"/>
                    </a:lnTo>
                    <a:lnTo>
                      <a:pt x="100319" y="21752"/>
                    </a:lnTo>
                    <a:lnTo>
                      <a:pt x="53356" y="12385"/>
                    </a:lnTo>
                    <a:lnTo>
                      <a:pt x="2544" y="0"/>
                    </a:lnTo>
                    <a:close/>
                  </a:path>
                </a:pathLst>
              </a:custGeom>
              <a:solidFill>
                <a:srgbClr val="FFE600"/>
              </a:solidFill>
            </p:spPr>
            <p:txBody>
              <a:bodyPr wrap="square" lIns="0" tIns="0" rIns="0" bIns="0" rtlCol="0"/>
              <a:lstStyle/>
              <a:p>
                <a:endParaRPr/>
              </a:p>
            </p:txBody>
          </p:sp>
          <p:sp>
            <p:nvSpPr>
              <p:cNvPr id="16" name="object 16"/>
              <p:cNvSpPr/>
              <p:nvPr/>
            </p:nvSpPr>
            <p:spPr>
              <a:xfrm>
                <a:off x="7911011" y="878780"/>
                <a:ext cx="266065" cy="518795"/>
              </a:xfrm>
              <a:custGeom>
                <a:avLst/>
                <a:gdLst/>
                <a:ahLst/>
                <a:cxnLst/>
                <a:rect l="l" t="t" r="r" b="b"/>
                <a:pathLst>
                  <a:path w="266065" h="518794">
                    <a:moveTo>
                      <a:pt x="110509" y="0"/>
                    </a:moveTo>
                    <a:lnTo>
                      <a:pt x="90558" y="52803"/>
                    </a:lnTo>
                    <a:lnTo>
                      <a:pt x="72566" y="101820"/>
                    </a:lnTo>
                    <a:lnTo>
                      <a:pt x="55528" y="151060"/>
                    </a:lnTo>
                    <a:lnTo>
                      <a:pt x="39887" y="200712"/>
                    </a:lnTo>
                    <a:lnTo>
                      <a:pt x="26083" y="250966"/>
                    </a:lnTo>
                    <a:lnTo>
                      <a:pt x="14557" y="302009"/>
                    </a:lnTo>
                    <a:lnTo>
                      <a:pt x="5750" y="354032"/>
                    </a:lnTo>
                    <a:lnTo>
                      <a:pt x="0" y="408626"/>
                    </a:lnTo>
                    <a:lnTo>
                      <a:pt x="691" y="409997"/>
                    </a:lnTo>
                    <a:lnTo>
                      <a:pt x="41807" y="434056"/>
                    </a:lnTo>
                    <a:lnTo>
                      <a:pt x="82618" y="454547"/>
                    </a:lnTo>
                    <a:lnTo>
                      <a:pt x="124557" y="472696"/>
                    </a:lnTo>
                    <a:lnTo>
                      <a:pt x="167866" y="488973"/>
                    </a:lnTo>
                    <a:lnTo>
                      <a:pt x="212784" y="503849"/>
                    </a:lnTo>
                    <a:lnTo>
                      <a:pt x="259552" y="517795"/>
                    </a:lnTo>
                    <a:lnTo>
                      <a:pt x="262787" y="518717"/>
                    </a:lnTo>
                    <a:lnTo>
                      <a:pt x="265520" y="515272"/>
                    </a:lnTo>
                    <a:lnTo>
                      <a:pt x="240149" y="467498"/>
                    </a:lnTo>
                    <a:lnTo>
                      <a:pt x="218555" y="422532"/>
                    </a:lnTo>
                    <a:lnTo>
                      <a:pt x="199079" y="377389"/>
                    </a:lnTo>
                    <a:lnTo>
                      <a:pt x="181695" y="332028"/>
                    </a:lnTo>
                    <a:lnTo>
                      <a:pt x="166376" y="286408"/>
                    </a:lnTo>
                    <a:lnTo>
                      <a:pt x="153096" y="240487"/>
                    </a:lnTo>
                    <a:lnTo>
                      <a:pt x="141830" y="194225"/>
                    </a:lnTo>
                    <a:lnTo>
                      <a:pt x="132551" y="147579"/>
                    </a:lnTo>
                    <a:lnTo>
                      <a:pt x="125232" y="100509"/>
                    </a:lnTo>
                    <a:lnTo>
                      <a:pt x="119849" y="52974"/>
                    </a:lnTo>
                    <a:lnTo>
                      <a:pt x="116164" y="858"/>
                    </a:lnTo>
                    <a:lnTo>
                      <a:pt x="110509" y="0"/>
                    </a:lnTo>
                    <a:close/>
                  </a:path>
                </a:pathLst>
              </a:custGeom>
              <a:solidFill>
                <a:srgbClr val="EB008B"/>
              </a:solidFill>
            </p:spPr>
            <p:txBody>
              <a:bodyPr wrap="square" lIns="0" tIns="0" rIns="0" bIns="0" rtlCol="0"/>
              <a:lstStyle/>
              <a:p>
                <a:endParaRPr/>
              </a:p>
            </p:txBody>
          </p:sp>
          <p:sp>
            <p:nvSpPr>
              <p:cNvPr id="17" name="object 17"/>
              <p:cNvSpPr/>
              <p:nvPr/>
            </p:nvSpPr>
            <p:spPr>
              <a:xfrm>
                <a:off x="8146656" y="813359"/>
                <a:ext cx="480059" cy="523875"/>
              </a:xfrm>
              <a:custGeom>
                <a:avLst/>
                <a:gdLst/>
                <a:ahLst/>
                <a:cxnLst/>
                <a:rect l="l" t="t" r="r" b="b"/>
                <a:pathLst>
                  <a:path w="480059" h="523875">
                    <a:moveTo>
                      <a:pt x="325404" y="0"/>
                    </a:moveTo>
                    <a:lnTo>
                      <a:pt x="290018" y="16387"/>
                    </a:lnTo>
                    <a:lnTo>
                      <a:pt x="274892" y="61172"/>
                    </a:lnTo>
                    <a:lnTo>
                      <a:pt x="271081" y="89886"/>
                    </a:lnTo>
                    <a:lnTo>
                      <a:pt x="266779" y="118628"/>
                    </a:lnTo>
                    <a:lnTo>
                      <a:pt x="248055" y="232695"/>
                    </a:lnTo>
                    <a:lnTo>
                      <a:pt x="71044" y="206487"/>
                    </a:lnTo>
                    <a:lnTo>
                      <a:pt x="63369" y="205702"/>
                    </a:lnTo>
                    <a:lnTo>
                      <a:pt x="17098" y="214884"/>
                    </a:lnTo>
                    <a:lnTo>
                      <a:pt x="0" y="249805"/>
                    </a:lnTo>
                    <a:lnTo>
                      <a:pt x="1205" y="272452"/>
                    </a:lnTo>
                    <a:lnTo>
                      <a:pt x="11177" y="289369"/>
                    </a:lnTo>
                    <a:lnTo>
                      <a:pt x="30329" y="300961"/>
                    </a:lnTo>
                    <a:lnTo>
                      <a:pt x="59076" y="307636"/>
                    </a:lnTo>
                    <a:lnTo>
                      <a:pt x="94254" y="312366"/>
                    </a:lnTo>
                    <a:lnTo>
                      <a:pt x="129390" y="317411"/>
                    </a:lnTo>
                    <a:lnTo>
                      <a:pt x="263238" y="337687"/>
                    </a:lnTo>
                    <a:lnTo>
                      <a:pt x="338904" y="436740"/>
                    </a:lnTo>
                    <a:lnTo>
                      <a:pt x="379852" y="491096"/>
                    </a:lnTo>
                    <a:lnTo>
                      <a:pt x="390785" y="504160"/>
                    </a:lnTo>
                    <a:lnTo>
                      <a:pt x="401630" y="513832"/>
                    </a:lnTo>
                    <a:lnTo>
                      <a:pt x="412466" y="520173"/>
                    </a:lnTo>
                    <a:lnTo>
                      <a:pt x="423369" y="523242"/>
                    </a:lnTo>
                    <a:lnTo>
                      <a:pt x="432203" y="523328"/>
                    </a:lnTo>
                    <a:lnTo>
                      <a:pt x="441215" y="521284"/>
                    </a:lnTo>
                    <a:lnTo>
                      <a:pt x="450367" y="517119"/>
                    </a:lnTo>
                    <a:lnTo>
                      <a:pt x="459619" y="510844"/>
                    </a:lnTo>
                    <a:lnTo>
                      <a:pt x="474875" y="493827"/>
                    </a:lnTo>
                    <a:lnTo>
                      <a:pt x="479980" y="474591"/>
                    </a:lnTo>
                    <a:lnTo>
                      <a:pt x="474930" y="452776"/>
                    </a:lnTo>
                    <a:lnTo>
                      <a:pt x="459724" y="428019"/>
                    </a:lnTo>
                    <a:lnTo>
                      <a:pt x="439066" y="400956"/>
                    </a:lnTo>
                    <a:lnTo>
                      <a:pt x="345717" y="275909"/>
                    </a:lnTo>
                    <a:lnTo>
                      <a:pt x="364992" y="145898"/>
                    </a:lnTo>
                    <a:lnTo>
                      <a:pt x="370170" y="112547"/>
                    </a:lnTo>
                    <a:lnTo>
                      <a:pt x="375590" y="79349"/>
                    </a:lnTo>
                    <a:lnTo>
                      <a:pt x="377725" y="47954"/>
                    </a:lnTo>
                    <a:lnTo>
                      <a:pt x="372048" y="24674"/>
                    </a:lnTo>
                    <a:lnTo>
                      <a:pt x="358389" y="9167"/>
                    </a:lnTo>
                    <a:lnTo>
                      <a:pt x="336576" y="1090"/>
                    </a:lnTo>
                    <a:lnTo>
                      <a:pt x="325404" y="0"/>
                    </a:lnTo>
                    <a:close/>
                  </a:path>
                </a:pathLst>
              </a:custGeom>
              <a:solidFill>
                <a:srgbClr val="5F5F5F"/>
              </a:solidFill>
            </p:spPr>
            <p:txBody>
              <a:bodyPr wrap="square" lIns="0" tIns="0" rIns="0" bIns="0" rtlCol="0"/>
              <a:lstStyle/>
              <a:p>
                <a:endParaRPr/>
              </a:p>
            </p:txBody>
          </p:sp>
          <p:pic>
            <p:nvPicPr>
              <p:cNvPr id="18" name="object 18"/>
              <p:cNvPicPr/>
              <p:nvPr/>
            </p:nvPicPr>
            <p:blipFill>
              <a:blip r:embed="rId7" cstate="print"/>
              <a:stretch>
                <a:fillRect/>
              </a:stretch>
            </p:blipFill>
            <p:spPr>
              <a:xfrm>
                <a:off x="8540377" y="854664"/>
                <a:ext cx="97023" cy="226317"/>
              </a:xfrm>
              <a:prstGeom prst="rect">
                <a:avLst/>
              </a:prstGeom>
            </p:spPr>
          </p:pic>
          <p:pic>
            <p:nvPicPr>
              <p:cNvPr id="19" name="object 19"/>
              <p:cNvPicPr/>
              <p:nvPr/>
            </p:nvPicPr>
            <p:blipFill>
              <a:blip r:embed="rId8" cstate="print"/>
              <a:stretch>
                <a:fillRect/>
              </a:stretch>
            </p:blipFill>
            <p:spPr>
              <a:xfrm>
                <a:off x="8154099" y="1151243"/>
                <a:ext cx="225964" cy="97150"/>
              </a:xfrm>
              <a:prstGeom prst="rect">
                <a:avLst/>
              </a:prstGeom>
            </p:spPr>
          </p:pic>
        </p:grpSp>
        <p:sp>
          <p:nvSpPr>
            <p:cNvPr id="20" name="object 20"/>
            <p:cNvSpPr/>
            <p:nvPr/>
          </p:nvSpPr>
          <p:spPr>
            <a:xfrm>
              <a:off x="11448236" y="697062"/>
              <a:ext cx="740410" cy="881380"/>
            </a:xfrm>
            <a:custGeom>
              <a:avLst/>
              <a:gdLst/>
              <a:ahLst/>
              <a:cxnLst/>
              <a:rect l="l" t="t" r="r" b="b"/>
              <a:pathLst>
                <a:path w="740409" h="881380">
                  <a:moveTo>
                    <a:pt x="73955" y="0"/>
                  </a:moveTo>
                  <a:lnTo>
                    <a:pt x="38494" y="5166"/>
                  </a:lnTo>
                  <a:lnTo>
                    <a:pt x="15731" y="18305"/>
                  </a:lnTo>
                  <a:lnTo>
                    <a:pt x="3591" y="41579"/>
                  </a:lnTo>
                  <a:lnTo>
                    <a:pt x="0" y="77149"/>
                  </a:lnTo>
                  <a:lnTo>
                    <a:pt x="0" y="789326"/>
                  </a:lnTo>
                  <a:lnTo>
                    <a:pt x="2930" y="834454"/>
                  </a:lnTo>
                  <a:lnTo>
                    <a:pt x="27850" y="870318"/>
                  </a:lnTo>
                  <a:lnTo>
                    <a:pt x="87180" y="878371"/>
                  </a:lnTo>
                  <a:lnTo>
                    <a:pt x="121309" y="874244"/>
                  </a:lnTo>
                  <a:lnTo>
                    <a:pt x="144092" y="861018"/>
                  </a:lnTo>
                  <a:lnTo>
                    <a:pt x="156819" y="837351"/>
                  </a:lnTo>
                  <a:lnTo>
                    <a:pt x="160780" y="801902"/>
                  </a:lnTo>
                  <a:lnTo>
                    <a:pt x="160790" y="305624"/>
                  </a:lnTo>
                  <a:lnTo>
                    <a:pt x="533616" y="795716"/>
                  </a:lnTo>
                  <a:lnTo>
                    <a:pt x="566443" y="838539"/>
                  </a:lnTo>
                  <a:lnTo>
                    <a:pt x="605181" y="869607"/>
                  </a:lnTo>
                  <a:lnTo>
                    <a:pt x="654953" y="880821"/>
                  </a:lnTo>
                  <a:lnTo>
                    <a:pt x="661812" y="880664"/>
                  </a:lnTo>
                  <a:lnTo>
                    <a:pt x="708817" y="866447"/>
                  </a:lnTo>
                  <a:lnTo>
                    <a:pt x="738092" y="835492"/>
                  </a:lnTo>
                  <a:lnTo>
                    <a:pt x="740228" y="831461"/>
                  </a:lnTo>
                  <a:lnTo>
                    <a:pt x="740228" y="53600"/>
                  </a:lnTo>
                  <a:lnTo>
                    <a:pt x="712484" y="10656"/>
                  </a:lnTo>
                  <a:lnTo>
                    <a:pt x="664293" y="492"/>
                  </a:lnTo>
                  <a:lnTo>
                    <a:pt x="662744" y="649"/>
                  </a:lnTo>
                  <a:lnTo>
                    <a:pt x="654053" y="460"/>
                  </a:lnTo>
                  <a:lnTo>
                    <a:pt x="594302" y="16965"/>
                  </a:lnTo>
                  <a:lnTo>
                    <a:pt x="578160" y="78060"/>
                  </a:lnTo>
                  <a:lnTo>
                    <a:pt x="578149" y="575040"/>
                  </a:lnTo>
                  <a:lnTo>
                    <a:pt x="275130" y="176877"/>
                  </a:lnTo>
                  <a:lnTo>
                    <a:pt x="181586" y="53024"/>
                  </a:lnTo>
                  <a:lnTo>
                    <a:pt x="158926" y="28350"/>
                  </a:lnTo>
                  <a:lnTo>
                    <a:pt x="133755" y="11442"/>
                  </a:lnTo>
                  <a:lnTo>
                    <a:pt x="105592" y="2068"/>
                  </a:lnTo>
                  <a:lnTo>
                    <a:pt x="73955" y="0"/>
                  </a:lnTo>
                  <a:close/>
                </a:path>
              </a:pathLst>
            </a:custGeom>
            <a:solidFill>
              <a:srgbClr val="000000"/>
            </a:solidFill>
          </p:spPr>
          <p:txBody>
            <a:bodyPr wrap="square" lIns="0" tIns="0" rIns="0" bIns="0" rtlCol="0"/>
            <a:lstStyle/>
            <a:p>
              <a:endParaRPr/>
            </a:p>
          </p:txBody>
        </p:sp>
        <p:sp>
          <p:nvSpPr>
            <p:cNvPr id="21" name="object 21"/>
            <p:cNvSpPr/>
            <p:nvPr/>
          </p:nvSpPr>
          <p:spPr>
            <a:xfrm>
              <a:off x="9495107" y="685022"/>
              <a:ext cx="876300" cy="907415"/>
            </a:xfrm>
            <a:custGeom>
              <a:avLst/>
              <a:gdLst/>
              <a:ahLst/>
              <a:cxnLst/>
              <a:rect l="l" t="t" r="r" b="b"/>
              <a:pathLst>
                <a:path w="876300" h="907415">
                  <a:moveTo>
                    <a:pt x="481915" y="0"/>
                  </a:moveTo>
                  <a:lnTo>
                    <a:pt x="395331" y="0"/>
                  </a:lnTo>
                  <a:lnTo>
                    <a:pt x="390571" y="554"/>
                  </a:lnTo>
                  <a:lnTo>
                    <a:pt x="390934" y="554"/>
                  </a:lnTo>
                  <a:lnTo>
                    <a:pt x="389112" y="984"/>
                  </a:lnTo>
                  <a:lnTo>
                    <a:pt x="376997" y="4135"/>
                  </a:lnTo>
                  <a:lnTo>
                    <a:pt x="372595" y="4776"/>
                  </a:lnTo>
                  <a:lnTo>
                    <a:pt x="372845" y="4776"/>
                  </a:lnTo>
                  <a:lnTo>
                    <a:pt x="322354" y="15061"/>
                  </a:lnTo>
                  <a:lnTo>
                    <a:pt x="274014" y="30794"/>
                  </a:lnTo>
                  <a:lnTo>
                    <a:pt x="228767" y="51702"/>
                  </a:lnTo>
                  <a:lnTo>
                    <a:pt x="186498" y="77836"/>
                  </a:lnTo>
                  <a:lnTo>
                    <a:pt x="147381" y="109117"/>
                  </a:lnTo>
                  <a:lnTo>
                    <a:pt x="112730" y="143807"/>
                  </a:lnTo>
                  <a:lnTo>
                    <a:pt x="82676" y="181216"/>
                  </a:lnTo>
                  <a:lnTo>
                    <a:pt x="57243" y="221293"/>
                  </a:lnTo>
                  <a:lnTo>
                    <a:pt x="36453" y="263989"/>
                  </a:lnTo>
                  <a:lnTo>
                    <a:pt x="20331" y="309257"/>
                  </a:lnTo>
                  <a:lnTo>
                    <a:pt x="8899" y="357045"/>
                  </a:lnTo>
                  <a:lnTo>
                    <a:pt x="2181" y="407306"/>
                  </a:lnTo>
                  <a:lnTo>
                    <a:pt x="75" y="455912"/>
                  </a:lnTo>
                  <a:lnTo>
                    <a:pt x="0" y="457665"/>
                  </a:lnTo>
                  <a:lnTo>
                    <a:pt x="2125" y="506063"/>
                  </a:lnTo>
                  <a:lnTo>
                    <a:pt x="8547" y="552472"/>
                  </a:lnTo>
                  <a:lnTo>
                    <a:pt x="19255" y="596863"/>
                  </a:lnTo>
                  <a:lnTo>
                    <a:pt x="34239" y="639206"/>
                  </a:lnTo>
                  <a:lnTo>
                    <a:pt x="53489" y="679472"/>
                  </a:lnTo>
                  <a:lnTo>
                    <a:pt x="76995" y="717632"/>
                  </a:lnTo>
                  <a:lnTo>
                    <a:pt x="104746" y="753656"/>
                  </a:lnTo>
                  <a:lnTo>
                    <a:pt x="136732" y="787515"/>
                  </a:lnTo>
                  <a:lnTo>
                    <a:pt x="173083" y="819090"/>
                  </a:lnTo>
                  <a:lnTo>
                    <a:pt x="211397" y="845860"/>
                  </a:lnTo>
                  <a:lnTo>
                    <a:pt x="251628" y="867807"/>
                  </a:lnTo>
                  <a:lnTo>
                    <a:pt x="293726" y="884910"/>
                  </a:lnTo>
                  <a:lnTo>
                    <a:pt x="337646" y="897151"/>
                  </a:lnTo>
                  <a:lnTo>
                    <a:pt x="383338" y="904509"/>
                  </a:lnTo>
                  <a:lnTo>
                    <a:pt x="430754" y="906967"/>
                  </a:lnTo>
                  <a:lnTo>
                    <a:pt x="449811" y="906586"/>
                  </a:lnTo>
                  <a:lnTo>
                    <a:pt x="488792" y="903556"/>
                  </a:lnTo>
                  <a:lnTo>
                    <a:pt x="558122" y="890679"/>
                  </a:lnTo>
                  <a:lnTo>
                    <a:pt x="604728" y="875458"/>
                  </a:lnTo>
                  <a:lnTo>
                    <a:pt x="648356" y="855278"/>
                  </a:lnTo>
                  <a:lnTo>
                    <a:pt x="688960" y="830169"/>
                  </a:lnTo>
                  <a:lnTo>
                    <a:pt x="726495" y="800160"/>
                  </a:lnTo>
                  <a:lnTo>
                    <a:pt x="760913" y="765280"/>
                  </a:lnTo>
                  <a:lnTo>
                    <a:pt x="779107" y="742158"/>
                  </a:lnTo>
                  <a:lnTo>
                    <a:pt x="451890" y="742158"/>
                  </a:lnTo>
                  <a:lnTo>
                    <a:pt x="401795" y="740017"/>
                  </a:lnTo>
                  <a:lnTo>
                    <a:pt x="352559" y="727767"/>
                  </a:lnTo>
                  <a:lnTo>
                    <a:pt x="305282" y="705454"/>
                  </a:lnTo>
                  <a:lnTo>
                    <a:pt x="262705" y="674294"/>
                  </a:lnTo>
                  <a:lnTo>
                    <a:pt x="227488" y="636254"/>
                  </a:lnTo>
                  <a:lnTo>
                    <a:pt x="200228" y="592297"/>
                  </a:lnTo>
                  <a:lnTo>
                    <a:pt x="181522" y="543390"/>
                  </a:lnTo>
                  <a:lnTo>
                    <a:pt x="171966" y="490498"/>
                  </a:lnTo>
                  <a:lnTo>
                    <a:pt x="170683" y="434654"/>
                  </a:lnTo>
                  <a:lnTo>
                    <a:pt x="170672" y="434178"/>
                  </a:lnTo>
                  <a:lnTo>
                    <a:pt x="177012" y="382287"/>
                  </a:lnTo>
                  <a:lnTo>
                    <a:pt x="190958" y="334896"/>
                  </a:lnTo>
                  <a:lnTo>
                    <a:pt x="212483" y="292075"/>
                  </a:lnTo>
                  <a:lnTo>
                    <a:pt x="241561" y="253894"/>
                  </a:lnTo>
                  <a:lnTo>
                    <a:pt x="278162" y="220422"/>
                  </a:lnTo>
                  <a:lnTo>
                    <a:pt x="315098" y="195975"/>
                  </a:lnTo>
                  <a:lnTo>
                    <a:pt x="353424" y="178455"/>
                  </a:lnTo>
                  <a:lnTo>
                    <a:pt x="393003" y="167908"/>
                  </a:lnTo>
                  <a:lnTo>
                    <a:pt x="433697" y="164382"/>
                  </a:lnTo>
                  <a:lnTo>
                    <a:pt x="781717" y="164382"/>
                  </a:lnTo>
                  <a:lnTo>
                    <a:pt x="753039" y="131491"/>
                  </a:lnTo>
                  <a:lnTo>
                    <a:pt x="720063" y="101335"/>
                  </a:lnTo>
                  <a:lnTo>
                    <a:pt x="683286" y="74487"/>
                  </a:lnTo>
                  <a:lnTo>
                    <a:pt x="642725" y="50967"/>
                  </a:lnTo>
                  <a:lnTo>
                    <a:pt x="598393" y="30794"/>
                  </a:lnTo>
                  <a:lnTo>
                    <a:pt x="558938" y="18042"/>
                  </a:lnTo>
                  <a:lnTo>
                    <a:pt x="501569" y="4776"/>
                  </a:lnTo>
                  <a:lnTo>
                    <a:pt x="492772" y="2714"/>
                  </a:lnTo>
                  <a:lnTo>
                    <a:pt x="481915" y="0"/>
                  </a:lnTo>
                  <a:close/>
                </a:path>
                <a:path w="876300" h="907415">
                  <a:moveTo>
                    <a:pt x="781717" y="164382"/>
                  </a:moveTo>
                  <a:lnTo>
                    <a:pt x="433697" y="164382"/>
                  </a:lnTo>
                  <a:lnTo>
                    <a:pt x="461620" y="166000"/>
                  </a:lnTo>
                  <a:lnTo>
                    <a:pt x="489849" y="170837"/>
                  </a:lnTo>
                  <a:lnTo>
                    <a:pt x="546835" y="190077"/>
                  </a:lnTo>
                  <a:lnTo>
                    <a:pt x="588878" y="213357"/>
                  </a:lnTo>
                  <a:lnTo>
                    <a:pt x="624576" y="242687"/>
                  </a:lnTo>
                  <a:lnTo>
                    <a:pt x="653886" y="278008"/>
                  </a:lnTo>
                  <a:lnTo>
                    <a:pt x="676770" y="319260"/>
                  </a:lnTo>
                  <a:lnTo>
                    <a:pt x="693185" y="366382"/>
                  </a:lnTo>
                  <a:lnTo>
                    <a:pt x="703092" y="419317"/>
                  </a:lnTo>
                  <a:lnTo>
                    <a:pt x="704987" y="448122"/>
                  </a:lnTo>
                  <a:lnTo>
                    <a:pt x="705196" y="451473"/>
                  </a:lnTo>
                  <a:lnTo>
                    <a:pt x="700067" y="507572"/>
                  </a:lnTo>
                  <a:lnTo>
                    <a:pt x="689361" y="554252"/>
                  </a:lnTo>
                  <a:lnTo>
                    <a:pt x="673017" y="596037"/>
                  </a:lnTo>
                  <a:lnTo>
                    <a:pt x="650986" y="633012"/>
                  </a:lnTo>
                  <a:lnTo>
                    <a:pt x="623216" y="665262"/>
                  </a:lnTo>
                  <a:lnTo>
                    <a:pt x="589657" y="692872"/>
                  </a:lnTo>
                  <a:lnTo>
                    <a:pt x="550259" y="715925"/>
                  </a:lnTo>
                  <a:lnTo>
                    <a:pt x="501745" y="734142"/>
                  </a:lnTo>
                  <a:lnTo>
                    <a:pt x="451890" y="742158"/>
                  </a:lnTo>
                  <a:lnTo>
                    <a:pt x="779107" y="742158"/>
                  </a:lnTo>
                  <a:lnTo>
                    <a:pt x="820018" y="681190"/>
                  </a:lnTo>
                  <a:lnTo>
                    <a:pt x="842322" y="635100"/>
                  </a:lnTo>
                  <a:lnTo>
                    <a:pt x="859070" y="587345"/>
                  </a:lnTo>
                  <a:lnTo>
                    <a:pt x="870246" y="537981"/>
                  </a:lnTo>
                  <a:lnTo>
                    <a:pt x="875840" y="487066"/>
                  </a:lnTo>
                  <a:lnTo>
                    <a:pt x="875789" y="434178"/>
                  </a:lnTo>
                  <a:lnTo>
                    <a:pt x="870228" y="380805"/>
                  </a:lnTo>
                  <a:lnTo>
                    <a:pt x="860376" y="331210"/>
                  </a:lnTo>
                  <a:lnTo>
                    <a:pt x="846632" y="284806"/>
                  </a:lnTo>
                  <a:lnTo>
                    <a:pt x="829011" y="241613"/>
                  </a:lnTo>
                  <a:lnTo>
                    <a:pt x="807528" y="201649"/>
                  </a:lnTo>
                  <a:lnTo>
                    <a:pt x="782199" y="164936"/>
                  </a:lnTo>
                  <a:lnTo>
                    <a:pt x="781717" y="164382"/>
                  </a:lnTo>
                  <a:close/>
                </a:path>
              </a:pathLst>
            </a:custGeom>
            <a:solidFill>
              <a:srgbClr val="000000"/>
            </a:solidFill>
          </p:spPr>
          <p:txBody>
            <a:bodyPr wrap="square" lIns="0" tIns="0" rIns="0" bIns="0" rtlCol="0"/>
            <a:lstStyle/>
            <a:p>
              <a:endParaRPr/>
            </a:p>
          </p:txBody>
        </p:sp>
        <p:sp>
          <p:nvSpPr>
            <p:cNvPr id="22" name="object 22"/>
            <p:cNvSpPr/>
            <p:nvPr/>
          </p:nvSpPr>
          <p:spPr>
            <a:xfrm>
              <a:off x="10484482" y="642165"/>
              <a:ext cx="813435" cy="908685"/>
            </a:xfrm>
            <a:custGeom>
              <a:avLst/>
              <a:gdLst/>
              <a:ahLst/>
              <a:cxnLst/>
              <a:rect l="l" t="t" r="r" b="b"/>
              <a:pathLst>
                <a:path w="813434" h="908685">
                  <a:moveTo>
                    <a:pt x="481868" y="0"/>
                  </a:moveTo>
                  <a:lnTo>
                    <a:pt x="395378" y="0"/>
                  </a:lnTo>
                  <a:lnTo>
                    <a:pt x="391326" y="460"/>
                  </a:lnTo>
                  <a:lnTo>
                    <a:pt x="377044" y="4125"/>
                  </a:lnTo>
                  <a:lnTo>
                    <a:pt x="373525" y="4649"/>
                  </a:lnTo>
                  <a:lnTo>
                    <a:pt x="322429" y="15052"/>
                  </a:lnTo>
                  <a:lnTo>
                    <a:pt x="274176" y="30739"/>
                  </a:lnTo>
                  <a:lnTo>
                    <a:pt x="228869" y="51663"/>
                  </a:lnTo>
                  <a:lnTo>
                    <a:pt x="186610" y="77776"/>
                  </a:lnTo>
                  <a:lnTo>
                    <a:pt x="147501" y="109033"/>
                  </a:lnTo>
                  <a:lnTo>
                    <a:pt x="112880" y="143688"/>
                  </a:lnTo>
                  <a:lnTo>
                    <a:pt x="82843" y="181063"/>
                  </a:lnTo>
                  <a:lnTo>
                    <a:pt x="57415" y="221110"/>
                  </a:lnTo>
                  <a:lnTo>
                    <a:pt x="36618" y="263778"/>
                  </a:lnTo>
                  <a:lnTo>
                    <a:pt x="20478" y="309021"/>
                  </a:lnTo>
                  <a:lnTo>
                    <a:pt x="9017" y="356789"/>
                  </a:lnTo>
                  <a:lnTo>
                    <a:pt x="2259" y="407034"/>
                  </a:lnTo>
                  <a:lnTo>
                    <a:pt x="0" y="463964"/>
                  </a:lnTo>
                  <a:lnTo>
                    <a:pt x="3168" y="518233"/>
                  </a:lnTo>
                  <a:lnTo>
                    <a:pt x="11751" y="569799"/>
                  </a:lnTo>
                  <a:lnTo>
                    <a:pt x="25734" y="618621"/>
                  </a:lnTo>
                  <a:lnTo>
                    <a:pt x="45101" y="664657"/>
                  </a:lnTo>
                  <a:lnTo>
                    <a:pt x="69838" y="707867"/>
                  </a:lnTo>
                  <a:lnTo>
                    <a:pt x="99931" y="748208"/>
                  </a:lnTo>
                  <a:lnTo>
                    <a:pt x="135365" y="785640"/>
                  </a:lnTo>
                  <a:lnTo>
                    <a:pt x="173058" y="818070"/>
                  </a:lnTo>
                  <a:lnTo>
                    <a:pt x="212186" y="845566"/>
                  </a:lnTo>
                  <a:lnTo>
                    <a:pt x="252702" y="868107"/>
                  </a:lnTo>
                  <a:lnTo>
                    <a:pt x="294558" y="885674"/>
                  </a:lnTo>
                  <a:lnTo>
                    <a:pt x="337705" y="898246"/>
                  </a:lnTo>
                  <a:lnTo>
                    <a:pt x="382095" y="905804"/>
                  </a:lnTo>
                  <a:lnTo>
                    <a:pt x="427681" y="908328"/>
                  </a:lnTo>
                  <a:lnTo>
                    <a:pt x="469899" y="906258"/>
                  </a:lnTo>
                  <a:lnTo>
                    <a:pt x="513178" y="900066"/>
                  </a:lnTo>
                  <a:lnTo>
                    <a:pt x="557364" y="889784"/>
                  </a:lnTo>
                  <a:lnTo>
                    <a:pt x="602304" y="875439"/>
                  </a:lnTo>
                  <a:lnTo>
                    <a:pt x="649290" y="854763"/>
                  </a:lnTo>
                  <a:lnTo>
                    <a:pt x="692784" y="827992"/>
                  </a:lnTo>
                  <a:lnTo>
                    <a:pt x="732698" y="795200"/>
                  </a:lnTo>
                  <a:lnTo>
                    <a:pt x="768943" y="756462"/>
                  </a:lnTo>
                  <a:lnTo>
                    <a:pt x="801429" y="711852"/>
                  </a:lnTo>
                  <a:lnTo>
                    <a:pt x="813132" y="674976"/>
                  </a:lnTo>
                  <a:lnTo>
                    <a:pt x="811240" y="663466"/>
                  </a:lnTo>
                  <a:lnTo>
                    <a:pt x="776508" y="628881"/>
                  </a:lnTo>
                  <a:lnTo>
                    <a:pt x="712741" y="607943"/>
                  </a:lnTo>
                  <a:lnTo>
                    <a:pt x="662778" y="621554"/>
                  </a:lnTo>
                  <a:lnTo>
                    <a:pt x="637371" y="647959"/>
                  </a:lnTo>
                  <a:lnTo>
                    <a:pt x="605204" y="680208"/>
                  </a:lnTo>
                  <a:lnTo>
                    <a:pt x="568793" y="705808"/>
                  </a:lnTo>
                  <a:lnTo>
                    <a:pt x="529153" y="724641"/>
                  </a:lnTo>
                  <a:lnTo>
                    <a:pt x="487301" y="736592"/>
                  </a:lnTo>
                  <a:lnTo>
                    <a:pt x="444252" y="741542"/>
                  </a:lnTo>
                  <a:lnTo>
                    <a:pt x="401023" y="739376"/>
                  </a:lnTo>
                  <a:lnTo>
                    <a:pt x="358628" y="729975"/>
                  </a:lnTo>
                  <a:lnTo>
                    <a:pt x="318085" y="713224"/>
                  </a:lnTo>
                  <a:lnTo>
                    <a:pt x="280408" y="689005"/>
                  </a:lnTo>
                  <a:lnTo>
                    <a:pt x="242798" y="654329"/>
                  </a:lnTo>
                  <a:lnTo>
                    <a:pt x="212989" y="615060"/>
                  </a:lnTo>
                  <a:lnTo>
                    <a:pt x="191009" y="571267"/>
                  </a:lnTo>
                  <a:lnTo>
                    <a:pt x="176886" y="523023"/>
                  </a:lnTo>
                  <a:lnTo>
                    <a:pt x="170650" y="470398"/>
                  </a:lnTo>
                  <a:lnTo>
                    <a:pt x="172327" y="413463"/>
                  </a:lnTo>
                  <a:lnTo>
                    <a:pt x="181189" y="365222"/>
                  </a:lnTo>
                  <a:lnTo>
                    <a:pt x="197720" y="320559"/>
                  </a:lnTo>
                  <a:lnTo>
                    <a:pt x="221105" y="280175"/>
                  </a:lnTo>
                  <a:lnTo>
                    <a:pt x="250524" y="244772"/>
                  </a:lnTo>
                  <a:lnTo>
                    <a:pt x="285162" y="215051"/>
                  </a:lnTo>
                  <a:lnTo>
                    <a:pt x="324200" y="191716"/>
                  </a:lnTo>
                  <a:lnTo>
                    <a:pt x="366821" y="175466"/>
                  </a:lnTo>
                  <a:lnTo>
                    <a:pt x="412208" y="167004"/>
                  </a:lnTo>
                  <a:lnTo>
                    <a:pt x="459544" y="167031"/>
                  </a:lnTo>
                  <a:lnTo>
                    <a:pt x="512696" y="176866"/>
                  </a:lnTo>
                  <a:lnTo>
                    <a:pt x="560348" y="195973"/>
                  </a:lnTo>
                  <a:lnTo>
                    <a:pt x="602819" y="224519"/>
                  </a:lnTo>
                  <a:lnTo>
                    <a:pt x="640428" y="262672"/>
                  </a:lnTo>
                  <a:lnTo>
                    <a:pt x="663515" y="286528"/>
                  </a:lnTo>
                  <a:lnTo>
                    <a:pt x="685774" y="298505"/>
                  </a:lnTo>
                  <a:lnTo>
                    <a:pt x="742467" y="290870"/>
                  </a:lnTo>
                  <a:lnTo>
                    <a:pt x="785918" y="273578"/>
                  </a:lnTo>
                  <a:lnTo>
                    <a:pt x="811135" y="244233"/>
                  </a:lnTo>
                  <a:lnTo>
                    <a:pt x="813096" y="232021"/>
                  </a:lnTo>
                  <a:lnTo>
                    <a:pt x="811693" y="219149"/>
                  </a:lnTo>
                  <a:lnTo>
                    <a:pt x="765249" y="146715"/>
                  </a:lnTo>
                  <a:lnTo>
                    <a:pt x="727585" y="108087"/>
                  </a:lnTo>
                  <a:lnTo>
                    <a:pt x="685796" y="75233"/>
                  </a:lnTo>
                  <a:lnTo>
                    <a:pt x="639976" y="48226"/>
                  </a:lnTo>
                  <a:lnTo>
                    <a:pt x="590220" y="27140"/>
                  </a:lnTo>
                  <a:lnTo>
                    <a:pt x="553304" y="16290"/>
                  </a:lnTo>
                  <a:lnTo>
                    <a:pt x="491959" y="2414"/>
                  </a:lnTo>
                  <a:lnTo>
                    <a:pt x="481868" y="0"/>
                  </a:lnTo>
                  <a:close/>
                </a:path>
              </a:pathLst>
            </a:custGeom>
            <a:solidFill>
              <a:srgbClr val="000000"/>
            </a:solidFill>
          </p:spPr>
          <p:txBody>
            <a:bodyPr wrap="square" lIns="0" tIns="0" rIns="0" bIns="0" rtlCol="0"/>
            <a:lstStyle/>
            <a:p>
              <a:endParaRPr/>
            </a:p>
          </p:txBody>
        </p:sp>
        <p:sp>
          <p:nvSpPr>
            <p:cNvPr id="23" name="object 23"/>
            <p:cNvSpPr/>
            <p:nvPr/>
          </p:nvSpPr>
          <p:spPr>
            <a:xfrm>
              <a:off x="9190986" y="697525"/>
              <a:ext cx="165735" cy="878205"/>
            </a:xfrm>
            <a:custGeom>
              <a:avLst/>
              <a:gdLst/>
              <a:ahLst/>
              <a:cxnLst/>
              <a:rect l="l" t="t" r="r" b="b"/>
              <a:pathLst>
                <a:path w="165734" h="878205">
                  <a:moveTo>
                    <a:pt x="102394" y="31"/>
                  </a:moveTo>
                  <a:lnTo>
                    <a:pt x="38908" y="4084"/>
                  </a:lnTo>
                  <a:lnTo>
                    <a:pt x="4004" y="39769"/>
                  </a:lnTo>
                  <a:lnTo>
                    <a:pt x="0" y="783714"/>
                  </a:lnTo>
                  <a:lnTo>
                    <a:pt x="398" y="809507"/>
                  </a:lnTo>
                  <a:lnTo>
                    <a:pt x="7142" y="847653"/>
                  </a:lnTo>
                  <a:lnTo>
                    <a:pt x="44944" y="875367"/>
                  </a:lnTo>
                  <a:lnTo>
                    <a:pt x="90248" y="877910"/>
                  </a:lnTo>
                  <a:lnTo>
                    <a:pt x="125656" y="873981"/>
                  </a:lnTo>
                  <a:lnTo>
                    <a:pt x="148833" y="861058"/>
                  </a:lnTo>
                  <a:lnTo>
                    <a:pt x="161486" y="837395"/>
                  </a:lnTo>
                  <a:lnTo>
                    <a:pt x="165324" y="801242"/>
                  </a:lnTo>
                  <a:lnTo>
                    <a:pt x="165387" y="85970"/>
                  </a:lnTo>
                  <a:lnTo>
                    <a:pt x="165167" y="63767"/>
                  </a:lnTo>
                  <a:lnTo>
                    <a:pt x="160651" y="37069"/>
                  </a:lnTo>
                  <a:lnTo>
                    <a:pt x="148317" y="17174"/>
                  </a:lnTo>
                  <a:lnTo>
                    <a:pt x="128715" y="4642"/>
                  </a:lnTo>
                  <a:lnTo>
                    <a:pt x="102394" y="31"/>
                  </a:lnTo>
                  <a:close/>
                </a:path>
              </a:pathLst>
            </a:custGeom>
            <a:solidFill>
              <a:srgbClr val="000000"/>
            </a:solidFill>
          </p:spPr>
          <p:txBody>
            <a:bodyPr wrap="square" lIns="0" tIns="0" rIns="0" bIns="0" rtlCol="0"/>
            <a:lstStyle/>
            <a:p>
              <a:endParaRPr/>
            </a:p>
          </p:txBody>
        </p:sp>
        <p:grpSp>
          <p:nvGrpSpPr>
            <p:cNvPr id="24" name="object 24"/>
            <p:cNvGrpSpPr/>
            <p:nvPr/>
          </p:nvGrpSpPr>
          <p:grpSpPr>
            <a:xfrm>
              <a:off x="7945235" y="1823570"/>
              <a:ext cx="387350" cy="163830"/>
              <a:chOff x="7945235" y="1823570"/>
              <a:chExt cx="387350" cy="163830"/>
            </a:xfrm>
          </p:grpSpPr>
          <p:sp>
            <p:nvSpPr>
              <p:cNvPr id="25" name="object 25"/>
              <p:cNvSpPr/>
              <p:nvPr/>
            </p:nvSpPr>
            <p:spPr>
              <a:xfrm>
                <a:off x="7945235" y="1823573"/>
                <a:ext cx="130175" cy="161290"/>
              </a:xfrm>
              <a:custGeom>
                <a:avLst/>
                <a:gdLst/>
                <a:ahLst/>
                <a:cxnLst/>
                <a:rect l="l" t="t" r="r" b="b"/>
                <a:pathLst>
                  <a:path w="130175" h="161289">
                    <a:moveTo>
                      <a:pt x="129628" y="0"/>
                    </a:moveTo>
                    <a:lnTo>
                      <a:pt x="0" y="0"/>
                    </a:lnTo>
                    <a:lnTo>
                      <a:pt x="0" y="22860"/>
                    </a:lnTo>
                    <a:lnTo>
                      <a:pt x="52476" y="22860"/>
                    </a:lnTo>
                    <a:lnTo>
                      <a:pt x="52476" y="161290"/>
                    </a:lnTo>
                    <a:lnTo>
                      <a:pt x="77139" y="161290"/>
                    </a:lnTo>
                    <a:lnTo>
                      <a:pt x="77139" y="22860"/>
                    </a:lnTo>
                    <a:lnTo>
                      <a:pt x="129628" y="22860"/>
                    </a:lnTo>
                    <a:lnTo>
                      <a:pt x="129628" y="0"/>
                    </a:lnTo>
                    <a:close/>
                  </a:path>
                </a:pathLst>
              </a:custGeom>
              <a:solidFill>
                <a:srgbClr val="000000"/>
              </a:solidFill>
            </p:spPr>
            <p:txBody>
              <a:bodyPr wrap="square" lIns="0" tIns="0" rIns="0" bIns="0" rtlCol="0"/>
              <a:lstStyle/>
              <a:p>
                <a:endParaRPr/>
              </a:p>
            </p:txBody>
          </p:sp>
          <p:pic>
            <p:nvPicPr>
              <p:cNvPr id="26" name="object 26"/>
              <p:cNvPicPr/>
              <p:nvPr/>
            </p:nvPicPr>
            <p:blipFill>
              <a:blip r:embed="rId9" cstate="print"/>
              <a:stretch>
                <a:fillRect/>
              </a:stretch>
            </p:blipFill>
            <p:spPr>
              <a:xfrm>
                <a:off x="8097083" y="1823817"/>
                <a:ext cx="99588" cy="161042"/>
              </a:xfrm>
              <a:prstGeom prst="rect">
                <a:avLst/>
              </a:prstGeom>
            </p:spPr>
          </p:pic>
          <p:pic>
            <p:nvPicPr>
              <p:cNvPr id="27" name="object 27"/>
              <p:cNvPicPr/>
              <p:nvPr/>
            </p:nvPicPr>
            <p:blipFill>
              <a:blip r:embed="rId10" cstate="print"/>
              <a:stretch>
                <a:fillRect/>
              </a:stretch>
            </p:blipFill>
            <p:spPr>
              <a:xfrm>
                <a:off x="8220453" y="1863742"/>
                <a:ext cx="111703" cy="123357"/>
              </a:xfrm>
              <a:prstGeom prst="rect">
                <a:avLst/>
              </a:prstGeom>
            </p:spPr>
          </p:pic>
        </p:grpSp>
        <p:grpSp>
          <p:nvGrpSpPr>
            <p:cNvPr id="28" name="object 28"/>
            <p:cNvGrpSpPr/>
            <p:nvPr/>
          </p:nvGrpSpPr>
          <p:grpSpPr>
            <a:xfrm>
              <a:off x="8409325" y="1820452"/>
              <a:ext cx="1954530" cy="210185"/>
              <a:chOff x="8409325" y="1820452"/>
              <a:chExt cx="1954530" cy="210185"/>
            </a:xfrm>
          </p:grpSpPr>
          <p:sp>
            <p:nvSpPr>
              <p:cNvPr id="29" name="object 29"/>
              <p:cNvSpPr/>
              <p:nvPr/>
            </p:nvSpPr>
            <p:spPr>
              <a:xfrm>
                <a:off x="8409325" y="1823818"/>
                <a:ext cx="24765" cy="161290"/>
              </a:xfrm>
              <a:custGeom>
                <a:avLst/>
                <a:gdLst/>
                <a:ahLst/>
                <a:cxnLst/>
                <a:rect l="l" t="t" r="r" b="b"/>
                <a:pathLst>
                  <a:path w="24765" h="161289">
                    <a:moveTo>
                      <a:pt x="24669" y="0"/>
                    </a:moveTo>
                    <a:lnTo>
                      <a:pt x="0" y="0"/>
                    </a:lnTo>
                    <a:lnTo>
                      <a:pt x="0" y="161042"/>
                    </a:lnTo>
                    <a:lnTo>
                      <a:pt x="24669" y="161042"/>
                    </a:lnTo>
                    <a:lnTo>
                      <a:pt x="24669" y="0"/>
                    </a:lnTo>
                    <a:close/>
                  </a:path>
                </a:pathLst>
              </a:custGeom>
              <a:solidFill>
                <a:srgbClr val="000000"/>
              </a:solidFill>
            </p:spPr>
            <p:txBody>
              <a:bodyPr wrap="square" lIns="0" tIns="0" rIns="0" bIns="0" rtlCol="0"/>
              <a:lstStyle/>
              <a:p>
                <a:endParaRPr/>
              </a:p>
            </p:txBody>
          </p:sp>
          <p:pic>
            <p:nvPicPr>
              <p:cNvPr id="30" name="object 30"/>
              <p:cNvPicPr/>
              <p:nvPr/>
            </p:nvPicPr>
            <p:blipFill>
              <a:blip r:embed="rId11" cstate="print"/>
              <a:stretch>
                <a:fillRect/>
              </a:stretch>
            </p:blipFill>
            <p:spPr>
              <a:xfrm>
                <a:off x="8469436" y="1863743"/>
                <a:ext cx="174727" cy="121116"/>
              </a:xfrm>
              <a:prstGeom prst="rect">
                <a:avLst/>
              </a:prstGeom>
            </p:spPr>
          </p:pic>
          <p:pic>
            <p:nvPicPr>
              <p:cNvPr id="31" name="object 31"/>
              <p:cNvPicPr/>
              <p:nvPr/>
            </p:nvPicPr>
            <p:blipFill>
              <a:blip r:embed="rId12" cstate="print"/>
              <a:stretch>
                <a:fillRect/>
              </a:stretch>
            </p:blipFill>
            <p:spPr>
              <a:xfrm>
                <a:off x="8676694" y="1863743"/>
                <a:ext cx="174727" cy="121116"/>
              </a:xfrm>
              <a:prstGeom prst="rect">
                <a:avLst/>
              </a:prstGeom>
            </p:spPr>
          </p:pic>
          <p:pic>
            <p:nvPicPr>
              <p:cNvPr id="32" name="object 32"/>
              <p:cNvPicPr/>
              <p:nvPr/>
            </p:nvPicPr>
            <p:blipFill>
              <a:blip r:embed="rId13" cstate="print"/>
              <a:stretch>
                <a:fillRect/>
              </a:stretch>
            </p:blipFill>
            <p:spPr>
              <a:xfrm>
                <a:off x="8882835" y="1865987"/>
                <a:ext cx="98017" cy="121116"/>
              </a:xfrm>
              <a:prstGeom prst="rect">
                <a:avLst/>
              </a:prstGeom>
            </p:spPr>
          </p:pic>
          <p:pic>
            <p:nvPicPr>
              <p:cNvPr id="33" name="object 33"/>
              <p:cNvPicPr/>
              <p:nvPr/>
            </p:nvPicPr>
            <p:blipFill>
              <a:blip r:embed="rId14" cstate="print"/>
              <a:stretch>
                <a:fillRect/>
              </a:stretch>
            </p:blipFill>
            <p:spPr>
              <a:xfrm>
                <a:off x="9014493" y="1863743"/>
                <a:ext cx="99588" cy="121116"/>
              </a:xfrm>
              <a:prstGeom prst="rect">
                <a:avLst/>
              </a:prstGeom>
            </p:spPr>
          </p:pic>
          <p:pic>
            <p:nvPicPr>
              <p:cNvPr id="34" name="object 34"/>
              <p:cNvPicPr/>
              <p:nvPr/>
            </p:nvPicPr>
            <p:blipFill>
              <a:blip r:embed="rId15" cstate="print"/>
              <a:stretch>
                <a:fillRect/>
              </a:stretch>
            </p:blipFill>
            <p:spPr>
              <a:xfrm>
                <a:off x="9137866" y="1820452"/>
                <a:ext cx="386915" cy="167774"/>
              </a:xfrm>
              <a:prstGeom prst="rect">
                <a:avLst/>
              </a:prstGeom>
            </p:spPr>
          </p:pic>
          <p:pic>
            <p:nvPicPr>
              <p:cNvPr id="35" name="object 35"/>
              <p:cNvPicPr/>
              <p:nvPr/>
            </p:nvPicPr>
            <p:blipFill>
              <a:blip r:embed="rId16" cstate="print"/>
              <a:stretch>
                <a:fillRect/>
              </a:stretch>
            </p:blipFill>
            <p:spPr>
              <a:xfrm>
                <a:off x="9550805" y="1863743"/>
                <a:ext cx="99588" cy="121116"/>
              </a:xfrm>
              <a:prstGeom prst="rect">
                <a:avLst/>
              </a:prstGeom>
            </p:spPr>
          </p:pic>
          <p:pic>
            <p:nvPicPr>
              <p:cNvPr id="36" name="object 36"/>
              <p:cNvPicPr/>
              <p:nvPr/>
            </p:nvPicPr>
            <p:blipFill>
              <a:blip r:embed="rId17" cstate="print"/>
              <a:stretch>
                <a:fillRect/>
              </a:stretch>
            </p:blipFill>
            <p:spPr>
              <a:xfrm>
                <a:off x="9674180" y="1863739"/>
                <a:ext cx="242473" cy="123587"/>
              </a:xfrm>
              <a:prstGeom prst="rect">
                <a:avLst/>
              </a:prstGeom>
            </p:spPr>
          </p:pic>
          <p:sp>
            <p:nvSpPr>
              <p:cNvPr id="37" name="object 37"/>
              <p:cNvSpPr/>
              <p:nvPr/>
            </p:nvSpPr>
            <p:spPr>
              <a:xfrm>
                <a:off x="9942001" y="1823818"/>
                <a:ext cx="23495" cy="161290"/>
              </a:xfrm>
              <a:custGeom>
                <a:avLst/>
                <a:gdLst/>
                <a:ahLst/>
                <a:cxnLst/>
                <a:rect l="l" t="t" r="r" b="b"/>
                <a:pathLst>
                  <a:path w="23495" h="161289">
                    <a:moveTo>
                      <a:pt x="22878" y="0"/>
                    </a:moveTo>
                    <a:lnTo>
                      <a:pt x="0" y="0"/>
                    </a:lnTo>
                    <a:lnTo>
                      <a:pt x="0" y="161042"/>
                    </a:lnTo>
                    <a:lnTo>
                      <a:pt x="22878" y="161042"/>
                    </a:lnTo>
                    <a:lnTo>
                      <a:pt x="22878" y="0"/>
                    </a:lnTo>
                    <a:close/>
                  </a:path>
                </a:pathLst>
              </a:custGeom>
              <a:solidFill>
                <a:srgbClr val="000000"/>
              </a:solidFill>
            </p:spPr>
            <p:txBody>
              <a:bodyPr wrap="square" lIns="0" tIns="0" rIns="0" bIns="0" rtlCol="0"/>
              <a:lstStyle/>
              <a:p>
                <a:endParaRPr/>
              </a:p>
            </p:txBody>
          </p:sp>
          <p:pic>
            <p:nvPicPr>
              <p:cNvPr id="38" name="object 38"/>
              <p:cNvPicPr/>
              <p:nvPr/>
            </p:nvPicPr>
            <p:blipFill>
              <a:blip r:embed="rId18" cstate="print"/>
              <a:stretch>
                <a:fillRect/>
              </a:stretch>
            </p:blipFill>
            <p:spPr>
              <a:xfrm>
                <a:off x="9990004" y="1863736"/>
                <a:ext cx="373237" cy="166874"/>
              </a:xfrm>
              <a:prstGeom prst="rect">
                <a:avLst/>
              </a:prstGeom>
            </p:spPr>
          </p:pic>
        </p:grpSp>
        <p:grpSp>
          <p:nvGrpSpPr>
            <p:cNvPr id="39" name="object 39"/>
            <p:cNvGrpSpPr/>
            <p:nvPr/>
          </p:nvGrpSpPr>
          <p:grpSpPr>
            <a:xfrm>
              <a:off x="10423145" y="1820452"/>
              <a:ext cx="758825" cy="168275"/>
              <a:chOff x="10423145" y="1820452"/>
              <a:chExt cx="758825" cy="168275"/>
            </a:xfrm>
          </p:grpSpPr>
          <p:pic>
            <p:nvPicPr>
              <p:cNvPr id="40" name="object 40"/>
              <p:cNvPicPr/>
              <p:nvPr/>
            </p:nvPicPr>
            <p:blipFill>
              <a:blip r:embed="rId19" cstate="print"/>
              <a:stretch>
                <a:fillRect/>
              </a:stretch>
            </p:blipFill>
            <p:spPr>
              <a:xfrm>
                <a:off x="10423145" y="1820452"/>
                <a:ext cx="158351" cy="167774"/>
              </a:xfrm>
              <a:prstGeom prst="rect">
                <a:avLst/>
              </a:prstGeom>
            </p:spPr>
          </p:pic>
          <p:sp>
            <p:nvSpPr>
              <p:cNvPr id="41" name="object 41"/>
              <p:cNvSpPr/>
              <p:nvPr/>
            </p:nvSpPr>
            <p:spPr>
              <a:xfrm>
                <a:off x="10607522" y="1823370"/>
                <a:ext cx="84455" cy="161925"/>
              </a:xfrm>
              <a:custGeom>
                <a:avLst/>
                <a:gdLst/>
                <a:ahLst/>
                <a:cxnLst/>
                <a:rect l="l" t="t" r="r" b="b"/>
                <a:pathLst>
                  <a:path w="84454" h="161925">
                    <a:moveTo>
                      <a:pt x="22885" y="457"/>
                    </a:moveTo>
                    <a:lnTo>
                      <a:pt x="0" y="457"/>
                    </a:lnTo>
                    <a:lnTo>
                      <a:pt x="0" y="161493"/>
                    </a:lnTo>
                    <a:lnTo>
                      <a:pt x="22885" y="161493"/>
                    </a:lnTo>
                    <a:lnTo>
                      <a:pt x="22885" y="457"/>
                    </a:lnTo>
                    <a:close/>
                  </a:path>
                  <a:path w="84454" h="161925">
                    <a:moveTo>
                      <a:pt x="79184" y="42621"/>
                    </a:moveTo>
                    <a:lnTo>
                      <a:pt x="56527" y="42621"/>
                    </a:lnTo>
                    <a:lnTo>
                      <a:pt x="56527" y="161493"/>
                    </a:lnTo>
                    <a:lnTo>
                      <a:pt x="79184" y="161493"/>
                    </a:lnTo>
                    <a:lnTo>
                      <a:pt x="79184" y="42621"/>
                    </a:lnTo>
                    <a:close/>
                  </a:path>
                  <a:path w="84454" h="161925">
                    <a:moveTo>
                      <a:pt x="84112" y="6286"/>
                    </a:moveTo>
                    <a:lnTo>
                      <a:pt x="77381" y="0"/>
                    </a:lnTo>
                    <a:lnTo>
                      <a:pt x="58089" y="0"/>
                    </a:lnTo>
                    <a:lnTo>
                      <a:pt x="51142" y="6286"/>
                    </a:lnTo>
                    <a:lnTo>
                      <a:pt x="51142" y="23558"/>
                    </a:lnTo>
                    <a:lnTo>
                      <a:pt x="58089" y="30060"/>
                    </a:lnTo>
                    <a:lnTo>
                      <a:pt x="77381" y="30060"/>
                    </a:lnTo>
                    <a:lnTo>
                      <a:pt x="84112" y="23558"/>
                    </a:lnTo>
                    <a:lnTo>
                      <a:pt x="84112" y="6286"/>
                    </a:lnTo>
                    <a:close/>
                  </a:path>
                </a:pathLst>
              </a:custGeom>
              <a:solidFill>
                <a:srgbClr val="000000"/>
              </a:solidFill>
            </p:spPr>
            <p:txBody>
              <a:bodyPr wrap="square" lIns="0" tIns="0" rIns="0" bIns="0" rtlCol="0"/>
              <a:lstStyle/>
              <a:p>
                <a:endParaRPr/>
              </a:p>
            </p:txBody>
          </p:sp>
          <p:pic>
            <p:nvPicPr>
              <p:cNvPr id="42" name="object 42"/>
              <p:cNvPicPr/>
              <p:nvPr/>
            </p:nvPicPr>
            <p:blipFill>
              <a:blip r:embed="rId16" cstate="print"/>
              <a:stretch>
                <a:fillRect/>
              </a:stretch>
            </p:blipFill>
            <p:spPr>
              <a:xfrm>
                <a:off x="10720348" y="1863743"/>
                <a:ext cx="99588" cy="121116"/>
              </a:xfrm>
              <a:prstGeom prst="rect">
                <a:avLst/>
              </a:prstGeom>
            </p:spPr>
          </p:pic>
          <p:sp>
            <p:nvSpPr>
              <p:cNvPr id="43" name="object 43"/>
              <p:cNvSpPr/>
              <p:nvPr/>
            </p:nvSpPr>
            <p:spPr>
              <a:xfrm>
                <a:off x="10846863" y="1823368"/>
                <a:ext cx="33020" cy="161925"/>
              </a:xfrm>
              <a:custGeom>
                <a:avLst/>
                <a:gdLst/>
                <a:ahLst/>
                <a:cxnLst/>
                <a:rect l="l" t="t" r="r" b="b"/>
                <a:pathLst>
                  <a:path w="33020" h="161925">
                    <a:moveTo>
                      <a:pt x="28041" y="42616"/>
                    </a:moveTo>
                    <a:lnTo>
                      <a:pt x="5382" y="42616"/>
                    </a:lnTo>
                    <a:lnTo>
                      <a:pt x="5382" y="161492"/>
                    </a:lnTo>
                    <a:lnTo>
                      <a:pt x="28041" y="161492"/>
                    </a:lnTo>
                    <a:lnTo>
                      <a:pt x="28041" y="42616"/>
                    </a:lnTo>
                    <a:close/>
                  </a:path>
                  <a:path w="33020" h="161925">
                    <a:moveTo>
                      <a:pt x="26240" y="0"/>
                    </a:moveTo>
                    <a:lnTo>
                      <a:pt x="6952" y="0"/>
                    </a:lnTo>
                    <a:lnTo>
                      <a:pt x="0" y="6282"/>
                    </a:lnTo>
                    <a:lnTo>
                      <a:pt x="0" y="23549"/>
                    </a:lnTo>
                    <a:lnTo>
                      <a:pt x="6952" y="30061"/>
                    </a:lnTo>
                    <a:lnTo>
                      <a:pt x="26240" y="30061"/>
                    </a:lnTo>
                    <a:lnTo>
                      <a:pt x="32962" y="23549"/>
                    </a:lnTo>
                    <a:lnTo>
                      <a:pt x="32962" y="6282"/>
                    </a:lnTo>
                    <a:lnTo>
                      <a:pt x="26240" y="0"/>
                    </a:lnTo>
                    <a:close/>
                  </a:path>
                </a:pathLst>
              </a:custGeom>
              <a:solidFill>
                <a:srgbClr val="000000"/>
              </a:solidFill>
            </p:spPr>
            <p:txBody>
              <a:bodyPr wrap="square" lIns="0" tIns="0" rIns="0" bIns="0" rtlCol="0"/>
              <a:lstStyle/>
              <a:p>
                <a:endParaRPr/>
              </a:p>
            </p:txBody>
          </p:sp>
          <p:pic>
            <p:nvPicPr>
              <p:cNvPr id="44" name="object 44"/>
              <p:cNvPicPr/>
              <p:nvPr/>
            </p:nvPicPr>
            <p:blipFill>
              <a:blip r:embed="rId20" cstate="print"/>
              <a:stretch>
                <a:fillRect/>
              </a:stretch>
            </p:blipFill>
            <p:spPr>
              <a:xfrm>
                <a:off x="10900024" y="1863739"/>
                <a:ext cx="226319" cy="123587"/>
              </a:xfrm>
              <a:prstGeom prst="rect">
                <a:avLst/>
              </a:prstGeom>
            </p:spPr>
          </p:pic>
          <p:sp>
            <p:nvSpPr>
              <p:cNvPr id="45" name="object 45"/>
              <p:cNvSpPr/>
              <p:nvPr/>
            </p:nvSpPr>
            <p:spPr>
              <a:xfrm>
                <a:off x="11158874" y="1823818"/>
                <a:ext cx="23495" cy="161290"/>
              </a:xfrm>
              <a:custGeom>
                <a:avLst/>
                <a:gdLst/>
                <a:ahLst/>
                <a:cxnLst/>
                <a:rect l="l" t="t" r="r" b="b"/>
                <a:pathLst>
                  <a:path w="23495" h="161289">
                    <a:moveTo>
                      <a:pt x="22878" y="0"/>
                    </a:moveTo>
                    <a:lnTo>
                      <a:pt x="0" y="0"/>
                    </a:lnTo>
                    <a:lnTo>
                      <a:pt x="0" y="161042"/>
                    </a:lnTo>
                    <a:lnTo>
                      <a:pt x="22878" y="161042"/>
                    </a:lnTo>
                    <a:lnTo>
                      <a:pt x="22878" y="0"/>
                    </a:lnTo>
                    <a:close/>
                  </a:path>
                </a:pathLst>
              </a:custGeom>
              <a:solidFill>
                <a:srgbClr val="000000"/>
              </a:solidFill>
            </p:spPr>
            <p:txBody>
              <a:bodyPr wrap="square" lIns="0" tIns="0" rIns="0" bIns="0" rtlCol="0"/>
              <a:lstStyle/>
              <a:p>
                <a:endParaRPr/>
              </a:p>
            </p:txBody>
          </p:sp>
        </p:grpSp>
        <p:grpSp>
          <p:nvGrpSpPr>
            <p:cNvPr id="46" name="object 46"/>
            <p:cNvGrpSpPr/>
            <p:nvPr/>
          </p:nvGrpSpPr>
          <p:grpSpPr>
            <a:xfrm>
              <a:off x="11266316" y="1823817"/>
              <a:ext cx="888365" cy="163830"/>
              <a:chOff x="11266316" y="1823817"/>
              <a:chExt cx="888365" cy="163830"/>
            </a:xfrm>
          </p:grpSpPr>
          <p:pic>
            <p:nvPicPr>
              <p:cNvPr id="47" name="object 47"/>
              <p:cNvPicPr/>
              <p:nvPr/>
            </p:nvPicPr>
            <p:blipFill>
              <a:blip r:embed="rId21" cstate="print"/>
              <a:stretch>
                <a:fillRect/>
              </a:stretch>
            </p:blipFill>
            <p:spPr>
              <a:xfrm>
                <a:off x="11266316" y="1823818"/>
                <a:ext cx="132561" cy="161042"/>
              </a:xfrm>
              <a:prstGeom prst="rect">
                <a:avLst/>
              </a:prstGeom>
            </p:spPr>
          </p:pic>
          <p:sp>
            <p:nvSpPr>
              <p:cNvPr id="48" name="object 48"/>
              <p:cNvSpPr/>
              <p:nvPr/>
            </p:nvSpPr>
            <p:spPr>
              <a:xfrm>
                <a:off x="11425568" y="1830774"/>
                <a:ext cx="511175" cy="156845"/>
              </a:xfrm>
              <a:custGeom>
                <a:avLst/>
                <a:gdLst/>
                <a:ahLst/>
                <a:cxnLst/>
                <a:rect l="l" t="t" r="r" b="b"/>
                <a:pathLst>
                  <a:path w="511175" h="156844">
                    <a:moveTo>
                      <a:pt x="111709" y="100253"/>
                    </a:moveTo>
                    <a:lnTo>
                      <a:pt x="110642" y="85229"/>
                    </a:lnTo>
                    <a:lnTo>
                      <a:pt x="109804" y="73469"/>
                    </a:lnTo>
                    <a:lnTo>
                      <a:pt x="99034" y="52146"/>
                    </a:lnTo>
                    <a:lnTo>
                      <a:pt x="96278" y="50025"/>
                    </a:lnTo>
                    <a:lnTo>
                      <a:pt x="87706" y="43383"/>
                    </a:lnTo>
                    <a:lnTo>
                      <a:pt x="87706" y="85229"/>
                    </a:lnTo>
                    <a:lnTo>
                      <a:pt x="23329" y="85229"/>
                    </a:lnTo>
                    <a:lnTo>
                      <a:pt x="43789" y="52425"/>
                    </a:lnTo>
                    <a:lnTo>
                      <a:pt x="84912" y="70459"/>
                    </a:lnTo>
                    <a:lnTo>
                      <a:pt x="87706" y="85229"/>
                    </a:lnTo>
                    <a:lnTo>
                      <a:pt x="87706" y="43383"/>
                    </a:lnTo>
                    <a:lnTo>
                      <a:pt x="80860" y="38061"/>
                    </a:lnTo>
                    <a:lnTo>
                      <a:pt x="56756" y="32969"/>
                    </a:lnTo>
                    <a:lnTo>
                      <a:pt x="34074" y="37553"/>
                    </a:lnTo>
                    <a:lnTo>
                      <a:pt x="16090" y="50266"/>
                    </a:lnTo>
                    <a:lnTo>
                      <a:pt x="4267" y="69596"/>
                    </a:lnTo>
                    <a:lnTo>
                      <a:pt x="0" y="93992"/>
                    </a:lnTo>
                    <a:lnTo>
                      <a:pt x="4152" y="119532"/>
                    </a:lnTo>
                    <a:lnTo>
                      <a:pt x="15849" y="139204"/>
                    </a:lnTo>
                    <a:lnTo>
                      <a:pt x="33972" y="151853"/>
                    </a:lnTo>
                    <a:lnTo>
                      <a:pt x="57429" y="156337"/>
                    </a:lnTo>
                    <a:lnTo>
                      <a:pt x="76911" y="153428"/>
                    </a:lnTo>
                    <a:lnTo>
                      <a:pt x="92887" y="145059"/>
                    </a:lnTo>
                    <a:lnTo>
                      <a:pt x="98602" y="138620"/>
                    </a:lnTo>
                    <a:lnTo>
                      <a:pt x="104698" y="131737"/>
                    </a:lnTo>
                    <a:lnTo>
                      <a:pt x="111709" y="113944"/>
                    </a:lnTo>
                    <a:lnTo>
                      <a:pt x="89281" y="113944"/>
                    </a:lnTo>
                    <a:lnTo>
                      <a:pt x="84988" y="124333"/>
                    </a:lnTo>
                    <a:lnTo>
                      <a:pt x="78003" y="132080"/>
                    </a:lnTo>
                    <a:lnTo>
                      <a:pt x="68580" y="136931"/>
                    </a:lnTo>
                    <a:lnTo>
                      <a:pt x="56972" y="138620"/>
                    </a:lnTo>
                    <a:lnTo>
                      <a:pt x="43510" y="136029"/>
                    </a:lnTo>
                    <a:lnTo>
                      <a:pt x="33235" y="128524"/>
                    </a:lnTo>
                    <a:lnTo>
                      <a:pt x="26352" y="116471"/>
                    </a:lnTo>
                    <a:lnTo>
                      <a:pt x="23114" y="100253"/>
                    </a:lnTo>
                    <a:lnTo>
                      <a:pt x="111709" y="100253"/>
                    </a:lnTo>
                    <a:close/>
                  </a:path>
                  <a:path w="511175" h="156844">
                    <a:moveTo>
                      <a:pt x="205689" y="35217"/>
                    </a:moveTo>
                    <a:lnTo>
                      <a:pt x="169799" y="35217"/>
                    </a:lnTo>
                    <a:lnTo>
                      <a:pt x="169799" y="0"/>
                    </a:lnTo>
                    <a:lnTo>
                      <a:pt x="147142" y="0"/>
                    </a:lnTo>
                    <a:lnTo>
                      <a:pt x="147142" y="35217"/>
                    </a:lnTo>
                    <a:lnTo>
                      <a:pt x="120904" y="35217"/>
                    </a:lnTo>
                    <a:lnTo>
                      <a:pt x="120904" y="54508"/>
                    </a:lnTo>
                    <a:lnTo>
                      <a:pt x="147142" y="54508"/>
                    </a:lnTo>
                    <a:lnTo>
                      <a:pt x="147142" y="118211"/>
                    </a:lnTo>
                    <a:lnTo>
                      <a:pt x="149872" y="135242"/>
                    </a:lnTo>
                    <a:lnTo>
                      <a:pt x="157518" y="147116"/>
                    </a:lnTo>
                    <a:lnTo>
                      <a:pt x="169291" y="154063"/>
                    </a:lnTo>
                    <a:lnTo>
                      <a:pt x="184378" y="156337"/>
                    </a:lnTo>
                    <a:lnTo>
                      <a:pt x="191554" y="156337"/>
                    </a:lnTo>
                    <a:lnTo>
                      <a:pt x="197612" y="155219"/>
                    </a:lnTo>
                    <a:lnTo>
                      <a:pt x="204558" y="152069"/>
                    </a:lnTo>
                    <a:lnTo>
                      <a:pt x="204558" y="132118"/>
                    </a:lnTo>
                    <a:lnTo>
                      <a:pt x="199847" y="134353"/>
                    </a:lnTo>
                    <a:lnTo>
                      <a:pt x="195135" y="135242"/>
                    </a:lnTo>
                    <a:lnTo>
                      <a:pt x="189763" y="135242"/>
                    </a:lnTo>
                    <a:lnTo>
                      <a:pt x="181533" y="134073"/>
                    </a:lnTo>
                    <a:lnTo>
                      <a:pt x="175234" y="130289"/>
                    </a:lnTo>
                    <a:lnTo>
                      <a:pt x="171221" y="123418"/>
                    </a:lnTo>
                    <a:lnTo>
                      <a:pt x="169799" y="113042"/>
                    </a:lnTo>
                    <a:lnTo>
                      <a:pt x="169799" y="54508"/>
                    </a:lnTo>
                    <a:lnTo>
                      <a:pt x="205689" y="54508"/>
                    </a:lnTo>
                    <a:lnTo>
                      <a:pt x="205689" y="35217"/>
                    </a:lnTo>
                    <a:close/>
                  </a:path>
                  <a:path w="511175" h="156844">
                    <a:moveTo>
                      <a:pt x="384898" y="35217"/>
                    </a:moveTo>
                    <a:lnTo>
                      <a:pt x="362470" y="35217"/>
                    </a:lnTo>
                    <a:lnTo>
                      <a:pt x="338480" y="122008"/>
                    </a:lnTo>
                    <a:lnTo>
                      <a:pt x="312000" y="35217"/>
                    </a:lnTo>
                    <a:lnTo>
                      <a:pt x="289572" y="35217"/>
                    </a:lnTo>
                    <a:lnTo>
                      <a:pt x="262661" y="121793"/>
                    </a:lnTo>
                    <a:lnTo>
                      <a:pt x="238671" y="35217"/>
                    </a:lnTo>
                    <a:lnTo>
                      <a:pt x="216458" y="35217"/>
                    </a:lnTo>
                    <a:lnTo>
                      <a:pt x="250774" y="154101"/>
                    </a:lnTo>
                    <a:lnTo>
                      <a:pt x="273646" y="154101"/>
                    </a:lnTo>
                    <a:lnTo>
                      <a:pt x="300786" y="65722"/>
                    </a:lnTo>
                    <a:lnTo>
                      <a:pt x="327710" y="154101"/>
                    </a:lnTo>
                    <a:lnTo>
                      <a:pt x="350354" y="154101"/>
                    </a:lnTo>
                    <a:lnTo>
                      <a:pt x="384898" y="35217"/>
                    </a:lnTo>
                    <a:close/>
                  </a:path>
                  <a:path w="511175" h="156844">
                    <a:moveTo>
                      <a:pt x="510971" y="94653"/>
                    </a:moveTo>
                    <a:lnTo>
                      <a:pt x="506590" y="70154"/>
                    </a:lnTo>
                    <a:lnTo>
                      <a:pt x="496011" y="53162"/>
                    </a:lnTo>
                    <a:lnTo>
                      <a:pt x="494423" y="50609"/>
                    </a:lnTo>
                    <a:lnTo>
                      <a:pt x="487641" y="45859"/>
                    </a:lnTo>
                    <a:lnTo>
                      <a:pt x="487641" y="94653"/>
                    </a:lnTo>
                    <a:lnTo>
                      <a:pt x="484911" y="112153"/>
                    </a:lnTo>
                    <a:lnTo>
                      <a:pt x="477456" y="125272"/>
                    </a:lnTo>
                    <a:lnTo>
                      <a:pt x="466344" y="133515"/>
                    </a:lnTo>
                    <a:lnTo>
                      <a:pt x="452640" y="136372"/>
                    </a:lnTo>
                    <a:lnTo>
                      <a:pt x="438988" y="133515"/>
                    </a:lnTo>
                    <a:lnTo>
                      <a:pt x="427951" y="125272"/>
                    </a:lnTo>
                    <a:lnTo>
                      <a:pt x="420573" y="112153"/>
                    </a:lnTo>
                    <a:lnTo>
                      <a:pt x="417880" y="94653"/>
                    </a:lnTo>
                    <a:lnTo>
                      <a:pt x="420573" y="77190"/>
                    </a:lnTo>
                    <a:lnTo>
                      <a:pt x="427951" y="64147"/>
                    </a:lnTo>
                    <a:lnTo>
                      <a:pt x="438988" y="55981"/>
                    </a:lnTo>
                    <a:lnTo>
                      <a:pt x="452640" y="53162"/>
                    </a:lnTo>
                    <a:lnTo>
                      <a:pt x="466344" y="55981"/>
                    </a:lnTo>
                    <a:lnTo>
                      <a:pt x="477456" y="64147"/>
                    </a:lnTo>
                    <a:lnTo>
                      <a:pt x="484911" y="77190"/>
                    </a:lnTo>
                    <a:lnTo>
                      <a:pt x="487641" y="94653"/>
                    </a:lnTo>
                    <a:lnTo>
                      <a:pt x="487641" y="45859"/>
                    </a:lnTo>
                    <a:lnTo>
                      <a:pt x="475945" y="37655"/>
                    </a:lnTo>
                    <a:lnTo>
                      <a:pt x="452640" y="32969"/>
                    </a:lnTo>
                    <a:lnTo>
                      <a:pt x="429336" y="37655"/>
                    </a:lnTo>
                    <a:lnTo>
                      <a:pt x="410870" y="50609"/>
                    </a:lnTo>
                    <a:lnTo>
                      <a:pt x="398716" y="70154"/>
                    </a:lnTo>
                    <a:lnTo>
                      <a:pt x="394335" y="94653"/>
                    </a:lnTo>
                    <a:lnTo>
                      <a:pt x="398716" y="119151"/>
                    </a:lnTo>
                    <a:lnTo>
                      <a:pt x="410870" y="138696"/>
                    </a:lnTo>
                    <a:lnTo>
                      <a:pt x="429336" y="151650"/>
                    </a:lnTo>
                    <a:lnTo>
                      <a:pt x="452640" y="156337"/>
                    </a:lnTo>
                    <a:lnTo>
                      <a:pt x="475945" y="151650"/>
                    </a:lnTo>
                    <a:lnTo>
                      <a:pt x="494423" y="138696"/>
                    </a:lnTo>
                    <a:lnTo>
                      <a:pt x="495871" y="136372"/>
                    </a:lnTo>
                    <a:lnTo>
                      <a:pt x="506590" y="119151"/>
                    </a:lnTo>
                    <a:lnTo>
                      <a:pt x="510971" y="94653"/>
                    </a:lnTo>
                    <a:close/>
                  </a:path>
                </a:pathLst>
              </a:custGeom>
              <a:solidFill>
                <a:srgbClr val="000000"/>
              </a:solidFill>
            </p:spPr>
            <p:txBody>
              <a:bodyPr wrap="square" lIns="0" tIns="0" rIns="0" bIns="0" rtlCol="0"/>
              <a:lstStyle/>
              <a:p>
                <a:endParaRPr/>
              </a:p>
            </p:txBody>
          </p:sp>
          <p:pic>
            <p:nvPicPr>
              <p:cNvPr id="49" name="object 49"/>
              <p:cNvPicPr/>
              <p:nvPr/>
            </p:nvPicPr>
            <p:blipFill>
              <a:blip r:embed="rId22" cstate="print"/>
              <a:stretch>
                <a:fillRect/>
              </a:stretch>
            </p:blipFill>
            <p:spPr>
              <a:xfrm>
                <a:off x="11961898" y="1864413"/>
                <a:ext cx="66835" cy="120446"/>
              </a:xfrm>
              <a:prstGeom prst="rect">
                <a:avLst/>
              </a:prstGeom>
            </p:spPr>
          </p:pic>
          <p:pic>
            <p:nvPicPr>
              <p:cNvPr id="50" name="object 50"/>
              <p:cNvPicPr/>
              <p:nvPr/>
            </p:nvPicPr>
            <p:blipFill>
              <a:blip r:embed="rId23" cstate="print"/>
              <a:stretch>
                <a:fillRect/>
              </a:stretch>
            </p:blipFill>
            <p:spPr>
              <a:xfrm>
                <a:off x="12048923" y="1823817"/>
                <a:ext cx="105420" cy="161042"/>
              </a:xfrm>
              <a:prstGeom prst="rect">
                <a:avLst/>
              </a:prstGeom>
            </p:spPr>
          </p:pic>
        </p:grpSp>
      </p:grpSp>
      <p:pic>
        <p:nvPicPr>
          <p:cNvPr id="51" name="Picture 50"/>
          <p:cNvPicPr>
            <a:picLocks noChangeAspect="1"/>
          </p:cNvPicPr>
          <p:nvPr/>
        </p:nvPicPr>
        <p:blipFill>
          <a:blip r:embed="rId24"/>
          <a:stretch>
            <a:fillRect/>
          </a:stretch>
        </p:blipFill>
        <p:spPr>
          <a:xfrm>
            <a:off x="9821671" y="785569"/>
            <a:ext cx="4371900" cy="1578023"/>
          </a:xfrm>
          <a:prstGeom prst="rect">
            <a:avLst/>
          </a:prstGeom>
        </p:spPr>
      </p:pic>
      <p:sp>
        <p:nvSpPr>
          <p:cNvPr id="53" name="Rectangle 52"/>
          <p:cNvSpPr/>
          <p:nvPr/>
        </p:nvSpPr>
        <p:spPr>
          <a:xfrm>
            <a:off x="159192" y="8878263"/>
            <a:ext cx="19785714" cy="1020921"/>
          </a:xfrm>
          <a:prstGeom prst="rect">
            <a:avLst/>
          </a:prstGeom>
        </p:spPr>
        <p:txBody>
          <a:bodyPr wrap="square">
            <a:spAutoFit/>
          </a:bodyPr>
          <a:lstStyle/>
          <a:p>
            <a:pPr algn="ctr">
              <a:lnSpc>
                <a:spcPct val="115000"/>
              </a:lnSpc>
              <a:spcAft>
                <a:spcPts val="800"/>
              </a:spcAft>
            </a:pPr>
            <a:r>
              <a:rPr lang="en-GB" sz="1800" b="1" kern="100" dirty="0">
                <a:effectLst/>
                <a:latin typeface="Aptos"/>
                <a:ea typeface="Aptos"/>
                <a:cs typeface="Times New Roman" panose="02020603050405020304" pitchFamily="18" charset="0"/>
              </a:rPr>
              <a:t>While we strive to ensure all webinars are recorded and available for later viewing, we strongly advise attending sessions live whenever possible. Due to potential technical issues or IT limitations, we cannot guarantee that recordings will be successful or accessible after the event. Thank you for your understanding. Information and discussion is the opinion of the panel members and is correct at the date of recording. </a:t>
            </a:r>
          </a:p>
        </p:txBody>
      </p:sp>
      <p:pic>
        <p:nvPicPr>
          <p:cNvPr id="54" name="Picture 53"/>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16689340" y="742697"/>
            <a:ext cx="2609850" cy="260985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265</TotalTime>
  <Words>177</Words>
  <Application>Microsoft Office PowerPoint</Application>
  <PresentationFormat>Custom</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Calibri</vt:lpstr>
      <vt:lpstr>Tahoma</vt:lpstr>
      <vt:lpstr>Office Theme</vt:lpstr>
      <vt:lpstr>IOCN and Vumedi Collaboration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PowerpointTemplateTitle</dc:title>
  <dc:creator>Nicholas Garbutt</dc:creator>
  <cp:lastModifiedBy>Helen Dunderdale</cp:lastModifiedBy>
  <cp:revision>4</cp:revision>
  <dcterms:created xsi:type="dcterms:W3CDTF">2024-10-27T12:27:11Z</dcterms:created>
  <dcterms:modified xsi:type="dcterms:W3CDTF">2024-11-20T16:41:49Z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2024-10-27T00:00:00Z</vt:filetime>
  </property>
  <property fmtid="{D5CDD505-2E9C-101B-9397-08002B2CF9AE}" pid="3" name="Creator">
    <vt:lpwstr>Adobe Illustrator 28.6 (Macintosh)</vt:lpwstr>
  </property>
  <property fmtid="{D5CDD505-2E9C-101B-9397-08002B2CF9AE}" pid="4" name="LastSaved">
    <vt:filetime>2024-10-27T00:00:00Z</vt:filetime>
  </property>
  <property fmtid="{D5CDD505-2E9C-101B-9397-08002B2CF9AE}" pid="5" name="Producer">
    <vt:lpwstr>Adobe PDF library 17.00</vt:lpwstr>
  </property>
</Properties>
</file>