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2C9B9-92B6-40DA-81CF-5D085463CA7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3B5F6D8-46DE-494C-A9E0-FBECA97676BF}">
      <dgm:prSet/>
      <dgm:spPr/>
      <dgm:t>
        <a:bodyPr/>
        <a:lstStyle/>
        <a:p>
          <a:r>
            <a:rPr lang="en-GB"/>
            <a:t>96 attendees</a:t>
          </a:r>
          <a:endParaRPr lang="en-US"/>
        </a:p>
      </dgm:t>
    </dgm:pt>
    <dgm:pt modelId="{71E6C1C5-19B8-42DF-8482-DEDAB17732F4}" type="parTrans" cxnId="{720D8031-67A9-4615-AC00-4A392602256E}">
      <dgm:prSet/>
      <dgm:spPr/>
      <dgm:t>
        <a:bodyPr/>
        <a:lstStyle/>
        <a:p>
          <a:endParaRPr lang="en-US"/>
        </a:p>
      </dgm:t>
    </dgm:pt>
    <dgm:pt modelId="{E99D2E71-CF08-44C9-9104-B9E2C4657730}" type="sibTrans" cxnId="{720D8031-67A9-4615-AC00-4A392602256E}">
      <dgm:prSet/>
      <dgm:spPr/>
      <dgm:t>
        <a:bodyPr/>
        <a:lstStyle/>
        <a:p>
          <a:endParaRPr lang="en-US"/>
        </a:p>
      </dgm:t>
    </dgm:pt>
    <dgm:pt modelId="{49E25933-3BB0-4195-B133-8A8B82173A8C}">
      <dgm:prSet/>
      <dgm:spPr/>
      <dgm:t>
        <a:bodyPr/>
        <a:lstStyle/>
        <a:p>
          <a:r>
            <a:rPr lang="en-GB"/>
            <a:t>Funded by SFT/BMS</a:t>
          </a:r>
          <a:endParaRPr lang="en-US"/>
        </a:p>
      </dgm:t>
    </dgm:pt>
    <dgm:pt modelId="{2E336460-8B0E-45DF-B21F-1F88795FE923}" type="parTrans" cxnId="{9CC5A51F-0FE4-42B6-B4DB-F2F34204B19B}">
      <dgm:prSet/>
      <dgm:spPr/>
      <dgm:t>
        <a:bodyPr/>
        <a:lstStyle/>
        <a:p>
          <a:endParaRPr lang="en-US"/>
        </a:p>
      </dgm:t>
    </dgm:pt>
    <dgm:pt modelId="{031AEE47-920C-4046-90C3-A2AFCA4D915A}" type="sibTrans" cxnId="{9CC5A51F-0FE4-42B6-B4DB-F2F34204B19B}">
      <dgm:prSet/>
      <dgm:spPr/>
      <dgm:t>
        <a:bodyPr/>
        <a:lstStyle/>
        <a:p>
          <a:endParaRPr lang="en-US"/>
        </a:p>
      </dgm:t>
    </dgm:pt>
    <dgm:pt modelId="{6C9BFCB7-F82C-4551-8DE8-8DBBCA0F1398}">
      <dgm:prSet/>
      <dgm:spPr/>
      <dgm:t>
        <a:bodyPr/>
        <a:lstStyle/>
        <a:p>
          <a:r>
            <a:rPr lang="en-GB" dirty="0"/>
            <a:t>Aims &amp; Objectives of the day:</a:t>
          </a:r>
          <a:endParaRPr lang="en-US" dirty="0"/>
        </a:p>
      </dgm:t>
    </dgm:pt>
    <dgm:pt modelId="{73AFDE31-31C3-4614-B6AD-F464766937FA}" type="parTrans" cxnId="{765CFED9-6386-4536-9380-611F0C8E9E23}">
      <dgm:prSet/>
      <dgm:spPr/>
      <dgm:t>
        <a:bodyPr/>
        <a:lstStyle/>
        <a:p>
          <a:endParaRPr lang="en-US"/>
        </a:p>
      </dgm:t>
    </dgm:pt>
    <dgm:pt modelId="{E6CFD0FD-CF25-4E6B-8BB2-E2D7C2C0758D}" type="sibTrans" cxnId="{765CFED9-6386-4536-9380-611F0C8E9E23}">
      <dgm:prSet/>
      <dgm:spPr/>
      <dgm:t>
        <a:bodyPr/>
        <a:lstStyle/>
        <a:p>
          <a:endParaRPr lang="en-US"/>
        </a:p>
      </dgm:t>
    </dgm:pt>
    <dgm:pt modelId="{B1E142E9-7895-4099-8455-04EDA7DFED41}">
      <dgm:prSet/>
      <dgm:spPr/>
      <dgm:t>
        <a:bodyPr/>
        <a:lstStyle/>
        <a:p>
          <a:r>
            <a:rPr lang="en-GB"/>
            <a:t>informal day of presentations, networking and lots of discussion</a:t>
          </a:r>
          <a:endParaRPr lang="en-US"/>
        </a:p>
      </dgm:t>
    </dgm:pt>
    <dgm:pt modelId="{19C8C2DE-F7A2-4165-B276-BA3BBE1EF5EF}" type="parTrans" cxnId="{7D2DFAA8-A9C3-4F35-84E5-15DCB2B5F74C}">
      <dgm:prSet/>
      <dgm:spPr/>
      <dgm:t>
        <a:bodyPr/>
        <a:lstStyle/>
        <a:p>
          <a:endParaRPr lang="en-US"/>
        </a:p>
      </dgm:t>
    </dgm:pt>
    <dgm:pt modelId="{1E7BF062-30AB-4F58-BDC6-6F28999998FE}" type="sibTrans" cxnId="{7D2DFAA8-A9C3-4F35-84E5-15DCB2B5F74C}">
      <dgm:prSet/>
      <dgm:spPr/>
      <dgm:t>
        <a:bodyPr/>
        <a:lstStyle/>
        <a:p>
          <a:endParaRPr lang="en-US"/>
        </a:p>
      </dgm:t>
    </dgm:pt>
    <dgm:pt modelId="{A9215503-6B4F-4A54-B8CB-B7B858B80AB5}">
      <dgm:prSet/>
      <dgm:spPr/>
      <dgm:t>
        <a:bodyPr/>
        <a:lstStyle/>
        <a:p>
          <a:r>
            <a:rPr lang="en-GB"/>
            <a:t>explore how practitioners can improve knowledge and practice to support patients</a:t>
          </a:r>
          <a:endParaRPr lang="en-US"/>
        </a:p>
      </dgm:t>
    </dgm:pt>
    <dgm:pt modelId="{957EE4B9-CBAA-4F89-A61E-F33FFCC3E60D}" type="parTrans" cxnId="{288FD67B-95E1-403F-921B-06956D206274}">
      <dgm:prSet/>
      <dgm:spPr/>
      <dgm:t>
        <a:bodyPr/>
        <a:lstStyle/>
        <a:p>
          <a:endParaRPr lang="en-US"/>
        </a:p>
      </dgm:t>
    </dgm:pt>
    <dgm:pt modelId="{828A19B4-328B-4884-8461-2080E6737549}" type="sibTrans" cxnId="{288FD67B-95E1-403F-921B-06956D206274}">
      <dgm:prSet/>
      <dgm:spPr/>
      <dgm:t>
        <a:bodyPr/>
        <a:lstStyle/>
        <a:p>
          <a:endParaRPr lang="en-US"/>
        </a:p>
      </dgm:t>
    </dgm:pt>
    <dgm:pt modelId="{596D3243-5CB3-4B35-AB4E-81EE7D59347E}">
      <dgm:prSet/>
      <dgm:spPr/>
      <dgm:t>
        <a:bodyPr/>
        <a:lstStyle/>
        <a:p>
          <a:r>
            <a:rPr lang="en-GB"/>
            <a:t>opportunity to work out where we are and what would be useful moving forward as a network.</a:t>
          </a:r>
          <a:endParaRPr lang="en-US"/>
        </a:p>
      </dgm:t>
    </dgm:pt>
    <dgm:pt modelId="{22E95CC0-B234-4DFE-A329-29321E9D4996}" type="parTrans" cxnId="{576F42E4-C0B5-46A9-8EE8-2ADAFE31B64F}">
      <dgm:prSet/>
      <dgm:spPr/>
      <dgm:t>
        <a:bodyPr/>
        <a:lstStyle/>
        <a:p>
          <a:endParaRPr lang="en-US"/>
        </a:p>
      </dgm:t>
    </dgm:pt>
    <dgm:pt modelId="{4AE0927A-D82F-48CE-8D29-99755B9D26FD}" type="sibTrans" cxnId="{576F42E4-C0B5-46A9-8EE8-2ADAFE31B64F}">
      <dgm:prSet/>
      <dgm:spPr/>
      <dgm:t>
        <a:bodyPr/>
        <a:lstStyle/>
        <a:p>
          <a:endParaRPr lang="en-US"/>
        </a:p>
      </dgm:t>
    </dgm:pt>
    <dgm:pt modelId="{9CDCA7E4-9A67-4B20-8B6F-352C6E031B8E}" type="pres">
      <dgm:prSet presAssocID="{91F2C9B9-92B6-40DA-81CF-5D085463CA70}" presName="root" presStyleCnt="0">
        <dgm:presLayoutVars>
          <dgm:dir/>
          <dgm:resizeHandles val="exact"/>
        </dgm:presLayoutVars>
      </dgm:prSet>
      <dgm:spPr/>
    </dgm:pt>
    <dgm:pt modelId="{99F4C249-81FB-4A0A-8B5F-57BE4317845E}" type="pres">
      <dgm:prSet presAssocID="{23B5F6D8-46DE-494C-A9E0-FBECA97676BF}" presName="compNode" presStyleCnt="0"/>
      <dgm:spPr/>
    </dgm:pt>
    <dgm:pt modelId="{97F17576-EA23-458A-9733-747804F4891D}" type="pres">
      <dgm:prSet presAssocID="{23B5F6D8-46DE-494C-A9E0-FBECA97676BF}" presName="bgRect" presStyleLbl="bgShp" presStyleIdx="0" presStyleCnt="6"/>
      <dgm:spPr/>
    </dgm:pt>
    <dgm:pt modelId="{04674083-FF9E-43D6-9236-450B5689D3BB}" type="pres">
      <dgm:prSet presAssocID="{23B5F6D8-46DE-494C-A9E0-FBECA97676BF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F05D07C2-D15F-48F5-A900-A550DED9077D}" type="pres">
      <dgm:prSet presAssocID="{23B5F6D8-46DE-494C-A9E0-FBECA97676BF}" presName="spaceRect" presStyleCnt="0"/>
      <dgm:spPr/>
    </dgm:pt>
    <dgm:pt modelId="{654F3902-8ECB-4FDD-972E-7B52CC588886}" type="pres">
      <dgm:prSet presAssocID="{23B5F6D8-46DE-494C-A9E0-FBECA97676BF}" presName="parTx" presStyleLbl="revTx" presStyleIdx="0" presStyleCnt="6">
        <dgm:presLayoutVars>
          <dgm:chMax val="0"/>
          <dgm:chPref val="0"/>
        </dgm:presLayoutVars>
      </dgm:prSet>
      <dgm:spPr/>
    </dgm:pt>
    <dgm:pt modelId="{D1C9811B-9B83-4F6F-9066-ACBB484DACA8}" type="pres">
      <dgm:prSet presAssocID="{E99D2E71-CF08-44C9-9104-B9E2C4657730}" presName="sibTrans" presStyleCnt="0"/>
      <dgm:spPr/>
    </dgm:pt>
    <dgm:pt modelId="{D7A2CD93-BB10-4011-9232-002E81518896}" type="pres">
      <dgm:prSet presAssocID="{49E25933-3BB0-4195-B133-8A8B82173A8C}" presName="compNode" presStyleCnt="0"/>
      <dgm:spPr/>
    </dgm:pt>
    <dgm:pt modelId="{0D6B7022-F997-43C8-A1B3-3AB0079006C0}" type="pres">
      <dgm:prSet presAssocID="{49E25933-3BB0-4195-B133-8A8B82173A8C}" presName="bgRect" presStyleLbl="bgShp" presStyleIdx="1" presStyleCnt="6"/>
      <dgm:spPr/>
    </dgm:pt>
    <dgm:pt modelId="{BA4C82E8-C957-455D-B98E-05D173A68F0F}" type="pres">
      <dgm:prSet presAssocID="{49E25933-3BB0-4195-B133-8A8B82173A8C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C88A5F2-1593-4A2B-965B-9A8E37CA91CB}" type="pres">
      <dgm:prSet presAssocID="{49E25933-3BB0-4195-B133-8A8B82173A8C}" presName="spaceRect" presStyleCnt="0"/>
      <dgm:spPr/>
    </dgm:pt>
    <dgm:pt modelId="{66C2D8E0-318F-47A2-9A72-F13CB3432610}" type="pres">
      <dgm:prSet presAssocID="{49E25933-3BB0-4195-B133-8A8B82173A8C}" presName="parTx" presStyleLbl="revTx" presStyleIdx="1" presStyleCnt="6">
        <dgm:presLayoutVars>
          <dgm:chMax val="0"/>
          <dgm:chPref val="0"/>
        </dgm:presLayoutVars>
      </dgm:prSet>
      <dgm:spPr/>
    </dgm:pt>
    <dgm:pt modelId="{EB537386-599B-4F60-9F6D-27DAF3A0AF2F}" type="pres">
      <dgm:prSet presAssocID="{031AEE47-920C-4046-90C3-A2AFCA4D915A}" presName="sibTrans" presStyleCnt="0"/>
      <dgm:spPr/>
    </dgm:pt>
    <dgm:pt modelId="{E58C91FF-D159-4778-8AA7-2E7E01DE60FB}" type="pres">
      <dgm:prSet presAssocID="{6C9BFCB7-F82C-4551-8DE8-8DBBCA0F1398}" presName="compNode" presStyleCnt="0"/>
      <dgm:spPr/>
    </dgm:pt>
    <dgm:pt modelId="{CA8B3DCF-8721-4373-8720-86C0CD4B18FA}" type="pres">
      <dgm:prSet presAssocID="{6C9BFCB7-F82C-4551-8DE8-8DBBCA0F1398}" presName="bgRect" presStyleLbl="bgShp" presStyleIdx="2" presStyleCnt="6"/>
      <dgm:spPr/>
    </dgm:pt>
    <dgm:pt modelId="{07ED73E1-B8F5-4C20-8733-50E67A97274F}" type="pres">
      <dgm:prSet presAssocID="{6C9BFCB7-F82C-4551-8DE8-8DBBCA0F139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DE454F01-048C-48DF-8970-9D3F7E2FAF1F}" type="pres">
      <dgm:prSet presAssocID="{6C9BFCB7-F82C-4551-8DE8-8DBBCA0F1398}" presName="spaceRect" presStyleCnt="0"/>
      <dgm:spPr/>
    </dgm:pt>
    <dgm:pt modelId="{9CC2A82C-E1E9-4BAF-9087-44FB01ADF019}" type="pres">
      <dgm:prSet presAssocID="{6C9BFCB7-F82C-4551-8DE8-8DBBCA0F1398}" presName="parTx" presStyleLbl="revTx" presStyleIdx="2" presStyleCnt="6">
        <dgm:presLayoutVars>
          <dgm:chMax val="0"/>
          <dgm:chPref val="0"/>
        </dgm:presLayoutVars>
      </dgm:prSet>
      <dgm:spPr/>
    </dgm:pt>
    <dgm:pt modelId="{C46D9C5D-1C4D-47D2-B12C-77768ECBF617}" type="pres">
      <dgm:prSet presAssocID="{E6CFD0FD-CF25-4E6B-8BB2-E2D7C2C0758D}" presName="sibTrans" presStyleCnt="0"/>
      <dgm:spPr/>
    </dgm:pt>
    <dgm:pt modelId="{DDDA054C-83F9-4C2F-84D6-A9A2F7C24E4F}" type="pres">
      <dgm:prSet presAssocID="{B1E142E9-7895-4099-8455-04EDA7DFED41}" presName="compNode" presStyleCnt="0"/>
      <dgm:spPr/>
    </dgm:pt>
    <dgm:pt modelId="{C5059182-364F-4FFF-8E5F-9A2152CA9D7A}" type="pres">
      <dgm:prSet presAssocID="{B1E142E9-7895-4099-8455-04EDA7DFED41}" presName="bgRect" presStyleLbl="bgShp" presStyleIdx="3" presStyleCnt="6"/>
      <dgm:spPr/>
    </dgm:pt>
    <dgm:pt modelId="{4C0D5621-6371-431B-85DA-52EC56B89B7A}" type="pres">
      <dgm:prSet presAssocID="{B1E142E9-7895-4099-8455-04EDA7DFED4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82D3046C-AA34-4E7D-8A1C-0AA8D8BE72AF}" type="pres">
      <dgm:prSet presAssocID="{B1E142E9-7895-4099-8455-04EDA7DFED41}" presName="spaceRect" presStyleCnt="0"/>
      <dgm:spPr/>
    </dgm:pt>
    <dgm:pt modelId="{EA9AA208-23A6-4C7B-95A0-07E97032D84C}" type="pres">
      <dgm:prSet presAssocID="{B1E142E9-7895-4099-8455-04EDA7DFED41}" presName="parTx" presStyleLbl="revTx" presStyleIdx="3" presStyleCnt="6">
        <dgm:presLayoutVars>
          <dgm:chMax val="0"/>
          <dgm:chPref val="0"/>
        </dgm:presLayoutVars>
      </dgm:prSet>
      <dgm:spPr/>
    </dgm:pt>
    <dgm:pt modelId="{8AD123F4-E385-4FCB-8E76-DA77C6576921}" type="pres">
      <dgm:prSet presAssocID="{1E7BF062-30AB-4F58-BDC6-6F28999998FE}" presName="sibTrans" presStyleCnt="0"/>
      <dgm:spPr/>
    </dgm:pt>
    <dgm:pt modelId="{A77F01BD-CFEA-4B3A-9CED-7382AFE9C673}" type="pres">
      <dgm:prSet presAssocID="{A9215503-6B4F-4A54-B8CB-B7B858B80AB5}" presName="compNode" presStyleCnt="0"/>
      <dgm:spPr/>
    </dgm:pt>
    <dgm:pt modelId="{256870A7-B8CA-420D-B3FA-A2B581F9719B}" type="pres">
      <dgm:prSet presAssocID="{A9215503-6B4F-4A54-B8CB-B7B858B80AB5}" presName="bgRect" presStyleLbl="bgShp" presStyleIdx="4" presStyleCnt="6"/>
      <dgm:spPr/>
    </dgm:pt>
    <dgm:pt modelId="{78C9A1C0-7D91-4D86-A331-7535E318A41C}" type="pres">
      <dgm:prSet presAssocID="{A9215503-6B4F-4A54-B8CB-B7B858B80AB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403CFFD-8BA9-4CF4-AB24-01C4AD0E18E6}" type="pres">
      <dgm:prSet presAssocID="{A9215503-6B4F-4A54-B8CB-B7B858B80AB5}" presName="spaceRect" presStyleCnt="0"/>
      <dgm:spPr/>
    </dgm:pt>
    <dgm:pt modelId="{21E372E7-5DDC-402C-8D82-78C6A335C324}" type="pres">
      <dgm:prSet presAssocID="{A9215503-6B4F-4A54-B8CB-B7B858B80AB5}" presName="parTx" presStyleLbl="revTx" presStyleIdx="4" presStyleCnt="6">
        <dgm:presLayoutVars>
          <dgm:chMax val="0"/>
          <dgm:chPref val="0"/>
        </dgm:presLayoutVars>
      </dgm:prSet>
      <dgm:spPr/>
    </dgm:pt>
    <dgm:pt modelId="{A246B36D-C6FB-48B4-BA78-5636DE939669}" type="pres">
      <dgm:prSet presAssocID="{828A19B4-328B-4884-8461-2080E6737549}" presName="sibTrans" presStyleCnt="0"/>
      <dgm:spPr/>
    </dgm:pt>
    <dgm:pt modelId="{BFB6B463-D5B9-4855-8033-197FC4530821}" type="pres">
      <dgm:prSet presAssocID="{596D3243-5CB3-4B35-AB4E-81EE7D59347E}" presName="compNode" presStyleCnt="0"/>
      <dgm:spPr/>
    </dgm:pt>
    <dgm:pt modelId="{25608291-C4CC-46D5-BC5C-CD36D7B29332}" type="pres">
      <dgm:prSet presAssocID="{596D3243-5CB3-4B35-AB4E-81EE7D59347E}" presName="bgRect" presStyleLbl="bgShp" presStyleIdx="5" presStyleCnt="6"/>
      <dgm:spPr/>
    </dgm:pt>
    <dgm:pt modelId="{BEDF77DF-E2FD-4898-9CF1-E54AC487144C}" type="pres">
      <dgm:prSet presAssocID="{596D3243-5CB3-4B35-AB4E-81EE7D59347E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B5128194-6402-47DF-868E-E2ACAEF7125D}" type="pres">
      <dgm:prSet presAssocID="{596D3243-5CB3-4B35-AB4E-81EE7D59347E}" presName="spaceRect" presStyleCnt="0"/>
      <dgm:spPr/>
    </dgm:pt>
    <dgm:pt modelId="{CCD62358-C173-4FBD-AB3F-5C3E7B53E68E}" type="pres">
      <dgm:prSet presAssocID="{596D3243-5CB3-4B35-AB4E-81EE7D59347E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9CC5A51F-0FE4-42B6-B4DB-F2F34204B19B}" srcId="{91F2C9B9-92B6-40DA-81CF-5D085463CA70}" destId="{49E25933-3BB0-4195-B133-8A8B82173A8C}" srcOrd="1" destOrd="0" parTransId="{2E336460-8B0E-45DF-B21F-1F88795FE923}" sibTransId="{031AEE47-920C-4046-90C3-A2AFCA4D915A}"/>
    <dgm:cxn modelId="{D4B85321-A8FF-4D1F-928C-4BD44F0E2C81}" type="presOf" srcId="{49E25933-3BB0-4195-B133-8A8B82173A8C}" destId="{66C2D8E0-318F-47A2-9A72-F13CB3432610}" srcOrd="0" destOrd="0" presId="urn:microsoft.com/office/officeart/2018/2/layout/IconVerticalSolidList"/>
    <dgm:cxn modelId="{720D8031-67A9-4615-AC00-4A392602256E}" srcId="{91F2C9B9-92B6-40DA-81CF-5D085463CA70}" destId="{23B5F6D8-46DE-494C-A9E0-FBECA97676BF}" srcOrd="0" destOrd="0" parTransId="{71E6C1C5-19B8-42DF-8482-DEDAB17732F4}" sibTransId="{E99D2E71-CF08-44C9-9104-B9E2C4657730}"/>
    <dgm:cxn modelId="{288FD67B-95E1-403F-921B-06956D206274}" srcId="{91F2C9B9-92B6-40DA-81CF-5D085463CA70}" destId="{A9215503-6B4F-4A54-B8CB-B7B858B80AB5}" srcOrd="4" destOrd="0" parTransId="{957EE4B9-CBAA-4F89-A61E-F33FFCC3E60D}" sibTransId="{828A19B4-328B-4884-8461-2080E6737549}"/>
    <dgm:cxn modelId="{BCADDE80-E61E-4881-AA4D-89D185DF7456}" type="presOf" srcId="{596D3243-5CB3-4B35-AB4E-81EE7D59347E}" destId="{CCD62358-C173-4FBD-AB3F-5C3E7B53E68E}" srcOrd="0" destOrd="0" presId="urn:microsoft.com/office/officeart/2018/2/layout/IconVerticalSolidList"/>
    <dgm:cxn modelId="{BADBAD8D-B6F9-41F9-A885-175CC2B73A6B}" type="presOf" srcId="{6C9BFCB7-F82C-4551-8DE8-8DBBCA0F1398}" destId="{9CC2A82C-E1E9-4BAF-9087-44FB01ADF019}" srcOrd="0" destOrd="0" presId="urn:microsoft.com/office/officeart/2018/2/layout/IconVerticalSolidList"/>
    <dgm:cxn modelId="{7D2DFAA8-A9C3-4F35-84E5-15DCB2B5F74C}" srcId="{91F2C9B9-92B6-40DA-81CF-5D085463CA70}" destId="{B1E142E9-7895-4099-8455-04EDA7DFED41}" srcOrd="3" destOrd="0" parTransId="{19C8C2DE-F7A2-4165-B276-BA3BBE1EF5EF}" sibTransId="{1E7BF062-30AB-4F58-BDC6-6F28999998FE}"/>
    <dgm:cxn modelId="{3215C2B0-5102-45B3-9F38-E789D95FC665}" type="presOf" srcId="{23B5F6D8-46DE-494C-A9E0-FBECA97676BF}" destId="{654F3902-8ECB-4FDD-972E-7B52CC588886}" srcOrd="0" destOrd="0" presId="urn:microsoft.com/office/officeart/2018/2/layout/IconVerticalSolidList"/>
    <dgm:cxn modelId="{A31851BC-0C51-4D6C-8360-9D921C50B774}" type="presOf" srcId="{A9215503-6B4F-4A54-B8CB-B7B858B80AB5}" destId="{21E372E7-5DDC-402C-8D82-78C6A335C324}" srcOrd="0" destOrd="0" presId="urn:microsoft.com/office/officeart/2018/2/layout/IconVerticalSolidList"/>
    <dgm:cxn modelId="{26E2A4CB-A1F5-47BE-9586-319F78017519}" type="presOf" srcId="{91F2C9B9-92B6-40DA-81CF-5D085463CA70}" destId="{9CDCA7E4-9A67-4B20-8B6F-352C6E031B8E}" srcOrd="0" destOrd="0" presId="urn:microsoft.com/office/officeart/2018/2/layout/IconVerticalSolidList"/>
    <dgm:cxn modelId="{765CFED9-6386-4536-9380-611F0C8E9E23}" srcId="{91F2C9B9-92B6-40DA-81CF-5D085463CA70}" destId="{6C9BFCB7-F82C-4551-8DE8-8DBBCA0F1398}" srcOrd="2" destOrd="0" parTransId="{73AFDE31-31C3-4614-B6AD-F464766937FA}" sibTransId="{E6CFD0FD-CF25-4E6B-8BB2-E2D7C2C0758D}"/>
    <dgm:cxn modelId="{561350DA-0B96-48BE-9387-CF3C1517A2D1}" type="presOf" srcId="{B1E142E9-7895-4099-8455-04EDA7DFED41}" destId="{EA9AA208-23A6-4C7B-95A0-07E97032D84C}" srcOrd="0" destOrd="0" presId="urn:microsoft.com/office/officeart/2018/2/layout/IconVerticalSolidList"/>
    <dgm:cxn modelId="{576F42E4-C0B5-46A9-8EE8-2ADAFE31B64F}" srcId="{91F2C9B9-92B6-40DA-81CF-5D085463CA70}" destId="{596D3243-5CB3-4B35-AB4E-81EE7D59347E}" srcOrd="5" destOrd="0" parTransId="{22E95CC0-B234-4DFE-A329-29321E9D4996}" sibTransId="{4AE0927A-D82F-48CE-8D29-99755B9D26FD}"/>
    <dgm:cxn modelId="{4D6BB5DA-85FE-42C7-80A6-0F511F707C03}" type="presParOf" srcId="{9CDCA7E4-9A67-4B20-8B6F-352C6E031B8E}" destId="{99F4C249-81FB-4A0A-8B5F-57BE4317845E}" srcOrd="0" destOrd="0" presId="urn:microsoft.com/office/officeart/2018/2/layout/IconVerticalSolidList"/>
    <dgm:cxn modelId="{C2B8A1B6-F5B7-46F7-B062-3222EA7ED885}" type="presParOf" srcId="{99F4C249-81FB-4A0A-8B5F-57BE4317845E}" destId="{97F17576-EA23-458A-9733-747804F4891D}" srcOrd="0" destOrd="0" presId="urn:microsoft.com/office/officeart/2018/2/layout/IconVerticalSolidList"/>
    <dgm:cxn modelId="{D665BAA9-EB6F-4F06-A7B4-14C743990C39}" type="presParOf" srcId="{99F4C249-81FB-4A0A-8B5F-57BE4317845E}" destId="{04674083-FF9E-43D6-9236-450B5689D3BB}" srcOrd="1" destOrd="0" presId="urn:microsoft.com/office/officeart/2018/2/layout/IconVerticalSolidList"/>
    <dgm:cxn modelId="{10B35B7C-202E-4AC2-94E4-22A67AF37430}" type="presParOf" srcId="{99F4C249-81FB-4A0A-8B5F-57BE4317845E}" destId="{F05D07C2-D15F-48F5-A900-A550DED9077D}" srcOrd="2" destOrd="0" presId="urn:microsoft.com/office/officeart/2018/2/layout/IconVerticalSolidList"/>
    <dgm:cxn modelId="{F217FC34-C7F6-477F-BFD7-9166B3372E65}" type="presParOf" srcId="{99F4C249-81FB-4A0A-8B5F-57BE4317845E}" destId="{654F3902-8ECB-4FDD-972E-7B52CC588886}" srcOrd="3" destOrd="0" presId="urn:microsoft.com/office/officeart/2018/2/layout/IconVerticalSolidList"/>
    <dgm:cxn modelId="{71EB09FD-92E7-4F97-9167-385130438E90}" type="presParOf" srcId="{9CDCA7E4-9A67-4B20-8B6F-352C6E031B8E}" destId="{D1C9811B-9B83-4F6F-9066-ACBB484DACA8}" srcOrd="1" destOrd="0" presId="urn:microsoft.com/office/officeart/2018/2/layout/IconVerticalSolidList"/>
    <dgm:cxn modelId="{7F9948BF-213B-4183-ADDF-8708B66869A7}" type="presParOf" srcId="{9CDCA7E4-9A67-4B20-8B6F-352C6E031B8E}" destId="{D7A2CD93-BB10-4011-9232-002E81518896}" srcOrd="2" destOrd="0" presId="urn:microsoft.com/office/officeart/2018/2/layout/IconVerticalSolidList"/>
    <dgm:cxn modelId="{86F1118D-2B2E-417A-9D03-888955F1F67D}" type="presParOf" srcId="{D7A2CD93-BB10-4011-9232-002E81518896}" destId="{0D6B7022-F997-43C8-A1B3-3AB0079006C0}" srcOrd="0" destOrd="0" presId="urn:microsoft.com/office/officeart/2018/2/layout/IconVerticalSolidList"/>
    <dgm:cxn modelId="{F214A921-AE7F-49DD-B1C7-7FE73B68AD81}" type="presParOf" srcId="{D7A2CD93-BB10-4011-9232-002E81518896}" destId="{BA4C82E8-C957-455D-B98E-05D173A68F0F}" srcOrd="1" destOrd="0" presId="urn:microsoft.com/office/officeart/2018/2/layout/IconVerticalSolidList"/>
    <dgm:cxn modelId="{980EA319-2B92-40FB-AAA0-5992CA4264D6}" type="presParOf" srcId="{D7A2CD93-BB10-4011-9232-002E81518896}" destId="{BC88A5F2-1593-4A2B-965B-9A8E37CA91CB}" srcOrd="2" destOrd="0" presId="urn:microsoft.com/office/officeart/2018/2/layout/IconVerticalSolidList"/>
    <dgm:cxn modelId="{AC859058-1D23-49F9-8A4C-5A7A2AAEA3A5}" type="presParOf" srcId="{D7A2CD93-BB10-4011-9232-002E81518896}" destId="{66C2D8E0-318F-47A2-9A72-F13CB3432610}" srcOrd="3" destOrd="0" presId="urn:microsoft.com/office/officeart/2018/2/layout/IconVerticalSolidList"/>
    <dgm:cxn modelId="{8A662EFF-52AE-45CC-8EE2-30A7260A4E6C}" type="presParOf" srcId="{9CDCA7E4-9A67-4B20-8B6F-352C6E031B8E}" destId="{EB537386-599B-4F60-9F6D-27DAF3A0AF2F}" srcOrd="3" destOrd="0" presId="urn:microsoft.com/office/officeart/2018/2/layout/IconVerticalSolidList"/>
    <dgm:cxn modelId="{10A133C2-6A02-4F69-AE1F-AEB815E21E97}" type="presParOf" srcId="{9CDCA7E4-9A67-4B20-8B6F-352C6E031B8E}" destId="{E58C91FF-D159-4778-8AA7-2E7E01DE60FB}" srcOrd="4" destOrd="0" presId="urn:microsoft.com/office/officeart/2018/2/layout/IconVerticalSolidList"/>
    <dgm:cxn modelId="{16D6F9D9-B622-49EA-8310-DE52EC8DFAE5}" type="presParOf" srcId="{E58C91FF-D159-4778-8AA7-2E7E01DE60FB}" destId="{CA8B3DCF-8721-4373-8720-86C0CD4B18FA}" srcOrd="0" destOrd="0" presId="urn:microsoft.com/office/officeart/2018/2/layout/IconVerticalSolidList"/>
    <dgm:cxn modelId="{D468466E-9889-4305-B787-5380808AA6FE}" type="presParOf" srcId="{E58C91FF-D159-4778-8AA7-2E7E01DE60FB}" destId="{07ED73E1-B8F5-4C20-8733-50E67A97274F}" srcOrd="1" destOrd="0" presId="urn:microsoft.com/office/officeart/2018/2/layout/IconVerticalSolidList"/>
    <dgm:cxn modelId="{D30D48EE-2269-4568-A0EB-79AA026F6672}" type="presParOf" srcId="{E58C91FF-D159-4778-8AA7-2E7E01DE60FB}" destId="{DE454F01-048C-48DF-8970-9D3F7E2FAF1F}" srcOrd="2" destOrd="0" presId="urn:microsoft.com/office/officeart/2018/2/layout/IconVerticalSolidList"/>
    <dgm:cxn modelId="{47826EE3-177E-4B8F-9EB0-68B3ACE0373C}" type="presParOf" srcId="{E58C91FF-D159-4778-8AA7-2E7E01DE60FB}" destId="{9CC2A82C-E1E9-4BAF-9087-44FB01ADF019}" srcOrd="3" destOrd="0" presId="urn:microsoft.com/office/officeart/2018/2/layout/IconVerticalSolidList"/>
    <dgm:cxn modelId="{68A25812-8C5E-40A5-BEC4-46D3022B9098}" type="presParOf" srcId="{9CDCA7E4-9A67-4B20-8B6F-352C6E031B8E}" destId="{C46D9C5D-1C4D-47D2-B12C-77768ECBF617}" srcOrd="5" destOrd="0" presId="urn:microsoft.com/office/officeart/2018/2/layout/IconVerticalSolidList"/>
    <dgm:cxn modelId="{CAAE2AE6-E4E9-41B7-8A05-8EB57F1AFB7D}" type="presParOf" srcId="{9CDCA7E4-9A67-4B20-8B6F-352C6E031B8E}" destId="{DDDA054C-83F9-4C2F-84D6-A9A2F7C24E4F}" srcOrd="6" destOrd="0" presId="urn:microsoft.com/office/officeart/2018/2/layout/IconVerticalSolidList"/>
    <dgm:cxn modelId="{C9F007C4-77DD-41B9-9CF4-BBC1E0D313CB}" type="presParOf" srcId="{DDDA054C-83F9-4C2F-84D6-A9A2F7C24E4F}" destId="{C5059182-364F-4FFF-8E5F-9A2152CA9D7A}" srcOrd="0" destOrd="0" presId="urn:microsoft.com/office/officeart/2018/2/layout/IconVerticalSolidList"/>
    <dgm:cxn modelId="{8A3F32E5-9636-4914-8DA6-186C86505230}" type="presParOf" srcId="{DDDA054C-83F9-4C2F-84D6-A9A2F7C24E4F}" destId="{4C0D5621-6371-431B-85DA-52EC56B89B7A}" srcOrd="1" destOrd="0" presId="urn:microsoft.com/office/officeart/2018/2/layout/IconVerticalSolidList"/>
    <dgm:cxn modelId="{0FFFC63C-7ABE-4B33-8EE8-D4324709652C}" type="presParOf" srcId="{DDDA054C-83F9-4C2F-84D6-A9A2F7C24E4F}" destId="{82D3046C-AA34-4E7D-8A1C-0AA8D8BE72AF}" srcOrd="2" destOrd="0" presId="urn:microsoft.com/office/officeart/2018/2/layout/IconVerticalSolidList"/>
    <dgm:cxn modelId="{6E304F2F-7823-4FBB-82BB-E67D13E269C2}" type="presParOf" srcId="{DDDA054C-83F9-4C2F-84D6-A9A2F7C24E4F}" destId="{EA9AA208-23A6-4C7B-95A0-07E97032D84C}" srcOrd="3" destOrd="0" presId="urn:microsoft.com/office/officeart/2018/2/layout/IconVerticalSolidList"/>
    <dgm:cxn modelId="{23CF40DD-25A6-41B0-8570-32132192D120}" type="presParOf" srcId="{9CDCA7E4-9A67-4B20-8B6F-352C6E031B8E}" destId="{8AD123F4-E385-4FCB-8E76-DA77C6576921}" srcOrd="7" destOrd="0" presId="urn:microsoft.com/office/officeart/2018/2/layout/IconVerticalSolidList"/>
    <dgm:cxn modelId="{B7AEC1D5-932B-4531-8030-467F11BC4AE7}" type="presParOf" srcId="{9CDCA7E4-9A67-4B20-8B6F-352C6E031B8E}" destId="{A77F01BD-CFEA-4B3A-9CED-7382AFE9C673}" srcOrd="8" destOrd="0" presId="urn:microsoft.com/office/officeart/2018/2/layout/IconVerticalSolidList"/>
    <dgm:cxn modelId="{A0BA0A72-A695-403B-8593-57AB2704AF43}" type="presParOf" srcId="{A77F01BD-CFEA-4B3A-9CED-7382AFE9C673}" destId="{256870A7-B8CA-420D-B3FA-A2B581F9719B}" srcOrd="0" destOrd="0" presId="urn:microsoft.com/office/officeart/2018/2/layout/IconVerticalSolidList"/>
    <dgm:cxn modelId="{A0A362EB-8FF3-4941-B88B-5388BEA8AA49}" type="presParOf" srcId="{A77F01BD-CFEA-4B3A-9CED-7382AFE9C673}" destId="{78C9A1C0-7D91-4D86-A331-7535E318A41C}" srcOrd="1" destOrd="0" presId="urn:microsoft.com/office/officeart/2018/2/layout/IconVerticalSolidList"/>
    <dgm:cxn modelId="{A91AEB8B-363E-423F-BCF8-F52413011DE5}" type="presParOf" srcId="{A77F01BD-CFEA-4B3A-9CED-7382AFE9C673}" destId="{6403CFFD-8BA9-4CF4-AB24-01C4AD0E18E6}" srcOrd="2" destOrd="0" presId="urn:microsoft.com/office/officeart/2018/2/layout/IconVerticalSolidList"/>
    <dgm:cxn modelId="{AF00F497-FA2C-46D1-8FAB-046041ADFD8A}" type="presParOf" srcId="{A77F01BD-CFEA-4B3A-9CED-7382AFE9C673}" destId="{21E372E7-5DDC-402C-8D82-78C6A335C324}" srcOrd="3" destOrd="0" presId="urn:microsoft.com/office/officeart/2018/2/layout/IconVerticalSolidList"/>
    <dgm:cxn modelId="{632F5D68-A597-4198-9F7D-928A2A3CFC06}" type="presParOf" srcId="{9CDCA7E4-9A67-4B20-8B6F-352C6E031B8E}" destId="{A246B36D-C6FB-48B4-BA78-5636DE939669}" srcOrd="9" destOrd="0" presId="urn:microsoft.com/office/officeart/2018/2/layout/IconVerticalSolidList"/>
    <dgm:cxn modelId="{E3334C49-9336-486C-9F23-D27AE0F03F9D}" type="presParOf" srcId="{9CDCA7E4-9A67-4B20-8B6F-352C6E031B8E}" destId="{BFB6B463-D5B9-4855-8033-197FC4530821}" srcOrd="10" destOrd="0" presId="urn:microsoft.com/office/officeart/2018/2/layout/IconVerticalSolidList"/>
    <dgm:cxn modelId="{AD9D5982-1A59-40B7-8E83-EC4ED3E9A598}" type="presParOf" srcId="{BFB6B463-D5B9-4855-8033-197FC4530821}" destId="{25608291-C4CC-46D5-BC5C-CD36D7B29332}" srcOrd="0" destOrd="0" presId="urn:microsoft.com/office/officeart/2018/2/layout/IconVerticalSolidList"/>
    <dgm:cxn modelId="{A9FBD99C-AFDD-4788-B11F-C1EB1E29E89E}" type="presParOf" srcId="{BFB6B463-D5B9-4855-8033-197FC4530821}" destId="{BEDF77DF-E2FD-4898-9CF1-E54AC487144C}" srcOrd="1" destOrd="0" presId="urn:microsoft.com/office/officeart/2018/2/layout/IconVerticalSolidList"/>
    <dgm:cxn modelId="{0FDBF88C-13DD-4334-8C70-8F311830F12D}" type="presParOf" srcId="{BFB6B463-D5B9-4855-8033-197FC4530821}" destId="{B5128194-6402-47DF-868E-E2ACAEF7125D}" srcOrd="2" destOrd="0" presId="urn:microsoft.com/office/officeart/2018/2/layout/IconVerticalSolidList"/>
    <dgm:cxn modelId="{AA95D048-84C1-41E6-8648-90AADED7E56C}" type="presParOf" srcId="{BFB6B463-D5B9-4855-8033-197FC4530821}" destId="{CCD62358-C173-4FBD-AB3F-5C3E7B53E68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051D63-E207-4DA2-B489-05D123D3396C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5157A26-F6AA-4BFC-B839-16BB6E3A7361}">
      <dgm:prSet/>
      <dgm:spPr/>
      <dgm:t>
        <a:bodyPr/>
        <a:lstStyle/>
        <a:p>
          <a:r>
            <a:rPr lang="en-US" b="1" i="0"/>
            <a:t>The evolution of Immunotherapy.  Why is it different to other SACT? </a:t>
          </a:r>
          <a:endParaRPr lang="en-US"/>
        </a:p>
      </dgm:t>
    </dgm:pt>
    <dgm:pt modelId="{FE766C24-05D3-4D0F-ABB0-3923B610282F}" type="parTrans" cxnId="{810C3771-68CE-4D68-AE0C-9456E55E3121}">
      <dgm:prSet/>
      <dgm:spPr/>
      <dgm:t>
        <a:bodyPr/>
        <a:lstStyle/>
        <a:p>
          <a:endParaRPr lang="en-US"/>
        </a:p>
      </dgm:t>
    </dgm:pt>
    <dgm:pt modelId="{D18FBAAC-7BEF-4B0F-847B-F9DB6CAC8B5C}" type="sibTrans" cxnId="{810C3771-68CE-4D68-AE0C-9456E55E3121}">
      <dgm:prSet/>
      <dgm:spPr/>
      <dgm:t>
        <a:bodyPr/>
        <a:lstStyle/>
        <a:p>
          <a:endParaRPr lang="en-US"/>
        </a:p>
      </dgm:t>
    </dgm:pt>
    <dgm:pt modelId="{BCCAD976-EDC3-4D88-87D6-E6C3CDBC25D6}">
      <dgm:prSet/>
      <dgm:spPr/>
      <dgm:t>
        <a:bodyPr/>
        <a:lstStyle/>
        <a:p>
          <a:r>
            <a:rPr lang="en-US" b="1" i="0"/>
            <a:t>How has Immunotherapy changed the cancer CNS role? </a:t>
          </a:r>
          <a:endParaRPr lang="en-US"/>
        </a:p>
      </dgm:t>
    </dgm:pt>
    <dgm:pt modelId="{567D5E46-AEAC-41AF-A47F-E892AA6FA401}" type="parTrans" cxnId="{69A1F083-926E-4BA6-A357-CCB766DFEBB2}">
      <dgm:prSet/>
      <dgm:spPr/>
      <dgm:t>
        <a:bodyPr/>
        <a:lstStyle/>
        <a:p>
          <a:endParaRPr lang="en-US"/>
        </a:p>
      </dgm:t>
    </dgm:pt>
    <dgm:pt modelId="{9613C505-B390-47F0-92D4-97D8B955C248}" type="sibTrans" cxnId="{69A1F083-926E-4BA6-A357-CCB766DFEBB2}">
      <dgm:prSet/>
      <dgm:spPr/>
      <dgm:t>
        <a:bodyPr/>
        <a:lstStyle/>
        <a:p>
          <a:endParaRPr lang="en-US"/>
        </a:p>
      </dgm:t>
    </dgm:pt>
    <dgm:pt modelId="{737391B6-9478-4BB1-8D63-1DF1FCC2AF21}">
      <dgm:prSet/>
      <dgm:spPr/>
      <dgm:t>
        <a:bodyPr/>
        <a:lstStyle/>
        <a:p>
          <a:r>
            <a:rPr lang="en-US" b="1" i="0"/>
            <a:t>Information giving – Preparing patients for Immunotherapy Treatment </a:t>
          </a:r>
          <a:endParaRPr lang="en-US"/>
        </a:p>
      </dgm:t>
    </dgm:pt>
    <dgm:pt modelId="{6518BF90-D376-435C-BF04-DE8BFD0F9AED}" type="parTrans" cxnId="{9CFA381F-81F6-466A-A14F-34C31BB71DF3}">
      <dgm:prSet/>
      <dgm:spPr/>
      <dgm:t>
        <a:bodyPr/>
        <a:lstStyle/>
        <a:p>
          <a:endParaRPr lang="en-US"/>
        </a:p>
      </dgm:t>
    </dgm:pt>
    <dgm:pt modelId="{A9CB12E9-2D46-4301-9BE0-C9D3606FFA43}" type="sibTrans" cxnId="{9CFA381F-81F6-466A-A14F-34C31BB71DF3}">
      <dgm:prSet/>
      <dgm:spPr/>
      <dgm:t>
        <a:bodyPr/>
        <a:lstStyle/>
        <a:p>
          <a:endParaRPr lang="en-US"/>
        </a:p>
      </dgm:t>
    </dgm:pt>
    <dgm:pt modelId="{9C855E6F-4C50-48DC-B15A-D56297FC9659}">
      <dgm:prSet/>
      <dgm:spPr/>
      <dgm:t>
        <a:bodyPr/>
        <a:lstStyle/>
        <a:p>
          <a:r>
            <a:rPr lang="en-US" b="1" i="0"/>
            <a:t>Triaging side effects – how do we know when Immunotherapy is the problem? </a:t>
          </a:r>
          <a:endParaRPr lang="en-US"/>
        </a:p>
      </dgm:t>
    </dgm:pt>
    <dgm:pt modelId="{39B71F3B-4451-464C-8335-3A2AB0C36AB6}" type="parTrans" cxnId="{EFEAB970-624A-4D0F-8248-858F8E711563}">
      <dgm:prSet/>
      <dgm:spPr/>
      <dgm:t>
        <a:bodyPr/>
        <a:lstStyle/>
        <a:p>
          <a:endParaRPr lang="en-US"/>
        </a:p>
      </dgm:t>
    </dgm:pt>
    <dgm:pt modelId="{B25C473D-B226-46AD-8881-644A46E5AD03}" type="sibTrans" cxnId="{EFEAB970-624A-4D0F-8248-858F8E711563}">
      <dgm:prSet/>
      <dgm:spPr/>
      <dgm:t>
        <a:bodyPr/>
        <a:lstStyle/>
        <a:p>
          <a:endParaRPr lang="en-US"/>
        </a:p>
      </dgm:t>
    </dgm:pt>
    <dgm:pt modelId="{0E8E304C-A306-43FD-8BC3-FC0792279F20}">
      <dgm:prSet/>
      <dgm:spPr/>
      <dgm:t>
        <a:bodyPr/>
        <a:lstStyle/>
        <a:p>
          <a:r>
            <a:rPr lang="en-US" b="1" i="0"/>
            <a:t>Rare toxicity - “Triple M” case study </a:t>
          </a:r>
          <a:endParaRPr lang="en-US"/>
        </a:p>
      </dgm:t>
    </dgm:pt>
    <dgm:pt modelId="{68CE783F-1E7E-4D09-9BB1-17EB48FA850B}" type="parTrans" cxnId="{DEA50391-C73D-488A-8A4B-2407DCCA71C7}">
      <dgm:prSet/>
      <dgm:spPr/>
      <dgm:t>
        <a:bodyPr/>
        <a:lstStyle/>
        <a:p>
          <a:endParaRPr lang="en-US"/>
        </a:p>
      </dgm:t>
    </dgm:pt>
    <dgm:pt modelId="{8A4088FC-1279-4740-A539-7EC2989F120E}" type="sibTrans" cxnId="{DEA50391-C73D-488A-8A4B-2407DCCA71C7}">
      <dgm:prSet/>
      <dgm:spPr/>
      <dgm:t>
        <a:bodyPr/>
        <a:lstStyle/>
        <a:p>
          <a:endParaRPr lang="en-US"/>
        </a:p>
      </dgm:t>
    </dgm:pt>
    <dgm:pt modelId="{FFCE5757-5604-476E-B636-19AAE7D25467}">
      <dgm:prSet/>
      <dgm:spPr/>
      <dgm:t>
        <a:bodyPr/>
        <a:lstStyle/>
        <a:p>
          <a:r>
            <a:rPr lang="en-US" b="1" i="0"/>
            <a:t>Immunotherapy in the palliative setting </a:t>
          </a:r>
          <a:endParaRPr lang="en-US"/>
        </a:p>
      </dgm:t>
    </dgm:pt>
    <dgm:pt modelId="{B1DCFFD6-4379-463E-893D-2DA3A908DABD}" type="parTrans" cxnId="{E26A248C-5130-458A-812B-D618C1F516BD}">
      <dgm:prSet/>
      <dgm:spPr/>
      <dgm:t>
        <a:bodyPr/>
        <a:lstStyle/>
        <a:p>
          <a:endParaRPr lang="en-US"/>
        </a:p>
      </dgm:t>
    </dgm:pt>
    <dgm:pt modelId="{ED62ACAE-7682-43E0-A9D7-808CD2DA9B01}" type="sibTrans" cxnId="{E26A248C-5130-458A-812B-D618C1F516BD}">
      <dgm:prSet/>
      <dgm:spPr/>
      <dgm:t>
        <a:bodyPr/>
        <a:lstStyle/>
        <a:p>
          <a:endParaRPr lang="en-US"/>
        </a:p>
      </dgm:t>
    </dgm:pt>
    <dgm:pt modelId="{D2671CAE-27C8-42DD-B988-7B9962D0A37D}">
      <dgm:prSet/>
      <dgm:spPr/>
      <dgm:t>
        <a:bodyPr/>
        <a:lstStyle/>
        <a:p>
          <a:r>
            <a:rPr lang="en-US" b="1" i="0"/>
            <a:t>The psychological Impact of Cancer </a:t>
          </a:r>
          <a:endParaRPr lang="en-US"/>
        </a:p>
      </dgm:t>
    </dgm:pt>
    <dgm:pt modelId="{045D596D-BE6D-4F2E-B24F-1A7385F4A8D8}" type="parTrans" cxnId="{28B7820F-68B2-40F8-9021-A0C73D8E5D0B}">
      <dgm:prSet/>
      <dgm:spPr/>
      <dgm:t>
        <a:bodyPr/>
        <a:lstStyle/>
        <a:p>
          <a:endParaRPr lang="en-US"/>
        </a:p>
      </dgm:t>
    </dgm:pt>
    <dgm:pt modelId="{1C903E5A-91BF-448A-917B-D46F7D3AE05A}" type="sibTrans" cxnId="{28B7820F-68B2-40F8-9021-A0C73D8E5D0B}">
      <dgm:prSet/>
      <dgm:spPr/>
      <dgm:t>
        <a:bodyPr/>
        <a:lstStyle/>
        <a:p>
          <a:endParaRPr lang="en-US"/>
        </a:p>
      </dgm:t>
    </dgm:pt>
    <dgm:pt modelId="{C290884C-D3F8-413F-9D0F-08F63EA4ABC5}">
      <dgm:prSet/>
      <dgm:spPr/>
      <dgm:t>
        <a:bodyPr/>
        <a:lstStyle/>
        <a:p>
          <a:r>
            <a:rPr lang="en-US" b="1" i="0"/>
            <a:t>Managing combination treatments </a:t>
          </a:r>
          <a:endParaRPr lang="en-US"/>
        </a:p>
      </dgm:t>
    </dgm:pt>
    <dgm:pt modelId="{E73AEFEE-F03A-4213-A3AB-B7D3CDC7B587}" type="parTrans" cxnId="{EC130DC4-7EE1-4F08-B89D-479C56C9F288}">
      <dgm:prSet/>
      <dgm:spPr/>
      <dgm:t>
        <a:bodyPr/>
        <a:lstStyle/>
        <a:p>
          <a:endParaRPr lang="en-US"/>
        </a:p>
      </dgm:t>
    </dgm:pt>
    <dgm:pt modelId="{D4496D4C-2BAB-4576-990A-D201A38C2B60}" type="sibTrans" cxnId="{EC130DC4-7EE1-4F08-B89D-479C56C9F288}">
      <dgm:prSet/>
      <dgm:spPr/>
      <dgm:t>
        <a:bodyPr/>
        <a:lstStyle/>
        <a:p>
          <a:endParaRPr lang="en-US"/>
        </a:p>
      </dgm:t>
    </dgm:pt>
    <dgm:pt modelId="{47CD2E36-646B-446D-BEC7-20CC4C3FA4E3}" type="pres">
      <dgm:prSet presAssocID="{D2051D63-E207-4DA2-B489-05D123D3396C}" presName="diagram" presStyleCnt="0">
        <dgm:presLayoutVars>
          <dgm:dir/>
          <dgm:resizeHandles val="exact"/>
        </dgm:presLayoutVars>
      </dgm:prSet>
      <dgm:spPr/>
    </dgm:pt>
    <dgm:pt modelId="{D0EE9FC9-4F7A-4EE4-95B3-6EB5438ADF7B}" type="pres">
      <dgm:prSet presAssocID="{25157A26-F6AA-4BFC-B839-16BB6E3A7361}" presName="node" presStyleLbl="node1" presStyleIdx="0" presStyleCnt="8">
        <dgm:presLayoutVars>
          <dgm:bulletEnabled val="1"/>
        </dgm:presLayoutVars>
      </dgm:prSet>
      <dgm:spPr/>
    </dgm:pt>
    <dgm:pt modelId="{8D5708A0-4BD9-447B-8290-525E9CC4F172}" type="pres">
      <dgm:prSet presAssocID="{D18FBAAC-7BEF-4B0F-847B-F9DB6CAC8B5C}" presName="sibTrans" presStyleCnt="0"/>
      <dgm:spPr/>
    </dgm:pt>
    <dgm:pt modelId="{8D62BFDF-5E66-40C9-A781-EF63963EE07F}" type="pres">
      <dgm:prSet presAssocID="{BCCAD976-EDC3-4D88-87D6-E6C3CDBC25D6}" presName="node" presStyleLbl="node1" presStyleIdx="1" presStyleCnt="8">
        <dgm:presLayoutVars>
          <dgm:bulletEnabled val="1"/>
        </dgm:presLayoutVars>
      </dgm:prSet>
      <dgm:spPr/>
    </dgm:pt>
    <dgm:pt modelId="{8034C566-1FDC-43D0-8B1A-D15CA06AE06F}" type="pres">
      <dgm:prSet presAssocID="{9613C505-B390-47F0-92D4-97D8B955C248}" presName="sibTrans" presStyleCnt="0"/>
      <dgm:spPr/>
    </dgm:pt>
    <dgm:pt modelId="{23FDE7F4-73DC-4044-9571-E6000EE66AB6}" type="pres">
      <dgm:prSet presAssocID="{737391B6-9478-4BB1-8D63-1DF1FCC2AF21}" presName="node" presStyleLbl="node1" presStyleIdx="2" presStyleCnt="8">
        <dgm:presLayoutVars>
          <dgm:bulletEnabled val="1"/>
        </dgm:presLayoutVars>
      </dgm:prSet>
      <dgm:spPr/>
    </dgm:pt>
    <dgm:pt modelId="{C2DD4E75-F81C-4FE8-96D2-4B0AD708E51A}" type="pres">
      <dgm:prSet presAssocID="{A9CB12E9-2D46-4301-9BE0-C9D3606FFA43}" presName="sibTrans" presStyleCnt="0"/>
      <dgm:spPr/>
    </dgm:pt>
    <dgm:pt modelId="{CAA244CE-9FC8-44E2-A400-29BDAB16388F}" type="pres">
      <dgm:prSet presAssocID="{9C855E6F-4C50-48DC-B15A-D56297FC9659}" presName="node" presStyleLbl="node1" presStyleIdx="3" presStyleCnt="8">
        <dgm:presLayoutVars>
          <dgm:bulletEnabled val="1"/>
        </dgm:presLayoutVars>
      </dgm:prSet>
      <dgm:spPr/>
    </dgm:pt>
    <dgm:pt modelId="{DB4F4671-FEB4-4DE3-8D69-38721B959D01}" type="pres">
      <dgm:prSet presAssocID="{B25C473D-B226-46AD-8881-644A46E5AD03}" presName="sibTrans" presStyleCnt="0"/>
      <dgm:spPr/>
    </dgm:pt>
    <dgm:pt modelId="{7C01AFDF-75C5-4ED1-8B0A-5DE84B421860}" type="pres">
      <dgm:prSet presAssocID="{0E8E304C-A306-43FD-8BC3-FC0792279F20}" presName="node" presStyleLbl="node1" presStyleIdx="4" presStyleCnt="8">
        <dgm:presLayoutVars>
          <dgm:bulletEnabled val="1"/>
        </dgm:presLayoutVars>
      </dgm:prSet>
      <dgm:spPr/>
    </dgm:pt>
    <dgm:pt modelId="{882E974A-D62D-4783-B043-16D96FAE7BD3}" type="pres">
      <dgm:prSet presAssocID="{8A4088FC-1279-4740-A539-7EC2989F120E}" presName="sibTrans" presStyleCnt="0"/>
      <dgm:spPr/>
    </dgm:pt>
    <dgm:pt modelId="{9EBFAABF-A412-49E8-9C16-A48D18595CCA}" type="pres">
      <dgm:prSet presAssocID="{FFCE5757-5604-476E-B636-19AAE7D25467}" presName="node" presStyleLbl="node1" presStyleIdx="5" presStyleCnt="8">
        <dgm:presLayoutVars>
          <dgm:bulletEnabled val="1"/>
        </dgm:presLayoutVars>
      </dgm:prSet>
      <dgm:spPr/>
    </dgm:pt>
    <dgm:pt modelId="{A3BA3085-6EDA-498F-8496-6743C6ED0AA3}" type="pres">
      <dgm:prSet presAssocID="{ED62ACAE-7682-43E0-A9D7-808CD2DA9B01}" presName="sibTrans" presStyleCnt="0"/>
      <dgm:spPr/>
    </dgm:pt>
    <dgm:pt modelId="{5864D793-5BE7-4912-AE39-CB8739CA2EE2}" type="pres">
      <dgm:prSet presAssocID="{D2671CAE-27C8-42DD-B988-7B9962D0A37D}" presName="node" presStyleLbl="node1" presStyleIdx="6" presStyleCnt="8">
        <dgm:presLayoutVars>
          <dgm:bulletEnabled val="1"/>
        </dgm:presLayoutVars>
      </dgm:prSet>
      <dgm:spPr/>
    </dgm:pt>
    <dgm:pt modelId="{52896138-DEB3-434C-94ED-DD01146DFCA9}" type="pres">
      <dgm:prSet presAssocID="{1C903E5A-91BF-448A-917B-D46F7D3AE05A}" presName="sibTrans" presStyleCnt="0"/>
      <dgm:spPr/>
    </dgm:pt>
    <dgm:pt modelId="{B3A8B11F-D85E-4EB7-A31B-2495CCCBC338}" type="pres">
      <dgm:prSet presAssocID="{C290884C-D3F8-413F-9D0F-08F63EA4ABC5}" presName="node" presStyleLbl="node1" presStyleIdx="7" presStyleCnt="8">
        <dgm:presLayoutVars>
          <dgm:bulletEnabled val="1"/>
        </dgm:presLayoutVars>
      </dgm:prSet>
      <dgm:spPr/>
    </dgm:pt>
  </dgm:ptLst>
  <dgm:cxnLst>
    <dgm:cxn modelId="{86A88606-841C-4BC6-B200-2111439C0CAD}" type="presOf" srcId="{C290884C-D3F8-413F-9D0F-08F63EA4ABC5}" destId="{B3A8B11F-D85E-4EB7-A31B-2495CCCBC338}" srcOrd="0" destOrd="0" presId="urn:microsoft.com/office/officeart/2005/8/layout/default"/>
    <dgm:cxn modelId="{28B7820F-68B2-40F8-9021-A0C73D8E5D0B}" srcId="{D2051D63-E207-4DA2-B489-05D123D3396C}" destId="{D2671CAE-27C8-42DD-B988-7B9962D0A37D}" srcOrd="6" destOrd="0" parTransId="{045D596D-BE6D-4F2E-B24F-1A7385F4A8D8}" sibTransId="{1C903E5A-91BF-448A-917B-D46F7D3AE05A}"/>
    <dgm:cxn modelId="{129D3B12-A2FB-4D8D-9D65-CF9382B685F6}" type="presOf" srcId="{0E8E304C-A306-43FD-8BC3-FC0792279F20}" destId="{7C01AFDF-75C5-4ED1-8B0A-5DE84B421860}" srcOrd="0" destOrd="0" presId="urn:microsoft.com/office/officeart/2005/8/layout/default"/>
    <dgm:cxn modelId="{9CFA381F-81F6-466A-A14F-34C31BB71DF3}" srcId="{D2051D63-E207-4DA2-B489-05D123D3396C}" destId="{737391B6-9478-4BB1-8D63-1DF1FCC2AF21}" srcOrd="2" destOrd="0" parTransId="{6518BF90-D376-435C-BF04-DE8BFD0F9AED}" sibTransId="{A9CB12E9-2D46-4301-9BE0-C9D3606FFA43}"/>
    <dgm:cxn modelId="{CFC52F30-F08A-4C96-9FCC-8E067E86FA60}" type="presOf" srcId="{BCCAD976-EDC3-4D88-87D6-E6C3CDBC25D6}" destId="{8D62BFDF-5E66-40C9-A781-EF63963EE07F}" srcOrd="0" destOrd="0" presId="urn:microsoft.com/office/officeart/2005/8/layout/default"/>
    <dgm:cxn modelId="{EFEAB970-624A-4D0F-8248-858F8E711563}" srcId="{D2051D63-E207-4DA2-B489-05D123D3396C}" destId="{9C855E6F-4C50-48DC-B15A-D56297FC9659}" srcOrd="3" destOrd="0" parTransId="{39B71F3B-4451-464C-8335-3A2AB0C36AB6}" sibTransId="{B25C473D-B226-46AD-8881-644A46E5AD03}"/>
    <dgm:cxn modelId="{810C3771-68CE-4D68-AE0C-9456E55E3121}" srcId="{D2051D63-E207-4DA2-B489-05D123D3396C}" destId="{25157A26-F6AA-4BFC-B839-16BB6E3A7361}" srcOrd="0" destOrd="0" parTransId="{FE766C24-05D3-4D0F-ABB0-3923B610282F}" sibTransId="{D18FBAAC-7BEF-4B0F-847B-F9DB6CAC8B5C}"/>
    <dgm:cxn modelId="{4391D681-5B02-46AD-9819-FF03B196E0E1}" type="presOf" srcId="{D2051D63-E207-4DA2-B489-05D123D3396C}" destId="{47CD2E36-646B-446D-BEC7-20CC4C3FA4E3}" srcOrd="0" destOrd="0" presId="urn:microsoft.com/office/officeart/2005/8/layout/default"/>
    <dgm:cxn modelId="{69A1F083-926E-4BA6-A357-CCB766DFEBB2}" srcId="{D2051D63-E207-4DA2-B489-05D123D3396C}" destId="{BCCAD976-EDC3-4D88-87D6-E6C3CDBC25D6}" srcOrd="1" destOrd="0" parTransId="{567D5E46-AEAC-41AF-A47F-E892AA6FA401}" sibTransId="{9613C505-B390-47F0-92D4-97D8B955C248}"/>
    <dgm:cxn modelId="{E26A248C-5130-458A-812B-D618C1F516BD}" srcId="{D2051D63-E207-4DA2-B489-05D123D3396C}" destId="{FFCE5757-5604-476E-B636-19AAE7D25467}" srcOrd="5" destOrd="0" parTransId="{B1DCFFD6-4379-463E-893D-2DA3A908DABD}" sibTransId="{ED62ACAE-7682-43E0-A9D7-808CD2DA9B01}"/>
    <dgm:cxn modelId="{8E34008E-A5B5-45F5-8E2A-48F2112C2FBF}" type="presOf" srcId="{737391B6-9478-4BB1-8D63-1DF1FCC2AF21}" destId="{23FDE7F4-73DC-4044-9571-E6000EE66AB6}" srcOrd="0" destOrd="0" presId="urn:microsoft.com/office/officeart/2005/8/layout/default"/>
    <dgm:cxn modelId="{DEA50391-C73D-488A-8A4B-2407DCCA71C7}" srcId="{D2051D63-E207-4DA2-B489-05D123D3396C}" destId="{0E8E304C-A306-43FD-8BC3-FC0792279F20}" srcOrd="4" destOrd="0" parTransId="{68CE783F-1E7E-4D09-9BB1-17EB48FA850B}" sibTransId="{8A4088FC-1279-4740-A539-7EC2989F120E}"/>
    <dgm:cxn modelId="{9E49E6AF-4FD3-479B-9510-E0986BDD47E3}" type="presOf" srcId="{FFCE5757-5604-476E-B636-19AAE7D25467}" destId="{9EBFAABF-A412-49E8-9C16-A48D18595CCA}" srcOrd="0" destOrd="0" presId="urn:microsoft.com/office/officeart/2005/8/layout/default"/>
    <dgm:cxn modelId="{2EFD57B4-C23A-4174-81ED-1164C47E2590}" type="presOf" srcId="{25157A26-F6AA-4BFC-B839-16BB6E3A7361}" destId="{D0EE9FC9-4F7A-4EE4-95B3-6EB5438ADF7B}" srcOrd="0" destOrd="0" presId="urn:microsoft.com/office/officeart/2005/8/layout/default"/>
    <dgm:cxn modelId="{EC130DC4-7EE1-4F08-B89D-479C56C9F288}" srcId="{D2051D63-E207-4DA2-B489-05D123D3396C}" destId="{C290884C-D3F8-413F-9D0F-08F63EA4ABC5}" srcOrd="7" destOrd="0" parTransId="{E73AEFEE-F03A-4213-A3AB-B7D3CDC7B587}" sibTransId="{D4496D4C-2BAB-4576-990A-D201A38C2B60}"/>
    <dgm:cxn modelId="{2683E2C4-A185-4CA2-A51B-792DD46D692A}" type="presOf" srcId="{D2671CAE-27C8-42DD-B988-7B9962D0A37D}" destId="{5864D793-5BE7-4912-AE39-CB8739CA2EE2}" srcOrd="0" destOrd="0" presId="urn:microsoft.com/office/officeart/2005/8/layout/default"/>
    <dgm:cxn modelId="{2AFC1CCF-4FB7-4D55-AE2F-442917AA3682}" type="presOf" srcId="{9C855E6F-4C50-48DC-B15A-D56297FC9659}" destId="{CAA244CE-9FC8-44E2-A400-29BDAB16388F}" srcOrd="0" destOrd="0" presId="urn:microsoft.com/office/officeart/2005/8/layout/default"/>
    <dgm:cxn modelId="{6F16849A-A4A3-4F65-8CFE-41956CEE2C68}" type="presParOf" srcId="{47CD2E36-646B-446D-BEC7-20CC4C3FA4E3}" destId="{D0EE9FC9-4F7A-4EE4-95B3-6EB5438ADF7B}" srcOrd="0" destOrd="0" presId="urn:microsoft.com/office/officeart/2005/8/layout/default"/>
    <dgm:cxn modelId="{70C4541B-67B5-47AF-8C46-7C2B31DA1BF5}" type="presParOf" srcId="{47CD2E36-646B-446D-BEC7-20CC4C3FA4E3}" destId="{8D5708A0-4BD9-447B-8290-525E9CC4F172}" srcOrd="1" destOrd="0" presId="urn:microsoft.com/office/officeart/2005/8/layout/default"/>
    <dgm:cxn modelId="{B960E15A-00BA-45AF-B5EF-1DC2AE88F6CC}" type="presParOf" srcId="{47CD2E36-646B-446D-BEC7-20CC4C3FA4E3}" destId="{8D62BFDF-5E66-40C9-A781-EF63963EE07F}" srcOrd="2" destOrd="0" presId="urn:microsoft.com/office/officeart/2005/8/layout/default"/>
    <dgm:cxn modelId="{AA7A93A4-F9CC-42DB-A71F-A329CEC9B256}" type="presParOf" srcId="{47CD2E36-646B-446D-BEC7-20CC4C3FA4E3}" destId="{8034C566-1FDC-43D0-8B1A-D15CA06AE06F}" srcOrd="3" destOrd="0" presId="urn:microsoft.com/office/officeart/2005/8/layout/default"/>
    <dgm:cxn modelId="{5A1E5159-D73E-438F-AAE1-24A13C78CF6A}" type="presParOf" srcId="{47CD2E36-646B-446D-BEC7-20CC4C3FA4E3}" destId="{23FDE7F4-73DC-4044-9571-E6000EE66AB6}" srcOrd="4" destOrd="0" presId="urn:microsoft.com/office/officeart/2005/8/layout/default"/>
    <dgm:cxn modelId="{43C8694A-3AB4-4110-8A2C-88B880D61662}" type="presParOf" srcId="{47CD2E36-646B-446D-BEC7-20CC4C3FA4E3}" destId="{C2DD4E75-F81C-4FE8-96D2-4B0AD708E51A}" srcOrd="5" destOrd="0" presId="urn:microsoft.com/office/officeart/2005/8/layout/default"/>
    <dgm:cxn modelId="{0FC00CDF-3AC0-4297-9B35-35F13A25D08A}" type="presParOf" srcId="{47CD2E36-646B-446D-BEC7-20CC4C3FA4E3}" destId="{CAA244CE-9FC8-44E2-A400-29BDAB16388F}" srcOrd="6" destOrd="0" presId="urn:microsoft.com/office/officeart/2005/8/layout/default"/>
    <dgm:cxn modelId="{113156ED-A572-4E20-8AB2-0654771D0532}" type="presParOf" srcId="{47CD2E36-646B-446D-BEC7-20CC4C3FA4E3}" destId="{DB4F4671-FEB4-4DE3-8D69-38721B959D01}" srcOrd="7" destOrd="0" presId="urn:microsoft.com/office/officeart/2005/8/layout/default"/>
    <dgm:cxn modelId="{AF1606CA-6E83-41BF-B181-09B246CF4B71}" type="presParOf" srcId="{47CD2E36-646B-446D-BEC7-20CC4C3FA4E3}" destId="{7C01AFDF-75C5-4ED1-8B0A-5DE84B421860}" srcOrd="8" destOrd="0" presId="urn:microsoft.com/office/officeart/2005/8/layout/default"/>
    <dgm:cxn modelId="{9862867E-22ED-4A27-BC5B-FB15A8440A53}" type="presParOf" srcId="{47CD2E36-646B-446D-BEC7-20CC4C3FA4E3}" destId="{882E974A-D62D-4783-B043-16D96FAE7BD3}" srcOrd="9" destOrd="0" presId="urn:microsoft.com/office/officeart/2005/8/layout/default"/>
    <dgm:cxn modelId="{AC044A60-580E-4F53-A825-A5B2685E54DF}" type="presParOf" srcId="{47CD2E36-646B-446D-BEC7-20CC4C3FA4E3}" destId="{9EBFAABF-A412-49E8-9C16-A48D18595CCA}" srcOrd="10" destOrd="0" presId="urn:microsoft.com/office/officeart/2005/8/layout/default"/>
    <dgm:cxn modelId="{4D2D24E8-A140-4407-8442-3EEFCDA291ED}" type="presParOf" srcId="{47CD2E36-646B-446D-BEC7-20CC4C3FA4E3}" destId="{A3BA3085-6EDA-498F-8496-6743C6ED0AA3}" srcOrd="11" destOrd="0" presId="urn:microsoft.com/office/officeart/2005/8/layout/default"/>
    <dgm:cxn modelId="{F31A9032-FC2D-49C6-9F6C-5FDE9266FE77}" type="presParOf" srcId="{47CD2E36-646B-446D-BEC7-20CC4C3FA4E3}" destId="{5864D793-5BE7-4912-AE39-CB8739CA2EE2}" srcOrd="12" destOrd="0" presId="urn:microsoft.com/office/officeart/2005/8/layout/default"/>
    <dgm:cxn modelId="{CF92AC4B-0966-4086-B802-F3410F2E0828}" type="presParOf" srcId="{47CD2E36-646B-446D-BEC7-20CC4C3FA4E3}" destId="{52896138-DEB3-434C-94ED-DD01146DFCA9}" srcOrd="13" destOrd="0" presId="urn:microsoft.com/office/officeart/2005/8/layout/default"/>
    <dgm:cxn modelId="{4175214A-9EB8-430F-AECE-2F4678C9C42E}" type="presParOf" srcId="{47CD2E36-646B-446D-BEC7-20CC4C3FA4E3}" destId="{B3A8B11F-D85E-4EB7-A31B-2495CCCBC33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D3BB39-3919-4936-AA3E-DAB280CFD2C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058950B-7937-4854-80D1-2C463799C563}">
      <dgm:prSet/>
      <dgm:spPr/>
      <dgm:t>
        <a:bodyPr/>
        <a:lstStyle/>
        <a:p>
          <a:r>
            <a:rPr lang="en-GB"/>
            <a:t>Funding</a:t>
          </a:r>
          <a:endParaRPr lang="en-US"/>
        </a:p>
      </dgm:t>
    </dgm:pt>
    <dgm:pt modelId="{4C6D2BCA-B894-4A11-9033-5D4D9263E2C8}" type="parTrans" cxnId="{FCE0E7E2-2367-4349-9043-729A3039598F}">
      <dgm:prSet/>
      <dgm:spPr/>
      <dgm:t>
        <a:bodyPr/>
        <a:lstStyle/>
        <a:p>
          <a:endParaRPr lang="en-US"/>
        </a:p>
      </dgm:t>
    </dgm:pt>
    <dgm:pt modelId="{1E5D2D44-9801-464E-8F1A-C6DBA4D7D662}" type="sibTrans" cxnId="{FCE0E7E2-2367-4349-9043-729A3039598F}">
      <dgm:prSet/>
      <dgm:spPr/>
      <dgm:t>
        <a:bodyPr/>
        <a:lstStyle/>
        <a:p>
          <a:endParaRPr lang="en-US"/>
        </a:p>
      </dgm:t>
    </dgm:pt>
    <dgm:pt modelId="{0F77DF66-8216-41C6-A506-9EEBDEF04A3D}">
      <dgm:prSet/>
      <dgm:spPr/>
      <dgm:t>
        <a:bodyPr/>
        <a:lstStyle/>
        <a:p>
          <a:r>
            <a:rPr lang="en-GB"/>
            <a:t>Admin support</a:t>
          </a:r>
          <a:endParaRPr lang="en-US"/>
        </a:p>
      </dgm:t>
    </dgm:pt>
    <dgm:pt modelId="{F0AE4B4B-5A3B-4844-9BC9-FE2B8DD05D64}" type="parTrans" cxnId="{D587A38F-FF8F-4B84-A1F5-C3DC94B58ECF}">
      <dgm:prSet/>
      <dgm:spPr/>
      <dgm:t>
        <a:bodyPr/>
        <a:lstStyle/>
        <a:p>
          <a:endParaRPr lang="en-US"/>
        </a:p>
      </dgm:t>
    </dgm:pt>
    <dgm:pt modelId="{EF60FB80-E0BF-4920-A9EC-C39F0FD17020}" type="sibTrans" cxnId="{D587A38F-FF8F-4B84-A1F5-C3DC94B58ECF}">
      <dgm:prSet/>
      <dgm:spPr/>
      <dgm:t>
        <a:bodyPr/>
        <a:lstStyle/>
        <a:p>
          <a:endParaRPr lang="en-US"/>
        </a:p>
      </dgm:t>
    </dgm:pt>
    <dgm:pt modelId="{EC2795E2-0180-45B5-AD21-1270B4B94110}">
      <dgm:prSet/>
      <dgm:spPr/>
      <dgm:t>
        <a:bodyPr/>
        <a:lstStyle/>
        <a:p>
          <a:r>
            <a:rPr lang="en-GB"/>
            <a:t>SWIG-based/supported education day – more complex cases/discussions</a:t>
          </a:r>
          <a:endParaRPr lang="en-US"/>
        </a:p>
      </dgm:t>
    </dgm:pt>
    <dgm:pt modelId="{16D97B09-4FE2-4C53-84DA-6259F98B2598}" type="parTrans" cxnId="{48BD0CE0-EDFD-4099-B40F-8FEE35819B37}">
      <dgm:prSet/>
      <dgm:spPr/>
      <dgm:t>
        <a:bodyPr/>
        <a:lstStyle/>
        <a:p>
          <a:endParaRPr lang="en-US"/>
        </a:p>
      </dgm:t>
    </dgm:pt>
    <dgm:pt modelId="{F841B101-7EB4-44AB-89D5-E7CBCA0B0678}" type="sibTrans" cxnId="{48BD0CE0-EDFD-4099-B40F-8FEE35819B37}">
      <dgm:prSet/>
      <dgm:spPr/>
      <dgm:t>
        <a:bodyPr/>
        <a:lstStyle/>
        <a:p>
          <a:endParaRPr lang="en-US"/>
        </a:p>
      </dgm:t>
    </dgm:pt>
    <dgm:pt modelId="{909A5A1C-3942-4B86-890D-3233AF1447EA}">
      <dgm:prSet/>
      <dgm:spPr/>
      <dgm:t>
        <a:bodyPr/>
        <a:lstStyle/>
        <a:p>
          <a:r>
            <a:rPr lang="en-GB"/>
            <a:t>SFT based education day 2025 - TBC</a:t>
          </a:r>
          <a:endParaRPr lang="en-US"/>
        </a:p>
      </dgm:t>
    </dgm:pt>
    <dgm:pt modelId="{FA15D94D-0750-4100-85D3-F5DECD832527}" type="parTrans" cxnId="{B51C5376-EFBD-4ECF-BD5F-B1121EF6D9CD}">
      <dgm:prSet/>
      <dgm:spPr/>
      <dgm:t>
        <a:bodyPr/>
        <a:lstStyle/>
        <a:p>
          <a:endParaRPr lang="en-US"/>
        </a:p>
      </dgm:t>
    </dgm:pt>
    <dgm:pt modelId="{95D3EFB5-B648-4140-8246-455902C2E2C7}" type="sibTrans" cxnId="{B51C5376-EFBD-4ECF-BD5F-B1121EF6D9CD}">
      <dgm:prSet/>
      <dgm:spPr/>
      <dgm:t>
        <a:bodyPr/>
        <a:lstStyle/>
        <a:p>
          <a:endParaRPr lang="en-US"/>
        </a:p>
      </dgm:t>
    </dgm:pt>
    <dgm:pt modelId="{6BBB3725-8816-4254-AD99-8E3993656D97}" type="pres">
      <dgm:prSet presAssocID="{AED3BB39-3919-4936-AA3E-DAB280CFD2C4}" presName="root" presStyleCnt="0">
        <dgm:presLayoutVars>
          <dgm:dir/>
          <dgm:resizeHandles val="exact"/>
        </dgm:presLayoutVars>
      </dgm:prSet>
      <dgm:spPr/>
    </dgm:pt>
    <dgm:pt modelId="{A623410A-F6A4-47E5-ACD2-E07AC6DE81AE}" type="pres">
      <dgm:prSet presAssocID="{0058950B-7937-4854-80D1-2C463799C563}" presName="compNode" presStyleCnt="0"/>
      <dgm:spPr/>
    </dgm:pt>
    <dgm:pt modelId="{B3D0C5B9-D332-4AA4-B2A9-EC98D5F03806}" type="pres">
      <dgm:prSet presAssocID="{0058950B-7937-4854-80D1-2C463799C563}" presName="bgRect" presStyleLbl="bgShp" presStyleIdx="0" presStyleCnt="4"/>
      <dgm:spPr/>
    </dgm:pt>
    <dgm:pt modelId="{9A950831-DC88-47AE-9DBE-9489C6751B6C}" type="pres">
      <dgm:prSet presAssocID="{0058950B-7937-4854-80D1-2C463799C56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10C133FC-2E6E-4F42-8F1C-9652D9F344D4}" type="pres">
      <dgm:prSet presAssocID="{0058950B-7937-4854-80D1-2C463799C563}" presName="spaceRect" presStyleCnt="0"/>
      <dgm:spPr/>
    </dgm:pt>
    <dgm:pt modelId="{C05943DD-7E9A-4D03-A12B-1C6342CB4D4A}" type="pres">
      <dgm:prSet presAssocID="{0058950B-7937-4854-80D1-2C463799C563}" presName="parTx" presStyleLbl="revTx" presStyleIdx="0" presStyleCnt="4">
        <dgm:presLayoutVars>
          <dgm:chMax val="0"/>
          <dgm:chPref val="0"/>
        </dgm:presLayoutVars>
      </dgm:prSet>
      <dgm:spPr/>
    </dgm:pt>
    <dgm:pt modelId="{82582A66-6612-4767-B21D-EA4FD5E49B80}" type="pres">
      <dgm:prSet presAssocID="{1E5D2D44-9801-464E-8F1A-C6DBA4D7D662}" presName="sibTrans" presStyleCnt="0"/>
      <dgm:spPr/>
    </dgm:pt>
    <dgm:pt modelId="{7002F4DA-50FA-4B00-8EE1-DBCD86BF1414}" type="pres">
      <dgm:prSet presAssocID="{0F77DF66-8216-41C6-A506-9EEBDEF04A3D}" presName="compNode" presStyleCnt="0"/>
      <dgm:spPr/>
    </dgm:pt>
    <dgm:pt modelId="{74B29C0D-3AB6-4A1B-9058-B615D8F4442D}" type="pres">
      <dgm:prSet presAssocID="{0F77DF66-8216-41C6-A506-9EEBDEF04A3D}" presName="bgRect" presStyleLbl="bgShp" presStyleIdx="1" presStyleCnt="4"/>
      <dgm:spPr/>
    </dgm:pt>
    <dgm:pt modelId="{CEFD5DD4-B33E-4CC2-A7A4-067110AF1D50}" type="pres">
      <dgm:prSet presAssocID="{0F77DF66-8216-41C6-A506-9EEBDEF04A3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ECC9E35D-0D58-4568-85D7-D815C93A76E3}" type="pres">
      <dgm:prSet presAssocID="{0F77DF66-8216-41C6-A506-9EEBDEF04A3D}" presName="spaceRect" presStyleCnt="0"/>
      <dgm:spPr/>
    </dgm:pt>
    <dgm:pt modelId="{51409B65-D3BC-464C-9C3C-B72E8A220DEB}" type="pres">
      <dgm:prSet presAssocID="{0F77DF66-8216-41C6-A506-9EEBDEF04A3D}" presName="parTx" presStyleLbl="revTx" presStyleIdx="1" presStyleCnt="4">
        <dgm:presLayoutVars>
          <dgm:chMax val="0"/>
          <dgm:chPref val="0"/>
        </dgm:presLayoutVars>
      </dgm:prSet>
      <dgm:spPr/>
    </dgm:pt>
    <dgm:pt modelId="{E79D5D97-07E7-4746-895D-2892C57974D8}" type="pres">
      <dgm:prSet presAssocID="{EF60FB80-E0BF-4920-A9EC-C39F0FD17020}" presName="sibTrans" presStyleCnt="0"/>
      <dgm:spPr/>
    </dgm:pt>
    <dgm:pt modelId="{9AC180EF-0BD7-4869-A76D-831E884401E7}" type="pres">
      <dgm:prSet presAssocID="{EC2795E2-0180-45B5-AD21-1270B4B94110}" presName="compNode" presStyleCnt="0"/>
      <dgm:spPr/>
    </dgm:pt>
    <dgm:pt modelId="{00A9E5A0-7B1E-4E8B-A2B2-5434C8AF7D0E}" type="pres">
      <dgm:prSet presAssocID="{EC2795E2-0180-45B5-AD21-1270B4B94110}" presName="bgRect" presStyleLbl="bgShp" presStyleIdx="2" presStyleCnt="4"/>
      <dgm:spPr/>
    </dgm:pt>
    <dgm:pt modelId="{A869EA2B-E754-4ACA-89F1-6312537160C9}" type="pres">
      <dgm:prSet presAssocID="{EC2795E2-0180-45B5-AD21-1270B4B9411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2C49FB96-8A98-4A3A-A554-EBE7CF2C3BCB}" type="pres">
      <dgm:prSet presAssocID="{EC2795E2-0180-45B5-AD21-1270B4B94110}" presName="spaceRect" presStyleCnt="0"/>
      <dgm:spPr/>
    </dgm:pt>
    <dgm:pt modelId="{07D5C95E-7F6C-4BA5-8C42-4F81ADF32E2C}" type="pres">
      <dgm:prSet presAssocID="{EC2795E2-0180-45B5-AD21-1270B4B94110}" presName="parTx" presStyleLbl="revTx" presStyleIdx="2" presStyleCnt="4">
        <dgm:presLayoutVars>
          <dgm:chMax val="0"/>
          <dgm:chPref val="0"/>
        </dgm:presLayoutVars>
      </dgm:prSet>
      <dgm:spPr/>
    </dgm:pt>
    <dgm:pt modelId="{FEEAFEEB-8F5F-4579-8722-0AA8A1ACC0AD}" type="pres">
      <dgm:prSet presAssocID="{F841B101-7EB4-44AB-89D5-E7CBCA0B0678}" presName="sibTrans" presStyleCnt="0"/>
      <dgm:spPr/>
    </dgm:pt>
    <dgm:pt modelId="{11937A4B-169F-4562-A312-73A680510521}" type="pres">
      <dgm:prSet presAssocID="{909A5A1C-3942-4B86-890D-3233AF1447EA}" presName="compNode" presStyleCnt="0"/>
      <dgm:spPr/>
    </dgm:pt>
    <dgm:pt modelId="{89882F8B-44D2-4B48-B8AB-342E3507B6BD}" type="pres">
      <dgm:prSet presAssocID="{909A5A1C-3942-4B86-890D-3233AF1447EA}" presName="bgRect" presStyleLbl="bgShp" presStyleIdx="3" presStyleCnt="4"/>
      <dgm:spPr/>
    </dgm:pt>
    <dgm:pt modelId="{0675F7F7-AC46-4841-B360-E857601C7DCE}" type="pres">
      <dgm:prSet presAssocID="{909A5A1C-3942-4B86-890D-3233AF1447E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5BEF4C16-7960-408E-95A9-61BE326AF046}" type="pres">
      <dgm:prSet presAssocID="{909A5A1C-3942-4B86-890D-3233AF1447EA}" presName="spaceRect" presStyleCnt="0"/>
      <dgm:spPr/>
    </dgm:pt>
    <dgm:pt modelId="{08D8DF30-F94B-4697-AE82-DA9FDA3308DF}" type="pres">
      <dgm:prSet presAssocID="{909A5A1C-3942-4B86-890D-3233AF1447EA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B00361E-6BEF-41E0-9E56-1DF8DBA9C4BF}" type="presOf" srcId="{EC2795E2-0180-45B5-AD21-1270B4B94110}" destId="{07D5C95E-7F6C-4BA5-8C42-4F81ADF32E2C}" srcOrd="0" destOrd="0" presId="urn:microsoft.com/office/officeart/2018/2/layout/IconVerticalSolidList"/>
    <dgm:cxn modelId="{2F0F4932-3550-48E2-B364-13C92E1AFB2B}" type="presOf" srcId="{909A5A1C-3942-4B86-890D-3233AF1447EA}" destId="{08D8DF30-F94B-4697-AE82-DA9FDA3308DF}" srcOrd="0" destOrd="0" presId="urn:microsoft.com/office/officeart/2018/2/layout/IconVerticalSolidList"/>
    <dgm:cxn modelId="{B51C5376-EFBD-4ECF-BD5F-B1121EF6D9CD}" srcId="{AED3BB39-3919-4936-AA3E-DAB280CFD2C4}" destId="{909A5A1C-3942-4B86-890D-3233AF1447EA}" srcOrd="3" destOrd="0" parTransId="{FA15D94D-0750-4100-85D3-F5DECD832527}" sibTransId="{95D3EFB5-B648-4140-8246-455902C2E2C7}"/>
    <dgm:cxn modelId="{D587A38F-FF8F-4B84-A1F5-C3DC94B58ECF}" srcId="{AED3BB39-3919-4936-AA3E-DAB280CFD2C4}" destId="{0F77DF66-8216-41C6-A506-9EEBDEF04A3D}" srcOrd="1" destOrd="0" parTransId="{F0AE4B4B-5A3B-4844-9BC9-FE2B8DD05D64}" sibTransId="{EF60FB80-E0BF-4920-A9EC-C39F0FD17020}"/>
    <dgm:cxn modelId="{0FBE25A8-C588-48EB-8F49-352912162EE5}" type="presOf" srcId="{0F77DF66-8216-41C6-A506-9EEBDEF04A3D}" destId="{51409B65-D3BC-464C-9C3C-B72E8A220DEB}" srcOrd="0" destOrd="0" presId="urn:microsoft.com/office/officeart/2018/2/layout/IconVerticalSolidList"/>
    <dgm:cxn modelId="{FBEEC4AA-8B9A-4961-9294-0CBDD52DAF32}" type="presOf" srcId="{0058950B-7937-4854-80D1-2C463799C563}" destId="{C05943DD-7E9A-4D03-A12B-1C6342CB4D4A}" srcOrd="0" destOrd="0" presId="urn:microsoft.com/office/officeart/2018/2/layout/IconVerticalSolidList"/>
    <dgm:cxn modelId="{39EE2DAF-49CA-4B46-998D-E008B86E899E}" type="presOf" srcId="{AED3BB39-3919-4936-AA3E-DAB280CFD2C4}" destId="{6BBB3725-8816-4254-AD99-8E3993656D97}" srcOrd="0" destOrd="0" presId="urn:microsoft.com/office/officeart/2018/2/layout/IconVerticalSolidList"/>
    <dgm:cxn modelId="{48BD0CE0-EDFD-4099-B40F-8FEE35819B37}" srcId="{AED3BB39-3919-4936-AA3E-DAB280CFD2C4}" destId="{EC2795E2-0180-45B5-AD21-1270B4B94110}" srcOrd="2" destOrd="0" parTransId="{16D97B09-4FE2-4C53-84DA-6259F98B2598}" sibTransId="{F841B101-7EB4-44AB-89D5-E7CBCA0B0678}"/>
    <dgm:cxn modelId="{FCE0E7E2-2367-4349-9043-729A3039598F}" srcId="{AED3BB39-3919-4936-AA3E-DAB280CFD2C4}" destId="{0058950B-7937-4854-80D1-2C463799C563}" srcOrd="0" destOrd="0" parTransId="{4C6D2BCA-B894-4A11-9033-5D4D9263E2C8}" sibTransId="{1E5D2D44-9801-464E-8F1A-C6DBA4D7D662}"/>
    <dgm:cxn modelId="{2DB01605-1B5A-4B83-A75D-97DC11E7BCE9}" type="presParOf" srcId="{6BBB3725-8816-4254-AD99-8E3993656D97}" destId="{A623410A-F6A4-47E5-ACD2-E07AC6DE81AE}" srcOrd="0" destOrd="0" presId="urn:microsoft.com/office/officeart/2018/2/layout/IconVerticalSolidList"/>
    <dgm:cxn modelId="{A9ABDDEC-2ACD-486A-8A15-51E746F974D2}" type="presParOf" srcId="{A623410A-F6A4-47E5-ACD2-E07AC6DE81AE}" destId="{B3D0C5B9-D332-4AA4-B2A9-EC98D5F03806}" srcOrd="0" destOrd="0" presId="urn:microsoft.com/office/officeart/2018/2/layout/IconVerticalSolidList"/>
    <dgm:cxn modelId="{F5B100D5-E966-422C-AC17-56600B068BEB}" type="presParOf" srcId="{A623410A-F6A4-47E5-ACD2-E07AC6DE81AE}" destId="{9A950831-DC88-47AE-9DBE-9489C6751B6C}" srcOrd="1" destOrd="0" presId="urn:microsoft.com/office/officeart/2018/2/layout/IconVerticalSolidList"/>
    <dgm:cxn modelId="{378E2660-248B-48E9-88A2-EEE6ABB7ECA5}" type="presParOf" srcId="{A623410A-F6A4-47E5-ACD2-E07AC6DE81AE}" destId="{10C133FC-2E6E-4F42-8F1C-9652D9F344D4}" srcOrd="2" destOrd="0" presId="urn:microsoft.com/office/officeart/2018/2/layout/IconVerticalSolidList"/>
    <dgm:cxn modelId="{ABA080BA-ADDD-40BA-932A-CCB02628A4FC}" type="presParOf" srcId="{A623410A-F6A4-47E5-ACD2-E07AC6DE81AE}" destId="{C05943DD-7E9A-4D03-A12B-1C6342CB4D4A}" srcOrd="3" destOrd="0" presId="urn:microsoft.com/office/officeart/2018/2/layout/IconVerticalSolidList"/>
    <dgm:cxn modelId="{AE4DD4C1-E112-46D3-A4D1-54FA953D597E}" type="presParOf" srcId="{6BBB3725-8816-4254-AD99-8E3993656D97}" destId="{82582A66-6612-4767-B21D-EA4FD5E49B80}" srcOrd="1" destOrd="0" presId="urn:microsoft.com/office/officeart/2018/2/layout/IconVerticalSolidList"/>
    <dgm:cxn modelId="{C2DA2B1A-E4B9-4887-A737-4B2E24231372}" type="presParOf" srcId="{6BBB3725-8816-4254-AD99-8E3993656D97}" destId="{7002F4DA-50FA-4B00-8EE1-DBCD86BF1414}" srcOrd="2" destOrd="0" presId="urn:microsoft.com/office/officeart/2018/2/layout/IconVerticalSolidList"/>
    <dgm:cxn modelId="{E10FC288-C0BF-4384-BC4B-28701AA87E69}" type="presParOf" srcId="{7002F4DA-50FA-4B00-8EE1-DBCD86BF1414}" destId="{74B29C0D-3AB6-4A1B-9058-B615D8F4442D}" srcOrd="0" destOrd="0" presId="urn:microsoft.com/office/officeart/2018/2/layout/IconVerticalSolidList"/>
    <dgm:cxn modelId="{7B764493-9EF4-42D7-BCB4-B589FE595D48}" type="presParOf" srcId="{7002F4DA-50FA-4B00-8EE1-DBCD86BF1414}" destId="{CEFD5DD4-B33E-4CC2-A7A4-067110AF1D50}" srcOrd="1" destOrd="0" presId="urn:microsoft.com/office/officeart/2018/2/layout/IconVerticalSolidList"/>
    <dgm:cxn modelId="{96812DE9-92AD-482E-B599-6EC569995652}" type="presParOf" srcId="{7002F4DA-50FA-4B00-8EE1-DBCD86BF1414}" destId="{ECC9E35D-0D58-4568-85D7-D815C93A76E3}" srcOrd="2" destOrd="0" presId="urn:microsoft.com/office/officeart/2018/2/layout/IconVerticalSolidList"/>
    <dgm:cxn modelId="{637A6198-3C24-4550-96B9-37F57F21A40E}" type="presParOf" srcId="{7002F4DA-50FA-4B00-8EE1-DBCD86BF1414}" destId="{51409B65-D3BC-464C-9C3C-B72E8A220DEB}" srcOrd="3" destOrd="0" presId="urn:microsoft.com/office/officeart/2018/2/layout/IconVerticalSolidList"/>
    <dgm:cxn modelId="{5AC0C050-EDA9-4717-9EDD-A65DEF555008}" type="presParOf" srcId="{6BBB3725-8816-4254-AD99-8E3993656D97}" destId="{E79D5D97-07E7-4746-895D-2892C57974D8}" srcOrd="3" destOrd="0" presId="urn:microsoft.com/office/officeart/2018/2/layout/IconVerticalSolidList"/>
    <dgm:cxn modelId="{C7361D71-9BE3-45ED-B675-7048A16606D6}" type="presParOf" srcId="{6BBB3725-8816-4254-AD99-8E3993656D97}" destId="{9AC180EF-0BD7-4869-A76D-831E884401E7}" srcOrd="4" destOrd="0" presId="urn:microsoft.com/office/officeart/2018/2/layout/IconVerticalSolidList"/>
    <dgm:cxn modelId="{1E48DB93-F5E8-435B-B9C9-D8E6FB5B5377}" type="presParOf" srcId="{9AC180EF-0BD7-4869-A76D-831E884401E7}" destId="{00A9E5A0-7B1E-4E8B-A2B2-5434C8AF7D0E}" srcOrd="0" destOrd="0" presId="urn:microsoft.com/office/officeart/2018/2/layout/IconVerticalSolidList"/>
    <dgm:cxn modelId="{3BF1C19D-FDAE-4C95-BA72-B56582E8BCD9}" type="presParOf" srcId="{9AC180EF-0BD7-4869-A76D-831E884401E7}" destId="{A869EA2B-E754-4ACA-89F1-6312537160C9}" srcOrd="1" destOrd="0" presId="urn:microsoft.com/office/officeart/2018/2/layout/IconVerticalSolidList"/>
    <dgm:cxn modelId="{95F40F2E-693E-4871-A534-936EBF223352}" type="presParOf" srcId="{9AC180EF-0BD7-4869-A76D-831E884401E7}" destId="{2C49FB96-8A98-4A3A-A554-EBE7CF2C3BCB}" srcOrd="2" destOrd="0" presId="urn:microsoft.com/office/officeart/2018/2/layout/IconVerticalSolidList"/>
    <dgm:cxn modelId="{A69F485A-2984-4C79-877D-DD9E2E88EFC0}" type="presParOf" srcId="{9AC180EF-0BD7-4869-A76D-831E884401E7}" destId="{07D5C95E-7F6C-4BA5-8C42-4F81ADF32E2C}" srcOrd="3" destOrd="0" presId="urn:microsoft.com/office/officeart/2018/2/layout/IconVerticalSolidList"/>
    <dgm:cxn modelId="{B9182160-60D5-488E-81E2-DD0C3AF6C14B}" type="presParOf" srcId="{6BBB3725-8816-4254-AD99-8E3993656D97}" destId="{FEEAFEEB-8F5F-4579-8722-0AA8A1ACC0AD}" srcOrd="5" destOrd="0" presId="urn:microsoft.com/office/officeart/2018/2/layout/IconVerticalSolidList"/>
    <dgm:cxn modelId="{8CA4203A-0E65-4B12-81CF-8D81BE7E65EB}" type="presParOf" srcId="{6BBB3725-8816-4254-AD99-8E3993656D97}" destId="{11937A4B-169F-4562-A312-73A680510521}" srcOrd="6" destOrd="0" presId="urn:microsoft.com/office/officeart/2018/2/layout/IconVerticalSolidList"/>
    <dgm:cxn modelId="{B70CD4F4-C199-4464-8904-3F0F1E42D6CD}" type="presParOf" srcId="{11937A4B-169F-4562-A312-73A680510521}" destId="{89882F8B-44D2-4B48-B8AB-342E3507B6BD}" srcOrd="0" destOrd="0" presId="urn:microsoft.com/office/officeart/2018/2/layout/IconVerticalSolidList"/>
    <dgm:cxn modelId="{9F2C107F-7FD0-47CA-B817-58DBB5E1AB5F}" type="presParOf" srcId="{11937A4B-169F-4562-A312-73A680510521}" destId="{0675F7F7-AC46-4841-B360-E857601C7DCE}" srcOrd="1" destOrd="0" presId="urn:microsoft.com/office/officeart/2018/2/layout/IconVerticalSolidList"/>
    <dgm:cxn modelId="{AE86944A-CAFB-4BFA-B57B-97D5F34EB642}" type="presParOf" srcId="{11937A4B-169F-4562-A312-73A680510521}" destId="{5BEF4C16-7960-408E-95A9-61BE326AF046}" srcOrd="2" destOrd="0" presId="urn:microsoft.com/office/officeart/2018/2/layout/IconVerticalSolidList"/>
    <dgm:cxn modelId="{00997DDC-FA62-42E7-86B5-4A4B62E74CA5}" type="presParOf" srcId="{11937A4B-169F-4562-A312-73A680510521}" destId="{08D8DF30-F94B-4697-AE82-DA9FDA3308D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F17576-EA23-458A-9733-747804F4891D}">
      <dsp:nvSpPr>
        <dsp:cNvPr id="0" name=""/>
        <dsp:cNvSpPr/>
      </dsp:nvSpPr>
      <dsp:spPr>
        <a:xfrm>
          <a:off x="0" y="1697"/>
          <a:ext cx="6391275" cy="7232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674083-FF9E-43D6-9236-450B5689D3BB}">
      <dsp:nvSpPr>
        <dsp:cNvPr id="0" name=""/>
        <dsp:cNvSpPr/>
      </dsp:nvSpPr>
      <dsp:spPr>
        <a:xfrm>
          <a:off x="218771" y="164420"/>
          <a:ext cx="397767" cy="3977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4F3902-8ECB-4FDD-972E-7B52CC588886}">
      <dsp:nvSpPr>
        <dsp:cNvPr id="0" name=""/>
        <dsp:cNvSpPr/>
      </dsp:nvSpPr>
      <dsp:spPr>
        <a:xfrm>
          <a:off x="835310" y="1697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96 attendees</a:t>
          </a:r>
          <a:endParaRPr lang="en-US" sz="1800" kern="1200"/>
        </a:p>
      </dsp:txBody>
      <dsp:txXfrm>
        <a:off x="835310" y="1697"/>
        <a:ext cx="5555964" cy="723212"/>
      </dsp:txXfrm>
    </dsp:sp>
    <dsp:sp modelId="{0D6B7022-F997-43C8-A1B3-3AB0079006C0}">
      <dsp:nvSpPr>
        <dsp:cNvPr id="0" name=""/>
        <dsp:cNvSpPr/>
      </dsp:nvSpPr>
      <dsp:spPr>
        <a:xfrm>
          <a:off x="0" y="905713"/>
          <a:ext cx="6391275" cy="7232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C82E8-C957-455D-B98E-05D173A68F0F}">
      <dsp:nvSpPr>
        <dsp:cNvPr id="0" name=""/>
        <dsp:cNvSpPr/>
      </dsp:nvSpPr>
      <dsp:spPr>
        <a:xfrm>
          <a:off x="218771" y="1068436"/>
          <a:ext cx="397767" cy="3977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2D8E0-318F-47A2-9A72-F13CB3432610}">
      <dsp:nvSpPr>
        <dsp:cNvPr id="0" name=""/>
        <dsp:cNvSpPr/>
      </dsp:nvSpPr>
      <dsp:spPr>
        <a:xfrm>
          <a:off x="835310" y="905713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Funded by SFT/BMS</a:t>
          </a:r>
          <a:endParaRPr lang="en-US" sz="1800" kern="1200"/>
        </a:p>
      </dsp:txBody>
      <dsp:txXfrm>
        <a:off x="835310" y="905713"/>
        <a:ext cx="5555964" cy="723212"/>
      </dsp:txXfrm>
    </dsp:sp>
    <dsp:sp modelId="{CA8B3DCF-8721-4373-8720-86C0CD4B18FA}">
      <dsp:nvSpPr>
        <dsp:cNvPr id="0" name=""/>
        <dsp:cNvSpPr/>
      </dsp:nvSpPr>
      <dsp:spPr>
        <a:xfrm>
          <a:off x="0" y="1809729"/>
          <a:ext cx="6391275" cy="72321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D73E1-B8F5-4C20-8733-50E67A97274F}">
      <dsp:nvSpPr>
        <dsp:cNvPr id="0" name=""/>
        <dsp:cNvSpPr/>
      </dsp:nvSpPr>
      <dsp:spPr>
        <a:xfrm>
          <a:off x="218771" y="1972452"/>
          <a:ext cx="397767" cy="3977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2A82C-E1E9-4BAF-9087-44FB01ADF019}">
      <dsp:nvSpPr>
        <dsp:cNvPr id="0" name=""/>
        <dsp:cNvSpPr/>
      </dsp:nvSpPr>
      <dsp:spPr>
        <a:xfrm>
          <a:off x="835310" y="1809729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Aims &amp; Objectives of the day:</a:t>
          </a:r>
          <a:endParaRPr lang="en-US" sz="1800" kern="1200" dirty="0"/>
        </a:p>
      </dsp:txBody>
      <dsp:txXfrm>
        <a:off x="835310" y="1809729"/>
        <a:ext cx="5555964" cy="723212"/>
      </dsp:txXfrm>
    </dsp:sp>
    <dsp:sp modelId="{C5059182-364F-4FFF-8E5F-9A2152CA9D7A}">
      <dsp:nvSpPr>
        <dsp:cNvPr id="0" name=""/>
        <dsp:cNvSpPr/>
      </dsp:nvSpPr>
      <dsp:spPr>
        <a:xfrm>
          <a:off x="0" y="2713745"/>
          <a:ext cx="6391275" cy="72321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D5621-6371-431B-85DA-52EC56B89B7A}">
      <dsp:nvSpPr>
        <dsp:cNvPr id="0" name=""/>
        <dsp:cNvSpPr/>
      </dsp:nvSpPr>
      <dsp:spPr>
        <a:xfrm>
          <a:off x="218771" y="2876467"/>
          <a:ext cx="397767" cy="39776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AA208-23A6-4C7B-95A0-07E97032D84C}">
      <dsp:nvSpPr>
        <dsp:cNvPr id="0" name=""/>
        <dsp:cNvSpPr/>
      </dsp:nvSpPr>
      <dsp:spPr>
        <a:xfrm>
          <a:off x="835310" y="2713745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informal day of presentations, networking and lots of discussion</a:t>
          </a:r>
          <a:endParaRPr lang="en-US" sz="1800" kern="1200"/>
        </a:p>
      </dsp:txBody>
      <dsp:txXfrm>
        <a:off x="835310" y="2713745"/>
        <a:ext cx="5555964" cy="723212"/>
      </dsp:txXfrm>
    </dsp:sp>
    <dsp:sp modelId="{256870A7-B8CA-420D-B3FA-A2B581F9719B}">
      <dsp:nvSpPr>
        <dsp:cNvPr id="0" name=""/>
        <dsp:cNvSpPr/>
      </dsp:nvSpPr>
      <dsp:spPr>
        <a:xfrm>
          <a:off x="0" y="3617761"/>
          <a:ext cx="6391275" cy="72321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C9A1C0-7D91-4D86-A331-7535E318A41C}">
      <dsp:nvSpPr>
        <dsp:cNvPr id="0" name=""/>
        <dsp:cNvSpPr/>
      </dsp:nvSpPr>
      <dsp:spPr>
        <a:xfrm>
          <a:off x="218771" y="3780483"/>
          <a:ext cx="397767" cy="39776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E372E7-5DDC-402C-8D82-78C6A335C324}">
      <dsp:nvSpPr>
        <dsp:cNvPr id="0" name=""/>
        <dsp:cNvSpPr/>
      </dsp:nvSpPr>
      <dsp:spPr>
        <a:xfrm>
          <a:off x="835310" y="3617761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explore how practitioners can improve knowledge and practice to support patients</a:t>
          </a:r>
          <a:endParaRPr lang="en-US" sz="1800" kern="1200"/>
        </a:p>
      </dsp:txBody>
      <dsp:txXfrm>
        <a:off x="835310" y="3617761"/>
        <a:ext cx="5555964" cy="723212"/>
      </dsp:txXfrm>
    </dsp:sp>
    <dsp:sp modelId="{25608291-C4CC-46D5-BC5C-CD36D7B29332}">
      <dsp:nvSpPr>
        <dsp:cNvPr id="0" name=""/>
        <dsp:cNvSpPr/>
      </dsp:nvSpPr>
      <dsp:spPr>
        <a:xfrm>
          <a:off x="0" y="4521777"/>
          <a:ext cx="6391275" cy="7232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F77DF-E2FD-4898-9CF1-E54AC487144C}">
      <dsp:nvSpPr>
        <dsp:cNvPr id="0" name=""/>
        <dsp:cNvSpPr/>
      </dsp:nvSpPr>
      <dsp:spPr>
        <a:xfrm>
          <a:off x="218771" y="4684499"/>
          <a:ext cx="397767" cy="39776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62358-C173-4FBD-AB3F-5C3E7B53E68E}">
      <dsp:nvSpPr>
        <dsp:cNvPr id="0" name=""/>
        <dsp:cNvSpPr/>
      </dsp:nvSpPr>
      <dsp:spPr>
        <a:xfrm>
          <a:off x="835310" y="4521777"/>
          <a:ext cx="5555964" cy="723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540" tIns="76540" rIns="76540" bIns="7654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opportunity to work out where we are and what would be useful moving forward as a network.</a:t>
          </a:r>
          <a:endParaRPr lang="en-US" sz="1800" kern="1200"/>
        </a:p>
      </dsp:txBody>
      <dsp:txXfrm>
        <a:off x="835310" y="4521777"/>
        <a:ext cx="5555964" cy="7232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E9FC9-4F7A-4EE4-95B3-6EB5438ADF7B}">
      <dsp:nvSpPr>
        <dsp:cNvPr id="0" name=""/>
        <dsp:cNvSpPr/>
      </dsp:nvSpPr>
      <dsp:spPr>
        <a:xfrm>
          <a:off x="2819" y="257194"/>
          <a:ext cx="2237149" cy="134228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The evolution of Immunotherapy.  Why is it different to other SACT? </a:t>
          </a:r>
          <a:endParaRPr lang="en-US" sz="1700" kern="1200"/>
        </a:p>
      </dsp:txBody>
      <dsp:txXfrm>
        <a:off x="2819" y="257194"/>
        <a:ext cx="2237149" cy="1342289"/>
      </dsp:txXfrm>
    </dsp:sp>
    <dsp:sp modelId="{8D62BFDF-5E66-40C9-A781-EF63963EE07F}">
      <dsp:nvSpPr>
        <dsp:cNvPr id="0" name=""/>
        <dsp:cNvSpPr/>
      </dsp:nvSpPr>
      <dsp:spPr>
        <a:xfrm>
          <a:off x="2463684" y="257194"/>
          <a:ext cx="2237149" cy="134228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How has Immunotherapy changed the cancer CNS role? </a:t>
          </a:r>
          <a:endParaRPr lang="en-US" sz="1700" kern="1200"/>
        </a:p>
      </dsp:txBody>
      <dsp:txXfrm>
        <a:off x="2463684" y="257194"/>
        <a:ext cx="2237149" cy="1342289"/>
      </dsp:txXfrm>
    </dsp:sp>
    <dsp:sp modelId="{23FDE7F4-73DC-4044-9571-E6000EE66AB6}">
      <dsp:nvSpPr>
        <dsp:cNvPr id="0" name=""/>
        <dsp:cNvSpPr/>
      </dsp:nvSpPr>
      <dsp:spPr>
        <a:xfrm>
          <a:off x="4924548" y="257194"/>
          <a:ext cx="2237149" cy="134228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Information giving – Preparing patients for Immunotherapy Treatment </a:t>
          </a:r>
          <a:endParaRPr lang="en-US" sz="1700" kern="1200"/>
        </a:p>
      </dsp:txBody>
      <dsp:txXfrm>
        <a:off x="4924548" y="257194"/>
        <a:ext cx="2237149" cy="1342289"/>
      </dsp:txXfrm>
    </dsp:sp>
    <dsp:sp modelId="{CAA244CE-9FC8-44E2-A400-29BDAB16388F}">
      <dsp:nvSpPr>
        <dsp:cNvPr id="0" name=""/>
        <dsp:cNvSpPr/>
      </dsp:nvSpPr>
      <dsp:spPr>
        <a:xfrm>
          <a:off x="7385413" y="257194"/>
          <a:ext cx="2237149" cy="134228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Triaging side effects – how do we know when Immunotherapy is the problem? </a:t>
          </a:r>
          <a:endParaRPr lang="en-US" sz="1700" kern="1200"/>
        </a:p>
      </dsp:txBody>
      <dsp:txXfrm>
        <a:off x="7385413" y="257194"/>
        <a:ext cx="2237149" cy="1342289"/>
      </dsp:txXfrm>
    </dsp:sp>
    <dsp:sp modelId="{7C01AFDF-75C5-4ED1-8B0A-5DE84B421860}">
      <dsp:nvSpPr>
        <dsp:cNvPr id="0" name=""/>
        <dsp:cNvSpPr/>
      </dsp:nvSpPr>
      <dsp:spPr>
        <a:xfrm>
          <a:off x="2819" y="1823198"/>
          <a:ext cx="2237149" cy="134228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Rare toxicity - “Triple M” case study </a:t>
          </a:r>
          <a:endParaRPr lang="en-US" sz="1700" kern="1200"/>
        </a:p>
      </dsp:txBody>
      <dsp:txXfrm>
        <a:off x="2819" y="1823198"/>
        <a:ext cx="2237149" cy="1342289"/>
      </dsp:txXfrm>
    </dsp:sp>
    <dsp:sp modelId="{9EBFAABF-A412-49E8-9C16-A48D18595CCA}">
      <dsp:nvSpPr>
        <dsp:cNvPr id="0" name=""/>
        <dsp:cNvSpPr/>
      </dsp:nvSpPr>
      <dsp:spPr>
        <a:xfrm>
          <a:off x="2463684" y="1823198"/>
          <a:ext cx="2237149" cy="134228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Immunotherapy in the palliative setting </a:t>
          </a:r>
          <a:endParaRPr lang="en-US" sz="1700" kern="1200"/>
        </a:p>
      </dsp:txBody>
      <dsp:txXfrm>
        <a:off x="2463684" y="1823198"/>
        <a:ext cx="2237149" cy="1342289"/>
      </dsp:txXfrm>
    </dsp:sp>
    <dsp:sp modelId="{5864D793-5BE7-4912-AE39-CB8739CA2EE2}">
      <dsp:nvSpPr>
        <dsp:cNvPr id="0" name=""/>
        <dsp:cNvSpPr/>
      </dsp:nvSpPr>
      <dsp:spPr>
        <a:xfrm>
          <a:off x="4924548" y="1823198"/>
          <a:ext cx="2237149" cy="134228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The psychological Impact of Cancer </a:t>
          </a:r>
          <a:endParaRPr lang="en-US" sz="1700" kern="1200"/>
        </a:p>
      </dsp:txBody>
      <dsp:txXfrm>
        <a:off x="4924548" y="1823198"/>
        <a:ext cx="2237149" cy="1342289"/>
      </dsp:txXfrm>
    </dsp:sp>
    <dsp:sp modelId="{B3A8B11F-D85E-4EB7-A31B-2495CCCBC338}">
      <dsp:nvSpPr>
        <dsp:cNvPr id="0" name=""/>
        <dsp:cNvSpPr/>
      </dsp:nvSpPr>
      <dsp:spPr>
        <a:xfrm>
          <a:off x="7385413" y="1823198"/>
          <a:ext cx="2237149" cy="134228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Managing combination treatments </a:t>
          </a:r>
          <a:endParaRPr lang="en-US" sz="1700" kern="1200"/>
        </a:p>
      </dsp:txBody>
      <dsp:txXfrm>
        <a:off x="7385413" y="1823198"/>
        <a:ext cx="2237149" cy="1342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0C5B9-D332-4AA4-B2A9-EC98D5F03806}">
      <dsp:nvSpPr>
        <dsp:cNvPr id="0" name=""/>
        <dsp:cNvSpPr/>
      </dsp:nvSpPr>
      <dsp:spPr>
        <a:xfrm>
          <a:off x="0" y="2177"/>
          <a:ext cx="6391275" cy="11036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50831-DC88-47AE-9DBE-9489C6751B6C}">
      <dsp:nvSpPr>
        <dsp:cNvPr id="0" name=""/>
        <dsp:cNvSpPr/>
      </dsp:nvSpPr>
      <dsp:spPr>
        <a:xfrm>
          <a:off x="333853" y="250498"/>
          <a:ext cx="607006" cy="6070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943DD-7E9A-4D03-A12B-1C6342CB4D4A}">
      <dsp:nvSpPr>
        <dsp:cNvPr id="0" name=""/>
        <dsp:cNvSpPr/>
      </dsp:nvSpPr>
      <dsp:spPr>
        <a:xfrm>
          <a:off x="1274714" y="2177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Funding</a:t>
          </a:r>
          <a:endParaRPr lang="en-US" sz="2000" kern="1200"/>
        </a:p>
      </dsp:txBody>
      <dsp:txXfrm>
        <a:off x="1274714" y="2177"/>
        <a:ext cx="5116560" cy="1103648"/>
      </dsp:txXfrm>
    </dsp:sp>
    <dsp:sp modelId="{74B29C0D-3AB6-4A1B-9058-B615D8F4442D}">
      <dsp:nvSpPr>
        <dsp:cNvPr id="0" name=""/>
        <dsp:cNvSpPr/>
      </dsp:nvSpPr>
      <dsp:spPr>
        <a:xfrm>
          <a:off x="0" y="1381738"/>
          <a:ext cx="6391275" cy="11036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FD5DD4-B33E-4CC2-A7A4-067110AF1D50}">
      <dsp:nvSpPr>
        <dsp:cNvPr id="0" name=""/>
        <dsp:cNvSpPr/>
      </dsp:nvSpPr>
      <dsp:spPr>
        <a:xfrm>
          <a:off x="333853" y="1630059"/>
          <a:ext cx="607006" cy="6070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09B65-D3BC-464C-9C3C-B72E8A220DEB}">
      <dsp:nvSpPr>
        <dsp:cNvPr id="0" name=""/>
        <dsp:cNvSpPr/>
      </dsp:nvSpPr>
      <dsp:spPr>
        <a:xfrm>
          <a:off x="1274714" y="1381738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Admin support</a:t>
          </a:r>
          <a:endParaRPr lang="en-US" sz="2000" kern="1200"/>
        </a:p>
      </dsp:txBody>
      <dsp:txXfrm>
        <a:off x="1274714" y="1381738"/>
        <a:ext cx="5116560" cy="1103648"/>
      </dsp:txXfrm>
    </dsp:sp>
    <dsp:sp modelId="{00A9E5A0-7B1E-4E8B-A2B2-5434C8AF7D0E}">
      <dsp:nvSpPr>
        <dsp:cNvPr id="0" name=""/>
        <dsp:cNvSpPr/>
      </dsp:nvSpPr>
      <dsp:spPr>
        <a:xfrm>
          <a:off x="0" y="2761299"/>
          <a:ext cx="6391275" cy="11036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9EA2B-E754-4ACA-89F1-6312537160C9}">
      <dsp:nvSpPr>
        <dsp:cNvPr id="0" name=""/>
        <dsp:cNvSpPr/>
      </dsp:nvSpPr>
      <dsp:spPr>
        <a:xfrm>
          <a:off x="333853" y="3009620"/>
          <a:ext cx="607006" cy="6070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5C95E-7F6C-4BA5-8C42-4F81ADF32E2C}">
      <dsp:nvSpPr>
        <dsp:cNvPr id="0" name=""/>
        <dsp:cNvSpPr/>
      </dsp:nvSpPr>
      <dsp:spPr>
        <a:xfrm>
          <a:off x="1274714" y="2761299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SWIG-based/supported education day – more complex cases/discussions</a:t>
          </a:r>
          <a:endParaRPr lang="en-US" sz="2000" kern="1200"/>
        </a:p>
      </dsp:txBody>
      <dsp:txXfrm>
        <a:off x="1274714" y="2761299"/>
        <a:ext cx="5116560" cy="1103648"/>
      </dsp:txXfrm>
    </dsp:sp>
    <dsp:sp modelId="{89882F8B-44D2-4B48-B8AB-342E3507B6BD}">
      <dsp:nvSpPr>
        <dsp:cNvPr id="0" name=""/>
        <dsp:cNvSpPr/>
      </dsp:nvSpPr>
      <dsp:spPr>
        <a:xfrm>
          <a:off x="0" y="4140860"/>
          <a:ext cx="6391275" cy="11036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75F7F7-AC46-4841-B360-E857601C7DCE}">
      <dsp:nvSpPr>
        <dsp:cNvPr id="0" name=""/>
        <dsp:cNvSpPr/>
      </dsp:nvSpPr>
      <dsp:spPr>
        <a:xfrm>
          <a:off x="333853" y="4389181"/>
          <a:ext cx="607006" cy="6070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8DF30-F94B-4697-AE82-DA9FDA3308DF}">
      <dsp:nvSpPr>
        <dsp:cNvPr id="0" name=""/>
        <dsp:cNvSpPr/>
      </dsp:nvSpPr>
      <dsp:spPr>
        <a:xfrm>
          <a:off x="1274714" y="4140860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SFT based education day 2025 - TBC</a:t>
          </a:r>
          <a:endParaRPr lang="en-US" sz="2000" kern="1200"/>
        </a:p>
      </dsp:txBody>
      <dsp:txXfrm>
        <a:off x="1274714" y="4140860"/>
        <a:ext cx="5116560" cy="1103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651D4-B327-405B-80F1-483B24FED146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ECE90-9323-4B58-A60B-474409ED2B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35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ECE90-9323-4B58-A60B-474409ED2BC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94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59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50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79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51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65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834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733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68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58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52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65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78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2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03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36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0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05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31FE28C-ED04-40C8-894E-9DA9E1EEE59C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8BB4129-CE26-4EDF-9707-3A8573A9C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310E166B-ED6E-C119-0665-5103A6892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 sz="2500">
                <a:solidFill>
                  <a:srgbClr val="EBEBEB"/>
                </a:solidFill>
              </a:rPr>
              <a:t>Immunotherapy Nurse Education Day - Feedback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08C8142D-7E4F-1D00-BB36-58B921843B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394381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9175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13D74D8-3738-2336-00BE-8754EC0F7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194F2F-D604-B3F7-7541-6567A553C9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251056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1434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8AED0BB-829F-AAE2-98B2-0FE82FBD2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en-GB">
                <a:solidFill>
                  <a:schemeClr val="tx1"/>
                </a:solidFill>
              </a:rPr>
              <a:t>Feedback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4EBC4-75EF-F422-88C8-2F5C8285E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500">
                <a:solidFill>
                  <a:schemeClr val="tx1"/>
                </a:solidFill>
              </a:rPr>
              <a:t>Responses: 38</a:t>
            </a:r>
          </a:p>
          <a:p>
            <a:pPr>
              <a:lnSpc>
                <a:spcPct val="90000"/>
              </a:lnSpc>
            </a:pPr>
            <a:r>
              <a:rPr lang="en-GB" sz="1500">
                <a:solidFill>
                  <a:schemeClr val="tx1"/>
                </a:solidFill>
              </a:rPr>
              <a:t>Average rating 4.95/5</a:t>
            </a:r>
          </a:p>
          <a:p>
            <a:pPr>
              <a:lnSpc>
                <a:spcPct val="90000"/>
              </a:lnSpc>
            </a:pPr>
            <a:r>
              <a:rPr lang="en-GB" sz="1500">
                <a:solidFill>
                  <a:schemeClr val="tx1"/>
                </a:solidFill>
              </a:rPr>
              <a:t>All presentations met learning needs very well/extremely well</a:t>
            </a:r>
          </a:p>
          <a:p>
            <a:pPr>
              <a:lnSpc>
                <a:spcPct val="90000"/>
              </a:lnSpc>
            </a:pPr>
            <a:endParaRPr lang="en-GB" sz="150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1500">
                <a:solidFill>
                  <a:schemeClr val="tx1"/>
                </a:solidFill>
              </a:rPr>
              <a:t>Topics identified by participants for future education opportunities:</a:t>
            </a:r>
          </a:p>
          <a:p>
            <a:pPr>
              <a:lnSpc>
                <a:spcPct val="90000"/>
              </a:lnSpc>
            </a:pPr>
            <a:r>
              <a:rPr lang="en-GB" sz="1500">
                <a:solidFill>
                  <a:schemeClr val="tx1"/>
                </a:solidFill>
              </a:rPr>
              <a:t>SWIG based education day – more complex cases/discussions</a:t>
            </a:r>
          </a:p>
          <a:p>
            <a:pPr>
              <a:lnSpc>
                <a:spcPct val="90000"/>
              </a:lnSpc>
            </a:pPr>
            <a:r>
              <a:rPr lang="en-GB" sz="1500">
                <a:solidFill>
                  <a:schemeClr val="tx1"/>
                </a:solidFill>
              </a:rPr>
              <a:t>Site specific focus – breast, urology, colorectal &amp; gynae</a:t>
            </a:r>
          </a:p>
          <a:p>
            <a:pPr>
              <a:lnSpc>
                <a:spcPct val="90000"/>
              </a:lnSpc>
            </a:pPr>
            <a:r>
              <a:rPr lang="en-GB" sz="1500">
                <a:solidFill>
                  <a:schemeClr val="tx1"/>
                </a:solidFill>
              </a:rPr>
              <a:t>Service development – Somerset FT model, core competencies for Immunotherapy ACPs</a:t>
            </a:r>
          </a:p>
          <a:p>
            <a:pPr>
              <a:lnSpc>
                <a:spcPct val="90000"/>
              </a:lnSpc>
            </a:pPr>
            <a:r>
              <a:rPr lang="en-GB" sz="1500">
                <a:solidFill>
                  <a:schemeClr val="tx1"/>
                </a:solidFill>
              </a:rPr>
              <a:t>Immunosuppression when steroids don’t work.</a:t>
            </a:r>
          </a:p>
          <a:p>
            <a:pPr>
              <a:lnSpc>
                <a:spcPct val="90000"/>
              </a:lnSpc>
            </a:pPr>
            <a:r>
              <a:rPr lang="en-GB" sz="1500">
                <a:solidFill>
                  <a:schemeClr val="tx1"/>
                </a:solidFill>
              </a:rPr>
              <a:t>Triaging for IO toxicity</a:t>
            </a:r>
          </a:p>
          <a:p>
            <a:pPr marL="0" indent="0">
              <a:lnSpc>
                <a:spcPct val="90000"/>
              </a:lnSpc>
              <a:buNone/>
            </a:pPr>
            <a:endParaRPr lang="en-GB" sz="150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en-GB" sz="150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GB" sz="15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55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A71B5DB-7434-514B-A376-8912BBAA1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Next steps &amp; challenges: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64F4479-B12D-1DEF-BDE9-5752BB6E20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609575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307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</TotalTime>
  <Words>222</Words>
  <Application>Microsoft Office PowerPoint</Application>
  <PresentationFormat>Widescreen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Century Gothic</vt:lpstr>
      <vt:lpstr>Wingdings 3</vt:lpstr>
      <vt:lpstr>Ion Boardroom</vt:lpstr>
      <vt:lpstr>Immunotherapy Nurse Education Day - Feedback</vt:lpstr>
      <vt:lpstr>Agenda</vt:lpstr>
      <vt:lpstr>Feedback</vt:lpstr>
      <vt:lpstr>Next steps &amp; challenges:</vt:lpstr>
    </vt:vector>
  </TitlesOfParts>
  <Company>Somerset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Vanessa Fountain</dc:creator>
  <cp:lastModifiedBy>Helen Dunderdale</cp:lastModifiedBy>
  <cp:revision>6</cp:revision>
  <dcterms:created xsi:type="dcterms:W3CDTF">2024-11-18T11:34:24Z</dcterms:created>
  <dcterms:modified xsi:type="dcterms:W3CDTF">2024-11-20T08:58:27Z</dcterms:modified>
</cp:coreProperties>
</file>