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95" r:id="rId6"/>
    <p:sldMasterId id="2147483710" r:id="rId7"/>
    <p:sldMasterId id="2147483747" r:id="rId8"/>
    <p:sldMasterId id="2147483763" r:id="rId9"/>
    <p:sldMasterId id="2147483776" r:id="rId10"/>
  </p:sldMasterIdLst>
  <p:notesMasterIdLst>
    <p:notesMasterId r:id="rId27"/>
  </p:notesMasterIdLst>
  <p:sldIdLst>
    <p:sldId id="256" r:id="rId11"/>
    <p:sldId id="2147480123" r:id="rId12"/>
    <p:sldId id="2147480089" r:id="rId13"/>
    <p:sldId id="2147480094" r:id="rId14"/>
    <p:sldId id="2147480019" r:id="rId15"/>
    <p:sldId id="2147480067" r:id="rId16"/>
    <p:sldId id="2147480049" r:id="rId17"/>
    <p:sldId id="2147480050" r:id="rId18"/>
    <p:sldId id="2147475244" r:id="rId19"/>
    <p:sldId id="2147480126" r:id="rId20"/>
    <p:sldId id="2147480125" r:id="rId21"/>
    <p:sldId id="2147480132" r:id="rId22"/>
    <p:sldId id="2147480128" r:id="rId23"/>
    <p:sldId id="2147480129" r:id="rId24"/>
    <p:sldId id="2147480130" r:id="rId25"/>
    <p:sldId id="2147480133" r:id="rId26"/>
  </p:sldIdLst>
  <p:sldSz cx="18288000" cy="10287000"/>
  <p:notesSz cx="6858000" cy="9144000"/>
  <p:embeddedFontLst>
    <p:embeddedFont>
      <p:font typeface="Arial Bold" panose="020B070402020202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CE28B-53C4-47F7-BD3D-F6B81F486D10}" v="3" dt="2024-11-07T15:59:02.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font" Target="fonts/font1.fntdata"/><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E07C7-D466-4FFB-A316-349DDA7B5D77}" type="doc">
      <dgm:prSet loTypeId="urn:microsoft.com/office/officeart/2005/8/layout/hProcess9" loCatId="process" qsTypeId="urn:microsoft.com/office/officeart/2005/8/quickstyle/simple1" qsCatId="simple" csTypeId="urn:microsoft.com/office/officeart/2005/8/colors/accent1_2" csCatId="accent1" phldr="1"/>
      <dgm:spPr/>
    </dgm:pt>
    <dgm:pt modelId="{B32D45CF-4079-4DF6-91E1-9AFDCD84DEAE}">
      <dgm:prSet phldrT="[Text]" custT="1"/>
      <dgm:spPr/>
      <dgm:t>
        <a:bodyPr/>
        <a:lstStyle/>
        <a:p>
          <a:r>
            <a:rPr lang="en-GB" sz="1500">
              <a:solidFill>
                <a:schemeClr val="bg1"/>
              </a:solidFill>
            </a:rPr>
            <a:t>Recs</a:t>
          </a:r>
          <a:r>
            <a:rPr lang="en-GB" sz="1600">
              <a:solidFill>
                <a:schemeClr val="bg1"/>
              </a:solidFill>
            </a:rPr>
            <a:t> published in audit / GIRFT report</a:t>
          </a:r>
        </a:p>
      </dgm:t>
    </dgm:pt>
    <dgm:pt modelId="{022A76B5-BB2F-4941-8B18-98B22FA80E9D}" type="parTrans" cxnId="{21951CB5-3DB3-4655-B532-A9571AF8AA61}">
      <dgm:prSet/>
      <dgm:spPr/>
      <dgm:t>
        <a:bodyPr/>
        <a:lstStyle/>
        <a:p>
          <a:endParaRPr lang="en-GB"/>
        </a:p>
      </dgm:t>
    </dgm:pt>
    <dgm:pt modelId="{859A261E-FD6A-4C56-A59A-8C6B32CF4362}" type="sibTrans" cxnId="{21951CB5-3DB3-4655-B532-A9571AF8AA61}">
      <dgm:prSet/>
      <dgm:spPr/>
      <dgm:t>
        <a:bodyPr/>
        <a:lstStyle/>
        <a:p>
          <a:endParaRPr lang="en-GB"/>
        </a:p>
      </dgm:t>
    </dgm:pt>
    <dgm:pt modelId="{0663E481-8321-49CD-AC8B-D18BBD38C083}">
      <dgm:prSet phldrT="[Text]" custT="1"/>
      <dgm:spPr/>
      <dgm:t>
        <a:bodyPr/>
        <a:lstStyle/>
        <a:p>
          <a:r>
            <a:rPr lang="en-GB" sz="1600">
              <a:solidFill>
                <a:schemeClr val="bg1"/>
              </a:solidFill>
            </a:rPr>
            <a:t>CP identifies in scope recs based on criteria*</a:t>
          </a:r>
        </a:p>
      </dgm:t>
    </dgm:pt>
    <dgm:pt modelId="{23F15DA6-C704-4370-9409-AEC3F1B03C86}" type="parTrans" cxnId="{91DDB768-3628-413D-9B6C-174667E53047}">
      <dgm:prSet/>
      <dgm:spPr/>
      <dgm:t>
        <a:bodyPr/>
        <a:lstStyle/>
        <a:p>
          <a:endParaRPr lang="en-GB"/>
        </a:p>
      </dgm:t>
    </dgm:pt>
    <dgm:pt modelId="{692425F4-B781-42BE-BF12-BB1855E1A07D}" type="sibTrans" cxnId="{91DDB768-3628-413D-9B6C-174667E53047}">
      <dgm:prSet/>
      <dgm:spPr/>
      <dgm:t>
        <a:bodyPr/>
        <a:lstStyle/>
        <a:p>
          <a:endParaRPr lang="en-GB"/>
        </a:p>
      </dgm:t>
    </dgm:pt>
    <dgm:pt modelId="{025D9491-411D-4D04-99EA-0693BC337F7B}">
      <dgm:prSet phldrT="[Text]" custT="1"/>
      <dgm:spPr/>
      <dgm:t>
        <a:bodyPr/>
        <a:lstStyle/>
        <a:p>
          <a:r>
            <a:rPr lang="en-GB" sz="1600">
              <a:solidFill>
                <a:schemeClr val="bg1"/>
              </a:solidFill>
            </a:rPr>
            <a:t>CP ask audit team for their priority recs</a:t>
          </a:r>
        </a:p>
      </dgm:t>
    </dgm:pt>
    <dgm:pt modelId="{67B6A547-CE53-4A54-A811-CB274CB19E35}" type="parTrans" cxnId="{66D03CED-08A8-4500-90CF-E92AED4692C8}">
      <dgm:prSet/>
      <dgm:spPr/>
      <dgm:t>
        <a:bodyPr/>
        <a:lstStyle/>
        <a:p>
          <a:endParaRPr lang="en-GB"/>
        </a:p>
      </dgm:t>
    </dgm:pt>
    <dgm:pt modelId="{FA107944-8CCA-4E36-82C0-30067804D7FA}" type="sibTrans" cxnId="{66D03CED-08A8-4500-90CF-E92AED4692C8}">
      <dgm:prSet/>
      <dgm:spPr/>
      <dgm:t>
        <a:bodyPr/>
        <a:lstStyle/>
        <a:p>
          <a:endParaRPr lang="en-GB"/>
        </a:p>
      </dgm:t>
    </dgm:pt>
    <dgm:pt modelId="{0C33FCC9-9589-464D-BC47-096DE33679DA}">
      <dgm:prSet phldrT="[Text]" custT="1"/>
      <dgm:spPr/>
      <dgm:t>
        <a:bodyPr/>
        <a:lstStyle/>
        <a:p>
          <a:r>
            <a:rPr lang="en-GB" sz="1600">
              <a:solidFill>
                <a:schemeClr val="bg1"/>
              </a:solidFill>
            </a:rPr>
            <a:t>Paper taken to Executive Board outlining chosen recs for sign off </a:t>
          </a:r>
        </a:p>
      </dgm:t>
    </dgm:pt>
    <dgm:pt modelId="{EE808160-5915-4CCF-A00A-4BA14614996E}" type="parTrans" cxnId="{01D48464-E04B-41C5-899D-3F4375DFCA56}">
      <dgm:prSet/>
      <dgm:spPr/>
      <dgm:t>
        <a:bodyPr/>
        <a:lstStyle/>
        <a:p>
          <a:endParaRPr lang="en-GB"/>
        </a:p>
      </dgm:t>
    </dgm:pt>
    <dgm:pt modelId="{9912A765-F293-47F7-B3E4-B6E9246A683E}" type="sibTrans" cxnId="{01D48464-E04B-41C5-899D-3F4375DFCA56}">
      <dgm:prSet/>
      <dgm:spPr/>
      <dgm:t>
        <a:bodyPr/>
        <a:lstStyle/>
        <a:p>
          <a:endParaRPr lang="en-GB"/>
        </a:p>
      </dgm:t>
    </dgm:pt>
    <dgm:pt modelId="{8BAF1AA2-D9AA-4C2B-91BD-93FAB844BDBD}">
      <dgm:prSet phldrT="[Text]" custT="1"/>
      <dgm:spPr/>
      <dgm:t>
        <a:bodyPr/>
        <a:lstStyle/>
        <a:p>
          <a:r>
            <a:rPr lang="en-GB" sz="1600">
              <a:solidFill>
                <a:schemeClr val="bg1"/>
              </a:solidFill>
            </a:rPr>
            <a:t>CP ask for the relevant NHSE Clinical Lead to ratify the proposed recs</a:t>
          </a:r>
        </a:p>
      </dgm:t>
    </dgm:pt>
    <dgm:pt modelId="{36AED1E3-401E-4DF2-A16F-70696F67F288}" type="parTrans" cxnId="{D004EEA8-E9B8-45E5-959D-7B9A1422CCC9}">
      <dgm:prSet/>
      <dgm:spPr/>
      <dgm:t>
        <a:bodyPr/>
        <a:lstStyle/>
        <a:p>
          <a:endParaRPr lang="en-GB"/>
        </a:p>
      </dgm:t>
    </dgm:pt>
    <dgm:pt modelId="{1C71B5A6-A618-48D0-858E-39C316B89F4E}" type="sibTrans" cxnId="{D004EEA8-E9B8-45E5-959D-7B9A1422CCC9}">
      <dgm:prSet/>
      <dgm:spPr/>
      <dgm:t>
        <a:bodyPr/>
        <a:lstStyle/>
        <a:p>
          <a:endParaRPr lang="en-GB"/>
        </a:p>
      </dgm:t>
    </dgm:pt>
    <dgm:pt modelId="{4F38A40C-83A2-4A09-BB65-D3EEDCFAD409}">
      <dgm:prSet phldrT="[Text]" custT="1"/>
      <dgm:spPr/>
      <dgm:t>
        <a:bodyPr/>
        <a:lstStyle/>
        <a:p>
          <a:r>
            <a:rPr lang="en-GB" sz="1600">
              <a:solidFill>
                <a:schemeClr val="bg1"/>
              </a:solidFill>
            </a:rPr>
            <a:t>CP engage with Alliance Clinical Chairs and key stakeholders</a:t>
          </a:r>
        </a:p>
      </dgm:t>
    </dgm:pt>
    <dgm:pt modelId="{243F27B0-EB15-42C4-9AD9-17A57E173D46}" type="parTrans" cxnId="{5C6B8641-471B-4D91-BC7A-95DD89685B72}">
      <dgm:prSet/>
      <dgm:spPr/>
      <dgm:t>
        <a:bodyPr/>
        <a:lstStyle/>
        <a:p>
          <a:endParaRPr lang="en-GB"/>
        </a:p>
      </dgm:t>
    </dgm:pt>
    <dgm:pt modelId="{12CEFF18-60BF-44C4-A6FE-1CFA91FDFD90}" type="sibTrans" cxnId="{5C6B8641-471B-4D91-BC7A-95DD89685B72}">
      <dgm:prSet/>
      <dgm:spPr/>
      <dgm:t>
        <a:bodyPr/>
        <a:lstStyle/>
        <a:p>
          <a:endParaRPr lang="en-GB"/>
        </a:p>
      </dgm:t>
    </dgm:pt>
    <dgm:pt modelId="{08AEE39F-1688-40FB-8534-86DA7FD470C0}" type="pres">
      <dgm:prSet presAssocID="{FEBE07C7-D466-4FFB-A316-349DDA7B5D77}" presName="CompostProcess" presStyleCnt="0">
        <dgm:presLayoutVars>
          <dgm:dir/>
          <dgm:resizeHandles val="exact"/>
        </dgm:presLayoutVars>
      </dgm:prSet>
      <dgm:spPr/>
    </dgm:pt>
    <dgm:pt modelId="{EE1A4ACC-BCA5-41E3-A9C1-E4686BA2184C}" type="pres">
      <dgm:prSet presAssocID="{FEBE07C7-D466-4FFB-A316-349DDA7B5D77}" presName="arrow" presStyleLbl="bgShp" presStyleIdx="0" presStyleCnt="1"/>
      <dgm:spPr/>
    </dgm:pt>
    <dgm:pt modelId="{81BFCD5F-5B7E-4C24-9D75-FD9BE84AA3D7}" type="pres">
      <dgm:prSet presAssocID="{FEBE07C7-D466-4FFB-A316-349DDA7B5D77}" presName="linearProcess" presStyleCnt="0"/>
      <dgm:spPr/>
    </dgm:pt>
    <dgm:pt modelId="{E04CD2E1-EACA-4200-972F-5C378D6ECD86}" type="pres">
      <dgm:prSet presAssocID="{B32D45CF-4079-4DF6-91E1-9AFDCD84DEAE}" presName="textNode" presStyleLbl="node1" presStyleIdx="0" presStyleCnt="6">
        <dgm:presLayoutVars>
          <dgm:bulletEnabled val="1"/>
        </dgm:presLayoutVars>
      </dgm:prSet>
      <dgm:spPr/>
    </dgm:pt>
    <dgm:pt modelId="{DE86A1A8-B3C6-4289-9B64-3AFD2C12FC51}" type="pres">
      <dgm:prSet presAssocID="{859A261E-FD6A-4C56-A59A-8C6B32CF4362}" presName="sibTrans" presStyleCnt="0"/>
      <dgm:spPr/>
    </dgm:pt>
    <dgm:pt modelId="{9CA81C8E-CA99-42EC-9D32-FE13FB94C63F}" type="pres">
      <dgm:prSet presAssocID="{0663E481-8321-49CD-AC8B-D18BBD38C083}" presName="textNode" presStyleLbl="node1" presStyleIdx="1" presStyleCnt="6">
        <dgm:presLayoutVars>
          <dgm:bulletEnabled val="1"/>
        </dgm:presLayoutVars>
      </dgm:prSet>
      <dgm:spPr/>
    </dgm:pt>
    <dgm:pt modelId="{142C19AE-C1FB-4CB8-BF19-C85A1D9D04A2}" type="pres">
      <dgm:prSet presAssocID="{692425F4-B781-42BE-BF12-BB1855E1A07D}" presName="sibTrans" presStyleCnt="0"/>
      <dgm:spPr/>
    </dgm:pt>
    <dgm:pt modelId="{E1B10763-732E-410F-BFC3-56F6AB1B61B6}" type="pres">
      <dgm:prSet presAssocID="{025D9491-411D-4D04-99EA-0693BC337F7B}" presName="textNode" presStyleLbl="node1" presStyleIdx="2" presStyleCnt="6">
        <dgm:presLayoutVars>
          <dgm:bulletEnabled val="1"/>
        </dgm:presLayoutVars>
      </dgm:prSet>
      <dgm:spPr/>
    </dgm:pt>
    <dgm:pt modelId="{B25EF3E8-E0C0-40C6-9795-A1B82806B6BC}" type="pres">
      <dgm:prSet presAssocID="{FA107944-8CCA-4E36-82C0-30067804D7FA}" presName="sibTrans" presStyleCnt="0"/>
      <dgm:spPr/>
    </dgm:pt>
    <dgm:pt modelId="{9BF2A5ED-428F-4102-9B65-BC0FED1231D4}" type="pres">
      <dgm:prSet presAssocID="{8BAF1AA2-D9AA-4C2B-91BD-93FAB844BDBD}" presName="textNode" presStyleLbl="node1" presStyleIdx="3" presStyleCnt="6">
        <dgm:presLayoutVars>
          <dgm:bulletEnabled val="1"/>
        </dgm:presLayoutVars>
      </dgm:prSet>
      <dgm:spPr/>
    </dgm:pt>
    <dgm:pt modelId="{8161B693-B215-44DD-B5EC-E7F5A8C7725E}" type="pres">
      <dgm:prSet presAssocID="{1C71B5A6-A618-48D0-858E-39C316B89F4E}" presName="sibTrans" presStyleCnt="0"/>
      <dgm:spPr/>
    </dgm:pt>
    <dgm:pt modelId="{8124705D-F85A-4405-AFC6-172E90E0D38F}" type="pres">
      <dgm:prSet presAssocID="{4F38A40C-83A2-4A09-BB65-D3EEDCFAD409}" presName="textNode" presStyleLbl="node1" presStyleIdx="4" presStyleCnt="6">
        <dgm:presLayoutVars>
          <dgm:bulletEnabled val="1"/>
        </dgm:presLayoutVars>
      </dgm:prSet>
      <dgm:spPr/>
    </dgm:pt>
    <dgm:pt modelId="{A194229E-DA4B-49F4-8439-8D9C5F1A192E}" type="pres">
      <dgm:prSet presAssocID="{12CEFF18-60BF-44C4-A6FE-1CFA91FDFD90}" presName="sibTrans" presStyleCnt="0"/>
      <dgm:spPr/>
    </dgm:pt>
    <dgm:pt modelId="{AAE824F6-8B65-46AF-AAFE-5187A960ADE8}" type="pres">
      <dgm:prSet presAssocID="{0C33FCC9-9589-464D-BC47-096DE33679DA}" presName="textNode" presStyleLbl="node1" presStyleIdx="5" presStyleCnt="6">
        <dgm:presLayoutVars>
          <dgm:bulletEnabled val="1"/>
        </dgm:presLayoutVars>
      </dgm:prSet>
      <dgm:spPr/>
    </dgm:pt>
  </dgm:ptLst>
  <dgm:cxnLst>
    <dgm:cxn modelId="{D96DFD0D-84BD-4171-AF2A-AFD56F17CCDE}" type="presOf" srcId="{025D9491-411D-4D04-99EA-0693BC337F7B}" destId="{E1B10763-732E-410F-BFC3-56F6AB1B61B6}" srcOrd="0" destOrd="0" presId="urn:microsoft.com/office/officeart/2005/8/layout/hProcess9"/>
    <dgm:cxn modelId="{CB846934-EDDB-457B-861B-C8089D4258CF}" type="presOf" srcId="{B32D45CF-4079-4DF6-91E1-9AFDCD84DEAE}" destId="{E04CD2E1-EACA-4200-972F-5C378D6ECD86}" srcOrd="0" destOrd="0" presId="urn:microsoft.com/office/officeart/2005/8/layout/hProcess9"/>
    <dgm:cxn modelId="{5C6B8641-471B-4D91-BC7A-95DD89685B72}" srcId="{FEBE07C7-D466-4FFB-A316-349DDA7B5D77}" destId="{4F38A40C-83A2-4A09-BB65-D3EEDCFAD409}" srcOrd="4" destOrd="0" parTransId="{243F27B0-EB15-42C4-9AD9-17A57E173D46}" sibTransId="{12CEFF18-60BF-44C4-A6FE-1CFA91FDFD90}"/>
    <dgm:cxn modelId="{F7421C42-4CF3-411E-B817-FDCAFBCC7E14}" type="presOf" srcId="{4F38A40C-83A2-4A09-BB65-D3EEDCFAD409}" destId="{8124705D-F85A-4405-AFC6-172E90E0D38F}" srcOrd="0" destOrd="0" presId="urn:microsoft.com/office/officeart/2005/8/layout/hProcess9"/>
    <dgm:cxn modelId="{01D48464-E04B-41C5-899D-3F4375DFCA56}" srcId="{FEBE07C7-D466-4FFB-A316-349DDA7B5D77}" destId="{0C33FCC9-9589-464D-BC47-096DE33679DA}" srcOrd="5" destOrd="0" parTransId="{EE808160-5915-4CCF-A00A-4BA14614996E}" sibTransId="{9912A765-F293-47F7-B3E4-B6E9246A683E}"/>
    <dgm:cxn modelId="{91DDB768-3628-413D-9B6C-174667E53047}" srcId="{FEBE07C7-D466-4FFB-A316-349DDA7B5D77}" destId="{0663E481-8321-49CD-AC8B-D18BBD38C083}" srcOrd="1" destOrd="0" parTransId="{23F15DA6-C704-4370-9409-AEC3F1B03C86}" sibTransId="{692425F4-B781-42BE-BF12-BB1855E1A07D}"/>
    <dgm:cxn modelId="{53397D6F-D254-4C4F-AC12-749055966657}" type="presOf" srcId="{FEBE07C7-D466-4FFB-A316-349DDA7B5D77}" destId="{08AEE39F-1688-40FB-8534-86DA7FD470C0}" srcOrd="0" destOrd="0" presId="urn:microsoft.com/office/officeart/2005/8/layout/hProcess9"/>
    <dgm:cxn modelId="{D004EEA8-E9B8-45E5-959D-7B9A1422CCC9}" srcId="{FEBE07C7-D466-4FFB-A316-349DDA7B5D77}" destId="{8BAF1AA2-D9AA-4C2B-91BD-93FAB844BDBD}" srcOrd="3" destOrd="0" parTransId="{36AED1E3-401E-4DF2-A16F-70696F67F288}" sibTransId="{1C71B5A6-A618-48D0-858E-39C316B89F4E}"/>
    <dgm:cxn modelId="{21951CB5-3DB3-4655-B532-A9571AF8AA61}" srcId="{FEBE07C7-D466-4FFB-A316-349DDA7B5D77}" destId="{B32D45CF-4079-4DF6-91E1-9AFDCD84DEAE}" srcOrd="0" destOrd="0" parTransId="{022A76B5-BB2F-4941-8B18-98B22FA80E9D}" sibTransId="{859A261E-FD6A-4C56-A59A-8C6B32CF4362}"/>
    <dgm:cxn modelId="{064C25BC-88E2-4192-86E1-F8AD3CBAC0F9}" type="presOf" srcId="{0C33FCC9-9589-464D-BC47-096DE33679DA}" destId="{AAE824F6-8B65-46AF-AAFE-5187A960ADE8}" srcOrd="0" destOrd="0" presId="urn:microsoft.com/office/officeart/2005/8/layout/hProcess9"/>
    <dgm:cxn modelId="{2251B4E7-5853-447F-AB6F-EC997EE96240}" type="presOf" srcId="{0663E481-8321-49CD-AC8B-D18BBD38C083}" destId="{9CA81C8E-CA99-42EC-9D32-FE13FB94C63F}" srcOrd="0" destOrd="0" presId="urn:microsoft.com/office/officeart/2005/8/layout/hProcess9"/>
    <dgm:cxn modelId="{66D03CED-08A8-4500-90CF-E92AED4692C8}" srcId="{FEBE07C7-D466-4FFB-A316-349DDA7B5D77}" destId="{025D9491-411D-4D04-99EA-0693BC337F7B}" srcOrd="2" destOrd="0" parTransId="{67B6A547-CE53-4A54-A811-CB274CB19E35}" sibTransId="{FA107944-8CCA-4E36-82C0-30067804D7FA}"/>
    <dgm:cxn modelId="{61A303F3-019F-4CA3-9609-15AD21EAF01F}" type="presOf" srcId="{8BAF1AA2-D9AA-4C2B-91BD-93FAB844BDBD}" destId="{9BF2A5ED-428F-4102-9B65-BC0FED1231D4}" srcOrd="0" destOrd="0" presId="urn:microsoft.com/office/officeart/2005/8/layout/hProcess9"/>
    <dgm:cxn modelId="{1A27388C-38BA-40EC-ADDE-F554F3F5B5BC}" type="presParOf" srcId="{08AEE39F-1688-40FB-8534-86DA7FD470C0}" destId="{EE1A4ACC-BCA5-41E3-A9C1-E4686BA2184C}" srcOrd="0" destOrd="0" presId="urn:microsoft.com/office/officeart/2005/8/layout/hProcess9"/>
    <dgm:cxn modelId="{427FB850-A5ED-4277-B23C-FEAC8E97BAAE}" type="presParOf" srcId="{08AEE39F-1688-40FB-8534-86DA7FD470C0}" destId="{81BFCD5F-5B7E-4C24-9D75-FD9BE84AA3D7}" srcOrd="1" destOrd="0" presId="urn:microsoft.com/office/officeart/2005/8/layout/hProcess9"/>
    <dgm:cxn modelId="{459F9584-6E71-4962-84C4-C0D688907963}" type="presParOf" srcId="{81BFCD5F-5B7E-4C24-9D75-FD9BE84AA3D7}" destId="{E04CD2E1-EACA-4200-972F-5C378D6ECD86}" srcOrd="0" destOrd="0" presId="urn:microsoft.com/office/officeart/2005/8/layout/hProcess9"/>
    <dgm:cxn modelId="{6397E0D4-9858-4D81-8283-D64C2BD4D4E8}" type="presParOf" srcId="{81BFCD5F-5B7E-4C24-9D75-FD9BE84AA3D7}" destId="{DE86A1A8-B3C6-4289-9B64-3AFD2C12FC51}" srcOrd="1" destOrd="0" presId="urn:microsoft.com/office/officeart/2005/8/layout/hProcess9"/>
    <dgm:cxn modelId="{DB1CEC65-B6A0-4B61-8A3E-229E6346FFF6}" type="presParOf" srcId="{81BFCD5F-5B7E-4C24-9D75-FD9BE84AA3D7}" destId="{9CA81C8E-CA99-42EC-9D32-FE13FB94C63F}" srcOrd="2" destOrd="0" presId="urn:microsoft.com/office/officeart/2005/8/layout/hProcess9"/>
    <dgm:cxn modelId="{6C2DD19C-6B19-4CEB-A330-03383EE1A734}" type="presParOf" srcId="{81BFCD5F-5B7E-4C24-9D75-FD9BE84AA3D7}" destId="{142C19AE-C1FB-4CB8-BF19-C85A1D9D04A2}" srcOrd="3" destOrd="0" presId="urn:microsoft.com/office/officeart/2005/8/layout/hProcess9"/>
    <dgm:cxn modelId="{CD48D4B0-BB2A-498D-851E-F76A33007083}" type="presParOf" srcId="{81BFCD5F-5B7E-4C24-9D75-FD9BE84AA3D7}" destId="{E1B10763-732E-410F-BFC3-56F6AB1B61B6}" srcOrd="4" destOrd="0" presId="urn:microsoft.com/office/officeart/2005/8/layout/hProcess9"/>
    <dgm:cxn modelId="{3DC9B259-C13C-42EC-BC2B-8AC3D8E30A3D}" type="presParOf" srcId="{81BFCD5F-5B7E-4C24-9D75-FD9BE84AA3D7}" destId="{B25EF3E8-E0C0-40C6-9795-A1B82806B6BC}" srcOrd="5" destOrd="0" presId="urn:microsoft.com/office/officeart/2005/8/layout/hProcess9"/>
    <dgm:cxn modelId="{79588E47-9885-4926-B183-3D95E2DED7D0}" type="presParOf" srcId="{81BFCD5F-5B7E-4C24-9D75-FD9BE84AA3D7}" destId="{9BF2A5ED-428F-4102-9B65-BC0FED1231D4}" srcOrd="6" destOrd="0" presId="urn:microsoft.com/office/officeart/2005/8/layout/hProcess9"/>
    <dgm:cxn modelId="{BCB75D5A-CE76-4064-AB0F-64AAB68815C2}" type="presParOf" srcId="{81BFCD5F-5B7E-4C24-9D75-FD9BE84AA3D7}" destId="{8161B693-B215-44DD-B5EC-E7F5A8C7725E}" srcOrd="7" destOrd="0" presId="urn:microsoft.com/office/officeart/2005/8/layout/hProcess9"/>
    <dgm:cxn modelId="{94A808C4-2C11-409E-969F-82CBF3AC76FF}" type="presParOf" srcId="{81BFCD5F-5B7E-4C24-9D75-FD9BE84AA3D7}" destId="{8124705D-F85A-4405-AFC6-172E90E0D38F}" srcOrd="8" destOrd="0" presId="urn:microsoft.com/office/officeart/2005/8/layout/hProcess9"/>
    <dgm:cxn modelId="{4D044920-61EF-4F60-AE9A-6960A629D9E3}" type="presParOf" srcId="{81BFCD5F-5B7E-4C24-9D75-FD9BE84AA3D7}" destId="{A194229E-DA4B-49F4-8439-8D9C5F1A192E}" srcOrd="9" destOrd="0" presId="urn:microsoft.com/office/officeart/2005/8/layout/hProcess9"/>
    <dgm:cxn modelId="{91127636-9AEB-4666-A202-69BCD1CC6BB3}" type="presParOf" srcId="{81BFCD5F-5B7E-4C24-9D75-FD9BE84AA3D7}" destId="{AAE824F6-8B65-46AF-AAFE-5187A960ADE8}"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A05E1-4293-4C95-99B5-B59C293028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CA3F06B-AAE6-4912-B73B-61CD615357E9}">
      <dgm:prSet phldrT="[Text]"/>
      <dgm:spPr/>
      <dgm:t>
        <a:bodyPr/>
        <a:lstStyle/>
        <a:p>
          <a:r>
            <a:rPr lang="en-GB">
              <a:solidFill>
                <a:schemeClr val="bg1"/>
              </a:solidFill>
            </a:rPr>
            <a:t>Median 62-day performance</a:t>
          </a:r>
        </a:p>
      </dgm:t>
    </dgm:pt>
    <dgm:pt modelId="{9C23D439-0F9C-4E73-A0BE-3E2CA5AFA56F}" type="parTrans" cxnId="{E526885B-FB0A-4EB8-90E6-8B75F185B3EC}">
      <dgm:prSet/>
      <dgm:spPr/>
      <dgm:t>
        <a:bodyPr/>
        <a:lstStyle/>
        <a:p>
          <a:endParaRPr lang="en-GB">
            <a:solidFill>
              <a:schemeClr val="bg1"/>
            </a:solidFill>
          </a:endParaRPr>
        </a:p>
      </dgm:t>
    </dgm:pt>
    <dgm:pt modelId="{CDB9903C-57B1-4013-A903-82E7868A28F5}" type="sibTrans" cxnId="{E526885B-FB0A-4EB8-90E6-8B75F185B3EC}">
      <dgm:prSet/>
      <dgm:spPr/>
      <dgm:t>
        <a:bodyPr/>
        <a:lstStyle/>
        <a:p>
          <a:endParaRPr lang="en-GB">
            <a:solidFill>
              <a:schemeClr val="bg1"/>
            </a:solidFill>
          </a:endParaRPr>
        </a:p>
      </dgm:t>
    </dgm:pt>
    <dgm:pt modelId="{B4EA768C-EE2F-4087-BF65-CC9AB0230BB6}">
      <dgm:prSet phldrT="[Text]"/>
      <dgm:spPr/>
      <dgm:t>
        <a:bodyPr/>
        <a:lstStyle/>
        <a:p>
          <a:r>
            <a:rPr lang="en-GB">
              <a:solidFill>
                <a:schemeClr val="bg1"/>
              </a:solidFill>
            </a:rPr>
            <a:t>Median days between 28 day (FDS) and DTT</a:t>
          </a:r>
        </a:p>
      </dgm:t>
    </dgm:pt>
    <dgm:pt modelId="{0CDC6F8D-0B64-4469-AF04-C1A14B128D33}" type="parTrans" cxnId="{66CF37CD-A387-4E18-B6A6-274DD54B4101}">
      <dgm:prSet/>
      <dgm:spPr/>
      <dgm:t>
        <a:bodyPr/>
        <a:lstStyle/>
        <a:p>
          <a:endParaRPr lang="en-GB">
            <a:solidFill>
              <a:schemeClr val="bg1"/>
            </a:solidFill>
          </a:endParaRPr>
        </a:p>
      </dgm:t>
    </dgm:pt>
    <dgm:pt modelId="{A2E65663-C4D7-4B1C-9C1A-C78D5ECC0E92}" type="sibTrans" cxnId="{66CF37CD-A387-4E18-B6A6-274DD54B4101}">
      <dgm:prSet/>
      <dgm:spPr/>
      <dgm:t>
        <a:bodyPr/>
        <a:lstStyle/>
        <a:p>
          <a:endParaRPr lang="en-GB">
            <a:solidFill>
              <a:schemeClr val="bg1"/>
            </a:solidFill>
          </a:endParaRPr>
        </a:p>
      </dgm:t>
    </dgm:pt>
    <dgm:pt modelId="{373E970D-C4DF-4BE3-A679-0EF7F821DE65}" type="pres">
      <dgm:prSet presAssocID="{E67A05E1-4293-4C95-99B5-B59C2930287A}" presName="diagram" presStyleCnt="0">
        <dgm:presLayoutVars>
          <dgm:dir/>
          <dgm:resizeHandles val="exact"/>
        </dgm:presLayoutVars>
      </dgm:prSet>
      <dgm:spPr/>
    </dgm:pt>
    <dgm:pt modelId="{9FA51C58-9FA4-4DA9-B5B0-288341B97382}" type="pres">
      <dgm:prSet presAssocID="{FCA3F06B-AAE6-4912-B73B-61CD615357E9}" presName="node" presStyleLbl="node1" presStyleIdx="0" presStyleCnt="2">
        <dgm:presLayoutVars>
          <dgm:bulletEnabled val="1"/>
        </dgm:presLayoutVars>
      </dgm:prSet>
      <dgm:spPr/>
    </dgm:pt>
    <dgm:pt modelId="{CDCA9FFE-ACF2-45AD-9954-18F3512D21A5}" type="pres">
      <dgm:prSet presAssocID="{CDB9903C-57B1-4013-A903-82E7868A28F5}" presName="sibTrans" presStyleCnt="0"/>
      <dgm:spPr/>
    </dgm:pt>
    <dgm:pt modelId="{FDFF686E-FA61-47A3-8946-CE88BA64E002}" type="pres">
      <dgm:prSet presAssocID="{B4EA768C-EE2F-4087-BF65-CC9AB0230BB6}" presName="node" presStyleLbl="node1" presStyleIdx="1" presStyleCnt="2">
        <dgm:presLayoutVars>
          <dgm:bulletEnabled val="1"/>
        </dgm:presLayoutVars>
      </dgm:prSet>
      <dgm:spPr/>
    </dgm:pt>
  </dgm:ptLst>
  <dgm:cxnLst>
    <dgm:cxn modelId="{D78EB709-6ACF-4B99-961E-779F5D797F55}" type="presOf" srcId="{B4EA768C-EE2F-4087-BF65-CC9AB0230BB6}" destId="{FDFF686E-FA61-47A3-8946-CE88BA64E002}" srcOrd="0" destOrd="0" presId="urn:microsoft.com/office/officeart/2005/8/layout/default"/>
    <dgm:cxn modelId="{C04D3F3F-EC97-4F66-94C2-9FF489FB2F93}" type="presOf" srcId="{E67A05E1-4293-4C95-99B5-B59C2930287A}" destId="{373E970D-C4DF-4BE3-A679-0EF7F821DE65}" srcOrd="0" destOrd="0" presId="urn:microsoft.com/office/officeart/2005/8/layout/default"/>
    <dgm:cxn modelId="{E526885B-FB0A-4EB8-90E6-8B75F185B3EC}" srcId="{E67A05E1-4293-4C95-99B5-B59C2930287A}" destId="{FCA3F06B-AAE6-4912-B73B-61CD615357E9}" srcOrd="0" destOrd="0" parTransId="{9C23D439-0F9C-4E73-A0BE-3E2CA5AFA56F}" sibTransId="{CDB9903C-57B1-4013-A903-82E7868A28F5}"/>
    <dgm:cxn modelId="{FEC3076F-C14F-4B15-A360-246750B69F95}" type="presOf" srcId="{FCA3F06B-AAE6-4912-B73B-61CD615357E9}" destId="{9FA51C58-9FA4-4DA9-B5B0-288341B97382}" srcOrd="0" destOrd="0" presId="urn:microsoft.com/office/officeart/2005/8/layout/default"/>
    <dgm:cxn modelId="{66CF37CD-A387-4E18-B6A6-274DD54B4101}" srcId="{E67A05E1-4293-4C95-99B5-B59C2930287A}" destId="{B4EA768C-EE2F-4087-BF65-CC9AB0230BB6}" srcOrd="1" destOrd="0" parTransId="{0CDC6F8D-0B64-4469-AF04-C1A14B128D33}" sibTransId="{A2E65663-C4D7-4B1C-9C1A-C78D5ECC0E92}"/>
    <dgm:cxn modelId="{BCF2645D-99DB-4FA4-B96C-0D2062928F73}" type="presParOf" srcId="{373E970D-C4DF-4BE3-A679-0EF7F821DE65}" destId="{9FA51C58-9FA4-4DA9-B5B0-288341B97382}" srcOrd="0" destOrd="0" presId="urn:microsoft.com/office/officeart/2005/8/layout/default"/>
    <dgm:cxn modelId="{698646D6-0817-426C-AC7B-40DB319A0628}" type="presParOf" srcId="{373E970D-C4DF-4BE3-A679-0EF7F821DE65}" destId="{CDCA9FFE-ACF2-45AD-9954-18F3512D21A5}" srcOrd="1" destOrd="0" presId="urn:microsoft.com/office/officeart/2005/8/layout/default"/>
    <dgm:cxn modelId="{6626843A-0089-47C0-A50C-BA932566198C}" type="presParOf" srcId="{373E970D-C4DF-4BE3-A679-0EF7F821DE65}" destId="{FDFF686E-FA61-47A3-8946-CE88BA64E00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0E670E-1B64-4F91-A9F9-425FFCBCAE5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0C3283F7-381D-4E82-B059-E70E6E98102A}">
      <dgm:prSet phldrT="[Text]" custT="1"/>
      <dgm:spPr/>
      <dgm:t>
        <a:bodyPr/>
        <a:lstStyle/>
        <a:p>
          <a:r>
            <a:rPr lang="en-GB" sz="1400"/>
            <a:t>Patient</a:t>
          </a:r>
          <a:r>
            <a:rPr lang="en-GB" sz="1400" baseline="0"/>
            <a:t> &amp; family</a:t>
          </a:r>
        </a:p>
        <a:p>
          <a:r>
            <a:rPr lang="en-GB" sz="1400" baseline="0"/>
            <a:t>Shared decision making &amp; optiisation</a:t>
          </a:r>
          <a:endParaRPr lang="en-GB" sz="1400"/>
        </a:p>
      </dgm:t>
    </dgm:pt>
    <dgm:pt modelId="{F31CEC05-8DB7-45E7-86E5-DAF3B28881FB}" type="parTrans" cxnId="{3667802D-08B8-4134-852C-5D42DE041B77}">
      <dgm:prSet/>
      <dgm:spPr/>
      <dgm:t>
        <a:bodyPr/>
        <a:lstStyle/>
        <a:p>
          <a:endParaRPr lang="en-GB" sz="1400"/>
        </a:p>
      </dgm:t>
    </dgm:pt>
    <dgm:pt modelId="{1BA0F571-DB4C-427A-95E5-0FC30943FEA8}" type="sibTrans" cxnId="{3667802D-08B8-4134-852C-5D42DE041B77}">
      <dgm:prSet/>
      <dgm:spPr/>
      <dgm:t>
        <a:bodyPr/>
        <a:lstStyle/>
        <a:p>
          <a:endParaRPr lang="en-GB" sz="1400"/>
        </a:p>
      </dgm:t>
    </dgm:pt>
    <dgm:pt modelId="{955E1C0D-670D-47B1-9261-A89FD7623DF7}">
      <dgm:prSet phldrT="[Text]" custT="1"/>
      <dgm:spPr/>
      <dgm:t>
        <a:bodyPr/>
        <a:lstStyle/>
        <a:p>
          <a:r>
            <a:rPr lang="en-GB" sz="1400"/>
            <a:t>Lung cancer physicians </a:t>
          </a:r>
        </a:p>
      </dgm:t>
    </dgm:pt>
    <dgm:pt modelId="{A293A7EC-E6E6-4BAD-B115-C0BF2431C7A8}" type="parTrans" cxnId="{C8CC6C02-79E6-4E2B-9141-5D228FE4C28C}">
      <dgm:prSet/>
      <dgm:spPr/>
      <dgm:t>
        <a:bodyPr/>
        <a:lstStyle/>
        <a:p>
          <a:endParaRPr lang="en-GB" sz="1400"/>
        </a:p>
      </dgm:t>
    </dgm:pt>
    <dgm:pt modelId="{4381AF3F-834B-443E-8B14-36BC45F1BFDE}" type="sibTrans" cxnId="{C8CC6C02-79E6-4E2B-9141-5D228FE4C28C}">
      <dgm:prSet/>
      <dgm:spPr/>
      <dgm:t>
        <a:bodyPr/>
        <a:lstStyle/>
        <a:p>
          <a:endParaRPr lang="en-GB" sz="1400"/>
        </a:p>
      </dgm:t>
    </dgm:pt>
    <dgm:pt modelId="{6673DBC9-4353-4E34-A143-A4D89796D487}">
      <dgm:prSet phldrT="[Text]" custT="1"/>
      <dgm:spPr>
        <a:solidFill>
          <a:srgbClr val="0070C0"/>
        </a:solidFill>
      </dgm:spPr>
      <dgm:t>
        <a:bodyPr/>
        <a:lstStyle/>
        <a:p>
          <a:r>
            <a:rPr lang="en-GB" sz="1400"/>
            <a:t>Thoracic anaesthetists</a:t>
          </a:r>
        </a:p>
      </dgm:t>
    </dgm:pt>
    <dgm:pt modelId="{6C9CE245-8F45-485A-9934-0B37B07159BC}" type="parTrans" cxnId="{5951EF26-DFDE-4783-863A-DCF51C06977B}">
      <dgm:prSet/>
      <dgm:spPr/>
      <dgm:t>
        <a:bodyPr/>
        <a:lstStyle/>
        <a:p>
          <a:endParaRPr lang="en-GB" sz="1400"/>
        </a:p>
      </dgm:t>
    </dgm:pt>
    <dgm:pt modelId="{C6DD3CDD-1FE9-44C7-A71B-E3A5FCF3621B}" type="sibTrans" cxnId="{5951EF26-DFDE-4783-863A-DCF51C06977B}">
      <dgm:prSet/>
      <dgm:spPr/>
      <dgm:t>
        <a:bodyPr/>
        <a:lstStyle/>
        <a:p>
          <a:endParaRPr lang="en-GB" sz="1400"/>
        </a:p>
      </dgm:t>
    </dgm:pt>
    <dgm:pt modelId="{7A5B642A-D853-4368-9735-166D8CB78534}">
      <dgm:prSet phldrT="[Text]" custT="1"/>
      <dgm:spPr>
        <a:solidFill>
          <a:srgbClr val="0070C0"/>
        </a:solidFill>
      </dgm:spPr>
      <dgm:t>
        <a:bodyPr/>
        <a:lstStyle/>
        <a:p>
          <a:r>
            <a:rPr lang="en-GB" sz="1400"/>
            <a:t>Clinical oncologists</a:t>
          </a:r>
        </a:p>
      </dgm:t>
    </dgm:pt>
    <dgm:pt modelId="{2A5AC3F4-EF95-4CB7-B2F9-F748FD5B6FE0}" type="parTrans" cxnId="{D1882355-9AF9-457F-B76A-9FBFE4C702D8}">
      <dgm:prSet/>
      <dgm:spPr/>
      <dgm:t>
        <a:bodyPr/>
        <a:lstStyle/>
        <a:p>
          <a:endParaRPr lang="en-GB" sz="1400"/>
        </a:p>
      </dgm:t>
    </dgm:pt>
    <dgm:pt modelId="{38C34AF1-971A-4101-927E-83C3245ED9B1}" type="sibTrans" cxnId="{D1882355-9AF9-457F-B76A-9FBFE4C702D8}">
      <dgm:prSet/>
      <dgm:spPr/>
      <dgm:t>
        <a:bodyPr/>
        <a:lstStyle/>
        <a:p>
          <a:endParaRPr lang="en-GB" sz="1400"/>
        </a:p>
      </dgm:t>
    </dgm:pt>
    <dgm:pt modelId="{AD6AE771-FC60-49C0-BF5D-15DCE273FD8A}">
      <dgm:prSet custT="1"/>
      <dgm:spPr/>
      <dgm:t>
        <a:bodyPr/>
        <a:lstStyle/>
        <a:p>
          <a:r>
            <a:rPr lang="en-GB" sz="1400"/>
            <a:t>St. Ann’s Hospice</a:t>
          </a:r>
        </a:p>
      </dgm:t>
    </dgm:pt>
    <dgm:pt modelId="{8ACD5E89-7581-4A86-9F98-87BD74A8309F}" type="parTrans" cxnId="{3F155099-1130-4A87-80A0-8E0DEC80792E}">
      <dgm:prSet/>
      <dgm:spPr/>
      <dgm:t>
        <a:bodyPr/>
        <a:lstStyle/>
        <a:p>
          <a:endParaRPr lang="en-GB" sz="1400"/>
        </a:p>
      </dgm:t>
    </dgm:pt>
    <dgm:pt modelId="{779BE486-A240-4733-B668-ADD7E49FEFEF}" type="sibTrans" cxnId="{3F155099-1130-4A87-80A0-8E0DEC80792E}">
      <dgm:prSet/>
      <dgm:spPr/>
      <dgm:t>
        <a:bodyPr/>
        <a:lstStyle/>
        <a:p>
          <a:endParaRPr lang="en-GB" sz="1400"/>
        </a:p>
      </dgm:t>
    </dgm:pt>
    <dgm:pt modelId="{384A8579-0FF8-4BBF-AFE0-4063E85B1C6A}">
      <dgm:prSet custT="1"/>
      <dgm:spPr>
        <a:solidFill>
          <a:schemeClr val="accent1"/>
        </a:solidFill>
      </dgm:spPr>
      <dgm:t>
        <a:bodyPr/>
        <a:lstStyle/>
        <a:p>
          <a:r>
            <a:rPr lang="en-GB" sz="1400"/>
            <a:t>CURE Tobacco dependency team</a:t>
          </a:r>
        </a:p>
      </dgm:t>
    </dgm:pt>
    <dgm:pt modelId="{ABBD3330-1839-4DB3-A7C8-7BB744C79CE6}" type="parTrans" cxnId="{5133F7BA-80DC-40ED-923B-C9E0D52BDAB9}">
      <dgm:prSet/>
      <dgm:spPr/>
      <dgm:t>
        <a:bodyPr/>
        <a:lstStyle/>
        <a:p>
          <a:endParaRPr lang="en-GB" sz="1400"/>
        </a:p>
      </dgm:t>
    </dgm:pt>
    <dgm:pt modelId="{1D38A9E7-24FA-4A9D-B0EC-9E3CB6404CDD}" type="sibTrans" cxnId="{5133F7BA-80DC-40ED-923B-C9E0D52BDAB9}">
      <dgm:prSet/>
      <dgm:spPr/>
      <dgm:t>
        <a:bodyPr/>
        <a:lstStyle/>
        <a:p>
          <a:endParaRPr lang="en-GB" sz="1400"/>
        </a:p>
      </dgm:t>
    </dgm:pt>
    <dgm:pt modelId="{2263442A-F9E2-4825-9EE3-49D7E1BC93FF}">
      <dgm:prSet custT="1"/>
      <dgm:spPr>
        <a:solidFill>
          <a:srgbClr val="0070C0"/>
        </a:solidFill>
      </dgm:spPr>
      <dgm:t>
        <a:bodyPr/>
        <a:lstStyle/>
        <a:p>
          <a:r>
            <a:rPr lang="en-GB" sz="1400"/>
            <a:t>Thoracic surgeons</a:t>
          </a:r>
        </a:p>
      </dgm:t>
    </dgm:pt>
    <dgm:pt modelId="{01C8E7C0-53AC-43F8-B7FF-9F2CF1697D6A}" type="parTrans" cxnId="{CA0C8E70-58AE-4027-A5C8-60B7890BCE15}">
      <dgm:prSet/>
      <dgm:spPr/>
      <dgm:t>
        <a:bodyPr/>
        <a:lstStyle/>
        <a:p>
          <a:endParaRPr lang="en-GB" sz="1400"/>
        </a:p>
      </dgm:t>
    </dgm:pt>
    <dgm:pt modelId="{A7E2C2B1-0F0E-4DC9-9F1F-8196BBBA30FA}" type="sibTrans" cxnId="{CA0C8E70-58AE-4027-A5C8-60B7890BCE15}">
      <dgm:prSet/>
      <dgm:spPr/>
      <dgm:t>
        <a:bodyPr/>
        <a:lstStyle/>
        <a:p>
          <a:endParaRPr lang="en-GB" sz="1400"/>
        </a:p>
      </dgm:t>
    </dgm:pt>
    <dgm:pt modelId="{25004E7D-67BF-4309-9789-9A91BD6D88AB}">
      <dgm:prSet custT="1"/>
      <dgm:spPr/>
      <dgm:t>
        <a:bodyPr/>
        <a:lstStyle/>
        <a:p>
          <a:r>
            <a:rPr lang="en-GB" sz="1400"/>
            <a:t>Prehab</a:t>
          </a:r>
        </a:p>
        <a:p>
          <a:r>
            <a:rPr lang="en-GB" sz="1400"/>
            <a:t>4cancer</a:t>
          </a:r>
        </a:p>
      </dgm:t>
    </dgm:pt>
    <dgm:pt modelId="{BF294AAD-69CD-4086-8CB3-88DE38E4E3D9}" type="parTrans" cxnId="{40A9CFBF-65E0-4BC1-B269-ECF95722058A}">
      <dgm:prSet/>
      <dgm:spPr/>
      <dgm:t>
        <a:bodyPr/>
        <a:lstStyle/>
        <a:p>
          <a:endParaRPr lang="en-GB" sz="1400"/>
        </a:p>
      </dgm:t>
    </dgm:pt>
    <dgm:pt modelId="{BEF24EEF-8D63-4822-A81C-0C9611570853}" type="sibTrans" cxnId="{40A9CFBF-65E0-4BC1-B269-ECF95722058A}">
      <dgm:prSet/>
      <dgm:spPr/>
      <dgm:t>
        <a:bodyPr/>
        <a:lstStyle/>
        <a:p>
          <a:endParaRPr lang="en-GB" sz="1400"/>
        </a:p>
      </dgm:t>
    </dgm:pt>
    <dgm:pt modelId="{0CF71C69-B7E1-4631-A27E-5A84E9BD74A8}">
      <dgm:prSet custT="1"/>
      <dgm:spPr/>
      <dgm:t>
        <a:bodyPr/>
        <a:lstStyle/>
        <a:p>
          <a:r>
            <a:rPr lang="en-GB" sz="1400"/>
            <a:t>Oncogeriatrics</a:t>
          </a:r>
        </a:p>
      </dgm:t>
    </dgm:pt>
    <dgm:pt modelId="{9FD49750-E0E0-44A2-81C1-9CA22AEC98C2}" type="parTrans" cxnId="{D4D98F5C-5DCC-4C5D-8EA2-C29488CC49A9}">
      <dgm:prSet/>
      <dgm:spPr/>
      <dgm:t>
        <a:bodyPr/>
        <a:lstStyle/>
        <a:p>
          <a:endParaRPr lang="en-GB" sz="1400"/>
        </a:p>
      </dgm:t>
    </dgm:pt>
    <dgm:pt modelId="{FD95349F-1D06-4041-B8B1-D9A421006C42}" type="sibTrans" cxnId="{D4D98F5C-5DCC-4C5D-8EA2-C29488CC49A9}">
      <dgm:prSet/>
      <dgm:spPr/>
      <dgm:t>
        <a:bodyPr/>
        <a:lstStyle/>
        <a:p>
          <a:endParaRPr lang="en-GB" sz="1400"/>
        </a:p>
      </dgm:t>
    </dgm:pt>
    <dgm:pt modelId="{A7F596BB-1CEC-429D-863A-72D37847414F}">
      <dgm:prSet custT="1"/>
      <dgm:spPr>
        <a:solidFill>
          <a:schemeClr val="accent1"/>
        </a:solidFill>
      </dgm:spPr>
      <dgm:t>
        <a:bodyPr/>
        <a:lstStyle/>
        <a:p>
          <a:r>
            <a:rPr lang="en-GB" sz="1400"/>
            <a:t>Cancer Nurse Specialists</a:t>
          </a:r>
        </a:p>
      </dgm:t>
    </dgm:pt>
    <dgm:pt modelId="{2E3A1F41-95D8-4EC9-83C0-B57A93638331}" type="parTrans" cxnId="{1A2C3E1F-BFE2-46B6-821F-FDF900469E6E}">
      <dgm:prSet/>
      <dgm:spPr/>
      <dgm:t>
        <a:bodyPr/>
        <a:lstStyle/>
        <a:p>
          <a:endParaRPr lang="en-GB"/>
        </a:p>
      </dgm:t>
    </dgm:pt>
    <dgm:pt modelId="{B2BE580A-0704-4A80-A51D-5A5FA6A63576}" type="sibTrans" cxnId="{1A2C3E1F-BFE2-46B6-821F-FDF900469E6E}">
      <dgm:prSet/>
      <dgm:spPr/>
      <dgm:t>
        <a:bodyPr/>
        <a:lstStyle/>
        <a:p>
          <a:endParaRPr lang="en-GB"/>
        </a:p>
      </dgm:t>
    </dgm:pt>
    <dgm:pt modelId="{FDFAD926-2BCE-4EA5-BB13-57A148CA88F1}" type="pres">
      <dgm:prSet presAssocID="{FB0E670E-1B64-4F91-A9F9-425FFCBCAE59}" presName="cycle" presStyleCnt="0">
        <dgm:presLayoutVars>
          <dgm:chMax val="1"/>
          <dgm:dir/>
          <dgm:animLvl val="ctr"/>
          <dgm:resizeHandles val="exact"/>
        </dgm:presLayoutVars>
      </dgm:prSet>
      <dgm:spPr/>
    </dgm:pt>
    <dgm:pt modelId="{0C21E032-F844-4224-8639-6A5B0C3D5FBB}" type="pres">
      <dgm:prSet presAssocID="{0C3283F7-381D-4E82-B059-E70E6E98102A}" presName="centerShape" presStyleLbl="node0" presStyleIdx="0" presStyleCnt="1"/>
      <dgm:spPr/>
    </dgm:pt>
    <dgm:pt modelId="{1D010EDC-850D-4893-B905-BC385CF899E7}" type="pres">
      <dgm:prSet presAssocID="{A293A7EC-E6E6-4BAD-B115-C0BF2431C7A8}" presName="parTrans" presStyleLbl="bgSibTrans2D1" presStyleIdx="0" presStyleCnt="9"/>
      <dgm:spPr/>
    </dgm:pt>
    <dgm:pt modelId="{54CFF7C5-798C-439C-A852-09338030427E}" type="pres">
      <dgm:prSet presAssocID="{955E1C0D-670D-47B1-9261-A89FD7623DF7}" presName="node" presStyleLbl="node1" presStyleIdx="0" presStyleCnt="9">
        <dgm:presLayoutVars>
          <dgm:bulletEnabled val="1"/>
        </dgm:presLayoutVars>
      </dgm:prSet>
      <dgm:spPr/>
    </dgm:pt>
    <dgm:pt modelId="{FEDA3497-3D9B-46DE-A281-F1E62CE312A0}" type="pres">
      <dgm:prSet presAssocID="{01C8E7C0-53AC-43F8-B7FF-9F2CF1697D6A}" presName="parTrans" presStyleLbl="bgSibTrans2D1" presStyleIdx="1" presStyleCnt="9"/>
      <dgm:spPr/>
    </dgm:pt>
    <dgm:pt modelId="{6B425BA4-06A1-4C19-A053-F8EFFF8B493B}" type="pres">
      <dgm:prSet presAssocID="{2263442A-F9E2-4825-9EE3-49D7E1BC93FF}" presName="node" presStyleLbl="node1" presStyleIdx="1" presStyleCnt="9">
        <dgm:presLayoutVars>
          <dgm:bulletEnabled val="1"/>
        </dgm:presLayoutVars>
      </dgm:prSet>
      <dgm:spPr/>
    </dgm:pt>
    <dgm:pt modelId="{F0FE5ED0-5864-48C5-945F-ADFEC6E67CDE}" type="pres">
      <dgm:prSet presAssocID="{6C9CE245-8F45-485A-9934-0B37B07159BC}" presName="parTrans" presStyleLbl="bgSibTrans2D1" presStyleIdx="2" presStyleCnt="9"/>
      <dgm:spPr/>
    </dgm:pt>
    <dgm:pt modelId="{8BE02732-7D45-4EED-B577-3AE74C6C85A9}" type="pres">
      <dgm:prSet presAssocID="{6673DBC9-4353-4E34-A143-A4D89796D487}" presName="node" presStyleLbl="node1" presStyleIdx="2" presStyleCnt="9">
        <dgm:presLayoutVars>
          <dgm:bulletEnabled val="1"/>
        </dgm:presLayoutVars>
      </dgm:prSet>
      <dgm:spPr/>
    </dgm:pt>
    <dgm:pt modelId="{51D278CC-6EE7-41DE-8BC0-0BDEE8948324}" type="pres">
      <dgm:prSet presAssocID="{2A5AC3F4-EF95-4CB7-B2F9-F748FD5B6FE0}" presName="parTrans" presStyleLbl="bgSibTrans2D1" presStyleIdx="3" presStyleCnt="9"/>
      <dgm:spPr/>
    </dgm:pt>
    <dgm:pt modelId="{1680CBDC-2F68-478F-9434-B49B9CC46FEA}" type="pres">
      <dgm:prSet presAssocID="{7A5B642A-D853-4368-9735-166D8CB78534}" presName="node" presStyleLbl="node1" presStyleIdx="3" presStyleCnt="9">
        <dgm:presLayoutVars>
          <dgm:bulletEnabled val="1"/>
        </dgm:presLayoutVars>
      </dgm:prSet>
      <dgm:spPr/>
    </dgm:pt>
    <dgm:pt modelId="{67D39117-4B35-457B-8C30-BE8ECBEE3914}" type="pres">
      <dgm:prSet presAssocID="{9FD49750-E0E0-44A2-81C1-9CA22AEC98C2}" presName="parTrans" presStyleLbl="bgSibTrans2D1" presStyleIdx="4" presStyleCnt="9"/>
      <dgm:spPr/>
    </dgm:pt>
    <dgm:pt modelId="{693FCD60-416B-493E-8BCA-49F01737702D}" type="pres">
      <dgm:prSet presAssocID="{0CF71C69-B7E1-4631-A27E-5A84E9BD74A8}" presName="node" presStyleLbl="node1" presStyleIdx="4" presStyleCnt="9" custScaleX="111982">
        <dgm:presLayoutVars>
          <dgm:bulletEnabled val="1"/>
        </dgm:presLayoutVars>
      </dgm:prSet>
      <dgm:spPr/>
    </dgm:pt>
    <dgm:pt modelId="{7A195E1F-0A9E-454C-85D9-BB48B564D3C2}" type="pres">
      <dgm:prSet presAssocID="{ABBD3330-1839-4DB3-A7C8-7BB744C79CE6}" presName="parTrans" presStyleLbl="bgSibTrans2D1" presStyleIdx="5" presStyleCnt="9"/>
      <dgm:spPr/>
    </dgm:pt>
    <dgm:pt modelId="{22863B8A-8124-4344-9244-8BB3329C7743}" type="pres">
      <dgm:prSet presAssocID="{384A8579-0FF8-4BBF-AFE0-4063E85B1C6A}" presName="node" presStyleLbl="node1" presStyleIdx="5" presStyleCnt="9">
        <dgm:presLayoutVars>
          <dgm:bulletEnabled val="1"/>
        </dgm:presLayoutVars>
      </dgm:prSet>
      <dgm:spPr/>
    </dgm:pt>
    <dgm:pt modelId="{10A1950E-C842-4463-9B97-77093C62C68A}" type="pres">
      <dgm:prSet presAssocID="{BF294AAD-69CD-4086-8CB3-88DE38E4E3D9}" presName="parTrans" presStyleLbl="bgSibTrans2D1" presStyleIdx="6" presStyleCnt="9"/>
      <dgm:spPr/>
    </dgm:pt>
    <dgm:pt modelId="{4644FBB0-A77B-436F-BD5F-D9F6251BC90C}" type="pres">
      <dgm:prSet presAssocID="{25004E7D-67BF-4309-9789-9A91BD6D88AB}" presName="node" presStyleLbl="node1" presStyleIdx="6" presStyleCnt="9">
        <dgm:presLayoutVars>
          <dgm:bulletEnabled val="1"/>
        </dgm:presLayoutVars>
      </dgm:prSet>
      <dgm:spPr/>
    </dgm:pt>
    <dgm:pt modelId="{4BA3F894-2FF9-4D7C-9971-A5D433F2393B}" type="pres">
      <dgm:prSet presAssocID="{2E3A1F41-95D8-4EC9-83C0-B57A93638331}" presName="parTrans" presStyleLbl="bgSibTrans2D1" presStyleIdx="7" presStyleCnt="9"/>
      <dgm:spPr/>
    </dgm:pt>
    <dgm:pt modelId="{5604F326-FB65-45EC-8FEA-C770B0878F72}" type="pres">
      <dgm:prSet presAssocID="{A7F596BB-1CEC-429D-863A-72D37847414F}" presName="node" presStyleLbl="node1" presStyleIdx="7" presStyleCnt="9">
        <dgm:presLayoutVars>
          <dgm:bulletEnabled val="1"/>
        </dgm:presLayoutVars>
      </dgm:prSet>
      <dgm:spPr/>
    </dgm:pt>
    <dgm:pt modelId="{A6116DFB-887E-4D54-B1A2-EB4C4669517E}" type="pres">
      <dgm:prSet presAssocID="{8ACD5E89-7581-4A86-9F98-87BD74A8309F}" presName="parTrans" presStyleLbl="bgSibTrans2D1" presStyleIdx="8" presStyleCnt="9"/>
      <dgm:spPr/>
    </dgm:pt>
    <dgm:pt modelId="{6472CA77-0CB3-4EE4-A10A-1F28B37786C7}" type="pres">
      <dgm:prSet presAssocID="{AD6AE771-FC60-49C0-BF5D-15DCE273FD8A}" presName="node" presStyleLbl="node1" presStyleIdx="8" presStyleCnt="9">
        <dgm:presLayoutVars>
          <dgm:bulletEnabled val="1"/>
        </dgm:presLayoutVars>
      </dgm:prSet>
      <dgm:spPr/>
    </dgm:pt>
  </dgm:ptLst>
  <dgm:cxnLst>
    <dgm:cxn modelId="{C8CC6C02-79E6-4E2B-9141-5D228FE4C28C}" srcId="{0C3283F7-381D-4E82-B059-E70E6E98102A}" destId="{955E1C0D-670D-47B1-9261-A89FD7623DF7}" srcOrd="0" destOrd="0" parTransId="{A293A7EC-E6E6-4BAD-B115-C0BF2431C7A8}" sibTransId="{4381AF3F-834B-443E-8B14-36BC45F1BFDE}"/>
    <dgm:cxn modelId="{201EED18-4BFF-4137-9BF1-948D77BEFD86}" type="presOf" srcId="{0C3283F7-381D-4E82-B059-E70E6E98102A}" destId="{0C21E032-F844-4224-8639-6A5B0C3D5FBB}" srcOrd="0" destOrd="0" presId="urn:microsoft.com/office/officeart/2005/8/layout/radial4"/>
    <dgm:cxn modelId="{1A2C3E1F-BFE2-46B6-821F-FDF900469E6E}" srcId="{0C3283F7-381D-4E82-B059-E70E6E98102A}" destId="{A7F596BB-1CEC-429D-863A-72D37847414F}" srcOrd="7" destOrd="0" parTransId="{2E3A1F41-95D8-4EC9-83C0-B57A93638331}" sibTransId="{B2BE580A-0704-4A80-A51D-5A5FA6A63576}"/>
    <dgm:cxn modelId="{5951EF26-DFDE-4783-863A-DCF51C06977B}" srcId="{0C3283F7-381D-4E82-B059-E70E6E98102A}" destId="{6673DBC9-4353-4E34-A143-A4D89796D487}" srcOrd="2" destOrd="0" parTransId="{6C9CE245-8F45-485A-9934-0B37B07159BC}" sibTransId="{C6DD3CDD-1FE9-44C7-A71B-E3A5FCF3621B}"/>
    <dgm:cxn modelId="{42D0262B-4693-4588-A5B7-39F1F7F1BA37}" type="presOf" srcId="{01C8E7C0-53AC-43F8-B7FF-9F2CF1697D6A}" destId="{FEDA3497-3D9B-46DE-A281-F1E62CE312A0}" srcOrd="0" destOrd="0" presId="urn:microsoft.com/office/officeart/2005/8/layout/radial4"/>
    <dgm:cxn modelId="{3667802D-08B8-4134-852C-5D42DE041B77}" srcId="{FB0E670E-1B64-4F91-A9F9-425FFCBCAE59}" destId="{0C3283F7-381D-4E82-B059-E70E6E98102A}" srcOrd="0" destOrd="0" parTransId="{F31CEC05-8DB7-45E7-86E5-DAF3B28881FB}" sibTransId="{1BA0F571-DB4C-427A-95E5-0FC30943FEA8}"/>
    <dgm:cxn modelId="{D8EC2335-A529-4E83-892D-D07273A9D50E}" type="presOf" srcId="{7A5B642A-D853-4368-9735-166D8CB78534}" destId="{1680CBDC-2F68-478F-9434-B49B9CC46FEA}" srcOrd="0" destOrd="0" presId="urn:microsoft.com/office/officeart/2005/8/layout/radial4"/>
    <dgm:cxn modelId="{D4D98F5C-5DCC-4C5D-8EA2-C29488CC49A9}" srcId="{0C3283F7-381D-4E82-B059-E70E6E98102A}" destId="{0CF71C69-B7E1-4631-A27E-5A84E9BD74A8}" srcOrd="4" destOrd="0" parTransId="{9FD49750-E0E0-44A2-81C1-9CA22AEC98C2}" sibTransId="{FD95349F-1D06-4041-B8B1-D9A421006C42}"/>
    <dgm:cxn modelId="{DEC06761-0A97-43DA-B797-EC0EF330B1EA}" type="presOf" srcId="{955E1C0D-670D-47B1-9261-A89FD7623DF7}" destId="{54CFF7C5-798C-439C-A852-09338030427E}" srcOrd="0" destOrd="0" presId="urn:microsoft.com/office/officeart/2005/8/layout/radial4"/>
    <dgm:cxn modelId="{CF58C649-550A-4889-A352-A6B0D292C217}" type="presOf" srcId="{2E3A1F41-95D8-4EC9-83C0-B57A93638331}" destId="{4BA3F894-2FF9-4D7C-9971-A5D433F2393B}" srcOrd="0" destOrd="0" presId="urn:microsoft.com/office/officeart/2005/8/layout/radial4"/>
    <dgm:cxn modelId="{920A496D-0734-4EF0-A91E-2E1A2CFC66B3}" type="presOf" srcId="{2A5AC3F4-EF95-4CB7-B2F9-F748FD5B6FE0}" destId="{51D278CC-6EE7-41DE-8BC0-0BDEE8948324}" srcOrd="0" destOrd="0" presId="urn:microsoft.com/office/officeart/2005/8/layout/radial4"/>
    <dgm:cxn modelId="{C0A9EB4D-D12F-4E2A-8C22-70C30E5A8912}" type="presOf" srcId="{FB0E670E-1B64-4F91-A9F9-425FFCBCAE59}" destId="{FDFAD926-2BCE-4EA5-BB13-57A148CA88F1}" srcOrd="0" destOrd="0" presId="urn:microsoft.com/office/officeart/2005/8/layout/radial4"/>
    <dgm:cxn modelId="{CA0C8E70-58AE-4027-A5C8-60B7890BCE15}" srcId="{0C3283F7-381D-4E82-B059-E70E6E98102A}" destId="{2263442A-F9E2-4825-9EE3-49D7E1BC93FF}" srcOrd="1" destOrd="0" parTransId="{01C8E7C0-53AC-43F8-B7FF-9F2CF1697D6A}" sibTransId="{A7E2C2B1-0F0E-4DC9-9F1F-8196BBBA30FA}"/>
    <dgm:cxn modelId="{21D5E370-D02D-4C35-ACE0-0C786B1419A4}" type="presOf" srcId="{8ACD5E89-7581-4A86-9F98-87BD74A8309F}" destId="{A6116DFB-887E-4D54-B1A2-EB4C4669517E}" srcOrd="0" destOrd="0" presId="urn:microsoft.com/office/officeart/2005/8/layout/radial4"/>
    <dgm:cxn modelId="{D1882355-9AF9-457F-B76A-9FBFE4C702D8}" srcId="{0C3283F7-381D-4E82-B059-E70E6E98102A}" destId="{7A5B642A-D853-4368-9735-166D8CB78534}" srcOrd="3" destOrd="0" parTransId="{2A5AC3F4-EF95-4CB7-B2F9-F748FD5B6FE0}" sibTransId="{38C34AF1-971A-4101-927E-83C3245ED9B1}"/>
    <dgm:cxn modelId="{5542F15A-548B-4744-B4EF-61A7222D763B}" type="presOf" srcId="{BF294AAD-69CD-4086-8CB3-88DE38E4E3D9}" destId="{10A1950E-C842-4463-9B97-77093C62C68A}" srcOrd="0" destOrd="0" presId="urn:microsoft.com/office/officeart/2005/8/layout/radial4"/>
    <dgm:cxn modelId="{32D31E8C-13E9-4799-8ECF-9D286842CA04}" type="presOf" srcId="{AD6AE771-FC60-49C0-BF5D-15DCE273FD8A}" destId="{6472CA77-0CB3-4EE4-A10A-1F28B37786C7}" srcOrd="0" destOrd="0" presId="urn:microsoft.com/office/officeart/2005/8/layout/radial4"/>
    <dgm:cxn modelId="{3F155099-1130-4A87-80A0-8E0DEC80792E}" srcId="{0C3283F7-381D-4E82-B059-E70E6E98102A}" destId="{AD6AE771-FC60-49C0-BF5D-15DCE273FD8A}" srcOrd="8" destOrd="0" parTransId="{8ACD5E89-7581-4A86-9F98-87BD74A8309F}" sibTransId="{779BE486-A240-4733-B668-ADD7E49FEFEF}"/>
    <dgm:cxn modelId="{8F348A9A-FA87-41AE-8FCC-274B35F0E351}" type="presOf" srcId="{384A8579-0FF8-4BBF-AFE0-4063E85B1C6A}" destId="{22863B8A-8124-4344-9244-8BB3329C7743}" srcOrd="0" destOrd="0" presId="urn:microsoft.com/office/officeart/2005/8/layout/radial4"/>
    <dgm:cxn modelId="{9197C6A6-6451-4E22-8067-4DAC122834B8}" type="presOf" srcId="{6C9CE245-8F45-485A-9934-0B37B07159BC}" destId="{F0FE5ED0-5864-48C5-945F-ADFEC6E67CDE}" srcOrd="0" destOrd="0" presId="urn:microsoft.com/office/officeart/2005/8/layout/radial4"/>
    <dgm:cxn modelId="{629A89A9-F826-4732-98C4-3C3994EBBA94}" type="presOf" srcId="{ABBD3330-1839-4DB3-A7C8-7BB744C79CE6}" destId="{7A195E1F-0A9E-454C-85D9-BB48B564D3C2}" srcOrd="0" destOrd="0" presId="urn:microsoft.com/office/officeart/2005/8/layout/radial4"/>
    <dgm:cxn modelId="{5133F7BA-80DC-40ED-923B-C9E0D52BDAB9}" srcId="{0C3283F7-381D-4E82-B059-E70E6E98102A}" destId="{384A8579-0FF8-4BBF-AFE0-4063E85B1C6A}" srcOrd="5" destOrd="0" parTransId="{ABBD3330-1839-4DB3-A7C8-7BB744C79CE6}" sibTransId="{1D38A9E7-24FA-4A9D-B0EC-9E3CB6404CDD}"/>
    <dgm:cxn modelId="{735B23BC-04DB-4AD0-A4F7-9773149B63E8}" type="presOf" srcId="{9FD49750-E0E0-44A2-81C1-9CA22AEC98C2}" destId="{67D39117-4B35-457B-8C30-BE8ECBEE3914}" srcOrd="0" destOrd="0" presId="urn:microsoft.com/office/officeart/2005/8/layout/radial4"/>
    <dgm:cxn modelId="{40A9CFBF-65E0-4BC1-B269-ECF95722058A}" srcId="{0C3283F7-381D-4E82-B059-E70E6E98102A}" destId="{25004E7D-67BF-4309-9789-9A91BD6D88AB}" srcOrd="6" destOrd="0" parTransId="{BF294AAD-69CD-4086-8CB3-88DE38E4E3D9}" sibTransId="{BEF24EEF-8D63-4822-A81C-0C9611570853}"/>
    <dgm:cxn modelId="{13D24FC1-2252-4DA8-8867-9DAB6ECAD4BD}" type="presOf" srcId="{A7F596BB-1CEC-429D-863A-72D37847414F}" destId="{5604F326-FB65-45EC-8FEA-C770B0878F72}" srcOrd="0" destOrd="0" presId="urn:microsoft.com/office/officeart/2005/8/layout/radial4"/>
    <dgm:cxn modelId="{D95FFBC3-2717-4CF6-BB01-8A14346EC9D0}" type="presOf" srcId="{2263442A-F9E2-4825-9EE3-49D7E1BC93FF}" destId="{6B425BA4-06A1-4C19-A053-F8EFFF8B493B}" srcOrd="0" destOrd="0" presId="urn:microsoft.com/office/officeart/2005/8/layout/radial4"/>
    <dgm:cxn modelId="{3D2957EC-3C56-4C95-9FEE-6FE01B80C69E}" type="presOf" srcId="{25004E7D-67BF-4309-9789-9A91BD6D88AB}" destId="{4644FBB0-A77B-436F-BD5F-D9F6251BC90C}" srcOrd="0" destOrd="0" presId="urn:microsoft.com/office/officeart/2005/8/layout/radial4"/>
    <dgm:cxn modelId="{17DFFAEE-F1E3-4C84-88F2-65E5B0D59C45}" type="presOf" srcId="{A293A7EC-E6E6-4BAD-B115-C0BF2431C7A8}" destId="{1D010EDC-850D-4893-B905-BC385CF899E7}" srcOrd="0" destOrd="0" presId="urn:microsoft.com/office/officeart/2005/8/layout/radial4"/>
    <dgm:cxn modelId="{43AB95F0-D67E-488A-91B8-906EDD12D416}" type="presOf" srcId="{6673DBC9-4353-4E34-A143-A4D89796D487}" destId="{8BE02732-7D45-4EED-B577-3AE74C6C85A9}" srcOrd="0" destOrd="0" presId="urn:microsoft.com/office/officeart/2005/8/layout/radial4"/>
    <dgm:cxn modelId="{D4E49FF3-84FF-4C8B-A09D-F6BC628CDD5B}" type="presOf" srcId="{0CF71C69-B7E1-4631-A27E-5A84E9BD74A8}" destId="{693FCD60-416B-493E-8BCA-49F01737702D}" srcOrd="0" destOrd="0" presId="urn:microsoft.com/office/officeart/2005/8/layout/radial4"/>
    <dgm:cxn modelId="{50EB09EA-2E67-428F-8050-BEB0B732E25F}" type="presParOf" srcId="{FDFAD926-2BCE-4EA5-BB13-57A148CA88F1}" destId="{0C21E032-F844-4224-8639-6A5B0C3D5FBB}" srcOrd="0" destOrd="0" presId="urn:microsoft.com/office/officeart/2005/8/layout/radial4"/>
    <dgm:cxn modelId="{1E4B2D32-581B-4712-ABC8-20CF6DD50C0D}" type="presParOf" srcId="{FDFAD926-2BCE-4EA5-BB13-57A148CA88F1}" destId="{1D010EDC-850D-4893-B905-BC385CF899E7}" srcOrd="1" destOrd="0" presId="urn:microsoft.com/office/officeart/2005/8/layout/radial4"/>
    <dgm:cxn modelId="{72FAB030-08DF-4144-8433-B23256612AE1}" type="presParOf" srcId="{FDFAD926-2BCE-4EA5-BB13-57A148CA88F1}" destId="{54CFF7C5-798C-439C-A852-09338030427E}" srcOrd="2" destOrd="0" presId="urn:microsoft.com/office/officeart/2005/8/layout/radial4"/>
    <dgm:cxn modelId="{5ACE354C-172F-4D8F-BA99-1A49068FDBDA}" type="presParOf" srcId="{FDFAD926-2BCE-4EA5-BB13-57A148CA88F1}" destId="{FEDA3497-3D9B-46DE-A281-F1E62CE312A0}" srcOrd="3" destOrd="0" presId="urn:microsoft.com/office/officeart/2005/8/layout/radial4"/>
    <dgm:cxn modelId="{4EEFFE6E-EC18-4446-ADA6-CCF86B25B79E}" type="presParOf" srcId="{FDFAD926-2BCE-4EA5-BB13-57A148CA88F1}" destId="{6B425BA4-06A1-4C19-A053-F8EFFF8B493B}" srcOrd="4" destOrd="0" presId="urn:microsoft.com/office/officeart/2005/8/layout/radial4"/>
    <dgm:cxn modelId="{8B1989A5-28BF-4DE9-839D-CAB780536C81}" type="presParOf" srcId="{FDFAD926-2BCE-4EA5-BB13-57A148CA88F1}" destId="{F0FE5ED0-5864-48C5-945F-ADFEC6E67CDE}" srcOrd="5" destOrd="0" presId="urn:microsoft.com/office/officeart/2005/8/layout/radial4"/>
    <dgm:cxn modelId="{BD0287E6-BD13-428B-9D74-087AB4D368C8}" type="presParOf" srcId="{FDFAD926-2BCE-4EA5-BB13-57A148CA88F1}" destId="{8BE02732-7D45-4EED-B577-3AE74C6C85A9}" srcOrd="6" destOrd="0" presId="urn:microsoft.com/office/officeart/2005/8/layout/radial4"/>
    <dgm:cxn modelId="{2417BDEA-3199-4336-A3CA-122253ED7991}" type="presParOf" srcId="{FDFAD926-2BCE-4EA5-BB13-57A148CA88F1}" destId="{51D278CC-6EE7-41DE-8BC0-0BDEE8948324}" srcOrd="7" destOrd="0" presId="urn:microsoft.com/office/officeart/2005/8/layout/radial4"/>
    <dgm:cxn modelId="{B8BEAFE6-8851-479B-93CC-734A25C06A5D}" type="presParOf" srcId="{FDFAD926-2BCE-4EA5-BB13-57A148CA88F1}" destId="{1680CBDC-2F68-478F-9434-B49B9CC46FEA}" srcOrd="8" destOrd="0" presId="urn:microsoft.com/office/officeart/2005/8/layout/radial4"/>
    <dgm:cxn modelId="{684B14CE-8DA1-4DA2-8C21-AEDAD4844DAC}" type="presParOf" srcId="{FDFAD926-2BCE-4EA5-BB13-57A148CA88F1}" destId="{67D39117-4B35-457B-8C30-BE8ECBEE3914}" srcOrd="9" destOrd="0" presId="urn:microsoft.com/office/officeart/2005/8/layout/radial4"/>
    <dgm:cxn modelId="{D948AB1D-6A99-4F08-B716-1A48A63C95AA}" type="presParOf" srcId="{FDFAD926-2BCE-4EA5-BB13-57A148CA88F1}" destId="{693FCD60-416B-493E-8BCA-49F01737702D}" srcOrd="10" destOrd="0" presId="urn:microsoft.com/office/officeart/2005/8/layout/radial4"/>
    <dgm:cxn modelId="{ACF12DF1-8DB4-402D-8F25-DB4E913F7B2F}" type="presParOf" srcId="{FDFAD926-2BCE-4EA5-BB13-57A148CA88F1}" destId="{7A195E1F-0A9E-454C-85D9-BB48B564D3C2}" srcOrd="11" destOrd="0" presId="urn:microsoft.com/office/officeart/2005/8/layout/radial4"/>
    <dgm:cxn modelId="{92933ABB-5054-4A34-8255-0A7633B48309}" type="presParOf" srcId="{FDFAD926-2BCE-4EA5-BB13-57A148CA88F1}" destId="{22863B8A-8124-4344-9244-8BB3329C7743}" srcOrd="12" destOrd="0" presId="urn:microsoft.com/office/officeart/2005/8/layout/radial4"/>
    <dgm:cxn modelId="{B32D262B-40E5-470D-9562-9B3964B67AE9}" type="presParOf" srcId="{FDFAD926-2BCE-4EA5-BB13-57A148CA88F1}" destId="{10A1950E-C842-4463-9B97-77093C62C68A}" srcOrd="13" destOrd="0" presId="urn:microsoft.com/office/officeart/2005/8/layout/radial4"/>
    <dgm:cxn modelId="{00206D00-22E1-4DB4-891D-F2974221DAE7}" type="presParOf" srcId="{FDFAD926-2BCE-4EA5-BB13-57A148CA88F1}" destId="{4644FBB0-A77B-436F-BD5F-D9F6251BC90C}" srcOrd="14" destOrd="0" presId="urn:microsoft.com/office/officeart/2005/8/layout/radial4"/>
    <dgm:cxn modelId="{D8DBBCE4-D19C-4C14-81B6-DA6A6B1B5691}" type="presParOf" srcId="{FDFAD926-2BCE-4EA5-BB13-57A148CA88F1}" destId="{4BA3F894-2FF9-4D7C-9971-A5D433F2393B}" srcOrd="15" destOrd="0" presId="urn:microsoft.com/office/officeart/2005/8/layout/radial4"/>
    <dgm:cxn modelId="{785AC856-CC9D-424E-A773-5C42EDDD2F5E}" type="presParOf" srcId="{FDFAD926-2BCE-4EA5-BB13-57A148CA88F1}" destId="{5604F326-FB65-45EC-8FEA-C770B0878F72}" srcOrd="16" destOrd="0" presId="urn:microsoft.com/office/officeart/2005/8/layout/radial4"/>
    <dgm:cxn modelId="{3316EE66-378E-4506-8737-6D7906389C5F}" type="presParOf" srcId="{FDFAD926-2BCE-4EA5-BB13-57A148CA88F1}" destId="{A6116DFB-887E-4D54-B1A2-EB4C4669517E}" srcOrd="17" destOrd="0" presId="urn:microsoft.com/office/officeart/2005/8/layout/radial4"/>
    <dgm:cxn modelId="{9D4873FA-1529-4833-B514-F4EF41C141ED}" type="presParOf" srcId="{FDFAD926-2BCE-4EA5-BB13-57A148CA88F1}" destId="{6472CA77-0CB3-4EE4-A10A-1F28B37786C7}" srcOrd="1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4ACC-BCA5-41E3-A9C1-E4686BA2184C}">
      <dsp:nvSpPr>
        <dsp:cNvPr id="0" name=""/>
        <dsp:cNvSpPr/>
      </dsp:nvSpPr>
      <dsp:spPr>
        <a:xfrm>
          <a:off x="1247477" y="0"/>
          <a:ext cx="14138077" cy="53979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CD2E1-EACA-4200-972F-5C378D6ECD86}">
      <dsp:nvSpPr>
        <dsp:cNvPr id="0" name=""/>
        <dsp:cNvSpPr/>
      </dsp:nvSpPr>
      <dsp:spPr>
        <a:xfrm>
          <a:off x="203" y="1619398"/>
          <a:ext cx="2434042" cy="21591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rPr>
            <a:t>Recs</a:t>
          </a:r>
          <a:r>
            <a:rPr lang="en-GB" sz="1600" kern="1200">
              <a:solidFill>
                <a:schemeClr val="bg1"/>
              </a:solidFill>
            </a:rPr>
            <a:t> published in audit / GIRFT report</a:t>
          </a:r>
        </a:p>
      </dsp:txBody>
      <dsp:txXfrm>
        <a:off x="105606" y="1724801"/>
        <a:ext cx="2223236" cy="1948392"/>
      </dsp:txXfrm>
    </dsp:sp>
    <dsp:sp modelId="{9CA81C8E-CA99-42EC-9D32-FE13FB94C63F}">
      <dsp:nvSpPr>
        <dsp:cNvPr id="0" name=""/>
        <dsp:cNvSpPr/>
      </dsp:nvSpPr>
      <dsp:spPr>
        <a:xfrm>
          <a:off x="2839919" y="1619398"/>
          <a:ext cx="2434042" cy="21591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CP identifies in scope recs based on criteria*</a:t>
          </a:r>
        </a:p>
      </dsp:txBody>
      <dsp:txXfrm>
        <a:off x="2945322" y="1724801"/>
        <a:ext cx="2223236" cy="1948392"/>
      </dsp:txXfrm>
    </dsp:sp>
    <dsp:sp modelId="{E1B10763-732E-410F-BFC3-56F6AB1B61B6}">
      <dsp:nvSpPr>
        <dsp:cNvPr id="0" name=""/>
        <dsp:cNvSpPr/>
      </dsp:nvSpPr>
      <dsp:spPr>
        <a:xfrm>
          <a:off x="5679636" y="1619398"/>
          <a:ext cx="2434042" cy="21591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CP ask audit team for their priority recs</a:t>
          </a:r>
        </a:p>
      </dsp:txBody>
      <dsp:txXfrm>
        <a:off x="5785039" y="1724801"/>
        <a:ext cx="2223236" cy="1948392"/>
      </dsp:txXfrm>
    </dsp:sp>
    <dsp:sp modelId="{9BF2A5ED-428F-4102-9B65-BC0FED1231D4}">
      <dsp:nvSpPr>
        <dsp:cNvPr id="0" name=""/>
        <dsp:cNvSpPr/>
      </dsp:nvSpPr>
      <dsp:spPr>
        <a:xfrm>
          <a:off x="8519352" y="1619398"/>
          <a:ext cx="2434042" cy="21591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CP ask for the relevant NHSE Clinical Lead to ratify the proposed recs</a:t>
          </a:r>
        </a:p>
      </dsp:txBody>
      <dsp:txXfrm>
        <a:off x="8624755" y="1724801"/>
        <a:ext cx="2223236" cy="1948392"/>
      </dsp:txXfrm>
    </dsp:sp>
    <dsp:sp modelId="{8124705D-F85A-4405-AFC6-172E90E0D38F}">
      <dsp:nvSpPr>
        <dsp:cNvPr id="0" name=""/>
        <dsp:cNvSpPr/>
      </dsp:nvSpPr>
      <dsp:spPr>
        <a:xfrm>
          <a:off x="11359069" y="1619398"/>
          <a:ext cx="2434042" cy="21591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CP engage with Alliance Clinical Chairs and key stakeholders</a:t>
          </a:r>
        </a:p>
      </dsp:txBody>
      <dsp:txXfrm>
        <a:off x="11464472" y="1724801"/>
        <a:ext cx="2223236" cy="1948392"/>
      </dsp:txXfrm>
    </dsp:sp>
    <dsp:sp modelId="{AAE824F6-8B65-46AF-AAFE-5187A960ADE8}">
      <dsp:nvSpPr>
        <dsp:cNvPr id="0" name=""/>
        <dsp:cNvSpPr/>
      </dsp:nvSpPr>
      <dsp:spPr>
        <a:xfrm>
          <a:off x="14198786" y="1619398"/>
          <a:ext cx="2434042" cy="21591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Paper taken to Executive Board outlining chosen recs for sign off </a:t>
          </a:r>
        </a:p>
      </dsp:txBody>
      <dsp:txXfrm>
        <a:off x="14304189" y="1724801"/>
        <a:ext cx="2223236" cy="1948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51C58-9FA4-4DA9-B5B0-288341B97382}">
      <dsp:nvSpPr>
        <dsp:cNvPr id="0" name=""/>
        <dsp:cNvSpPr/>
      </dsp:nvSpPr>
      <dsp:spPr>
        <a:xfrm>
          <a:off x="1528" y="1060015"/>
          <a:ext cx="5960287" cy="3576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GB" sz="6100" kern="1200">
              <a:solidFill>
                <a:schemeClr val="bg1"/>
              </a:solidFill>
            </a:rPr>
            <a:t>Median 62-day performance</a:t>
          </a:r>
        </a:p>
      </dsp:txBody>
      <dsp:txXfrm>
        <a:off x="1528" y="1060015"/>
        <a:ext cx="5960287" cy="3576172"/>
      </dsp:txXfrm>
    </dsp:sp>
    <dsp:sp modelId="{FDFF686E-FA61-47A3-8946-CE88BA64E002}">
      <dsp:nvSpPr>
        <dsp:cNvPr id="0" name=""/>
        <dsp:cNvSpPr/>
      </dsp:nvSpPr>
      <dsp:spPr>
        <a:xfrm>
          <a:off x="6557844" y="1060015"/>
          <a:ext cx="5960287" cy="3576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GB" sz="6100" kern="1200">
              <a:solidFill>
                <a:schemeClr val="bg1"/>
              </a:solidFill>
            </a:rPr>
            <a:t>Median days between 28 day (FDS) and DTT</a:t>
          </a:r>
        </a:p>
      </dsp:txBody>
      <dsp:txXfrm>
        <a:off x="6557844" y="1060015"/>
        <a:ext cx="5960287" cy="3576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1E032-F844-4224-8639-6A5B0C3D5FBB}">
      <dsp:nvSpPr>
        <dsp:cNvPr id="0" name=""/>
        <dsp:cNvSpPr/>
      </dsp:nvSpPr>
      <dsp:spPr>
        <a:xfrm>
          <a:off x="5701427" y="4967816"/>
          <a:ext cx="2341022" cy="23410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Patient</a:t>
          </a:r>
          <a:r>
            <a:rPr lang="en-GB" sz="1400" kern="1200" baseline="0"/>
            <a:t> &amp; family</a:t>
          </a:r>
        </a:p>
        <a:p>
          <a:pPr marL="0" lvl="0" indent="0" algn="ctr" defTabSz="622300">
            <a:lnSpc>
              <a:spcPct val="90000"/>
            </a:lnSpc>
            <a:spcBef>
              <a:spcPct val="0"/>
            </a:spcBef>
            <a:spcAft>
              <a:spcPct val="35000"/>
            </a:spcAft>
            <a:buNone/>
          </a:pPr>
          <a:r>
            <a:rPr lang="en-GB" sz="1400" kern="1200" baseline="0"/>
            <a:t>Shared decision making &amp; optiisation</a:t>
          </a:r>
          <a:endParaRPr lang="en-GB" sz="1400" kern="1200"/>
        </a:p>
      </dsp:txBody>
      <dsp:txXfrm>
        <a:off x="6044262" y="5310651"/>
        <a:ext cx="1655352" cy="1655352"/>
      </dsp:txXfrm>
    </dsp:sp>
    <dsp:sp modelId="{1D010EDC-850D-4893-B905-BC385CF899E7}">
      <dsp:nvSpPr>
        <dsp:cNvPr id="0" name=""/>
        <dsp:cNvSpPr/>
      </dsp:nvSpPr>
      <dsp:spPr>
        <a:xfrm rot="10800000">
          <a:off x="1389880" y="5804732"/>
          <a:ext cx="4074411" cy="6671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CFF7C5-798C-439C-A852-09338030427E}">
      <dsp:nvSpPr>
        <dsp:cNvPr id="0" name=""/>
        <dsp:cNvSpPr/>
      </dsp:nvSpPr>
      <dsp:spPr>
        <a:xfrm>
          <a:off x="570523" y="5482841"/>
          <a:ext cx="1638715" cy="1310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Lung cancer physicians </a:t>
          </a:r>
        </a:p>
      </dsp:txBody>
      <dsp:txXfrm>
        <a:off x="608920" y="5521238"/>
        <a:ext cx="1561921" cy="1234178"/>
      </dsp:txXfrm>
    </dsp:sp>
    <dsp:sp modelId="{FEDA3497-3D9B-46DE-A281-F1E62CE312A0}">
      <dsp:nvSpPr>
        <dsp:cNvPr id="0" name=""/>
        <dsp:cNvSpPr/>
      </dsp:nvSpPr>
      <dsp:spPr>
        <a:xfrm rot="12150000">
          <a:off x="1652104" y="4486444"/>
          <a:ext cx="4074411" cy="6671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425BA4-06A1-4C19-A053-F8EFFF8B493B}">
      <dsp:nvSpPr>
        <dsp:cNvPr id="0" name=""/>
        <dsp:cNvSpPr/>
      </dsp:nvSpPr>
      <dsp:spPr>
        <a:xfrm>
          <a:off x="987819" y="3384948"/>
          <a:ext cx="1638715" cy="131097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Thoracic surgeons</a:t>
          </a:r>
        </a:p>
      </dsp:txBody>
      <dsp:txXfrm>
        <a:off x="1026216" y="3423345"/>
        <a:ext cx="1561921" cy="1234178"/>
      </dsp:txXfrm>
    </dsp:sp>
    <dsp:sp modelId="{F0FE5ED0-5864-48C5-945F-ADFEC6E67CDE}">
      <dsp:nvSpPr>
        <dsp:cNvPr id="0" name=""/>
        <dsp:cNvSpPr/>
      </dsp:nvSpPr>
      <dsp:spPr>
        <a:xfrm rot="13500000">
          <a:off x="2398854" y="3368853"/>
          <a:ext cx="4074411" cy="6671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E02732-7D45-4EED-B577-3AE74C6C85A9}">
      <dsp:nvSpPr>
        <dsp:cNvPr id="0" name=""/>
        <dsp:cNvSpPr/>
      </dsp:nvSpPr>
      <dsp:spPr>
        <a:xfrm>
          <a:off x="2176180" y="1606441"/>
          <a:ext cx="1638715" cy="131097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Thoracic anaesthetists</a:t>
          </a:r>
        </a:p>
      </dsp:txBody>
      <dsp:txXfrm>
        <a:off x="2214577" y="1644838"/>
        <a:ext cx="1561921" cy="1234178"/>
      </dsp:txXfrm>
    </dsp:sp>
    <dsp:sp modelId="{51D278CC-6EE7-41DE-8BC0-0BDEE8948324}">
      <dsp:nvSpPr>
        <dsp:cNvPr id="0" name=""/>
        <dsp:cNvSpPr/>
      </dsp:nvSpPr>
      <dsp:spPr>
        <a:xfrm rot="14850000">
          <a:off x="3516445" y="2622103"/>
          <a:ext cx="4074411" cy="6671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0CBDC-2F68-478F-9434-B49B9CC46FEA}">
      <dsp:nvSpPr>
        <dsp:cNvPr id="0" name=""/>
        <dsp:cNvSpPr/>
      </dsp:nvSpPr>
      <dsp:spPr>
        <a:xfrm>
          <a:off x="3954688" y="418080"/>
          <a:ext cx="1638715" cy="131097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Clinical oncologists</a:t>
          </a:r>
        </a:p>
      </dsp:txBody>
      <dsp:txXfrm>
        <a:off x="3993085" y="456477"/>
        <a:ext cx="1561921" cy="1234178"/>
      </dsp:txXfrm>
    </dsp:sp>
    <dsp:sp modelId="{67D39117-4B35-457B-8C30-BE8ECBEE3914}">
      <dsp:nvSpPr>
        <dsp:cNvPr id="0" name=""/>
        <dsp:cNvSpPr/>
      </dsp:nvSpPr>
      <dsp:spPr>
        <a:xfrm rot="16200000">
          <a:off x="4834733" y="2359880"/>
          <a:ext cx="4074411" cy="6671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FCD60-416B-493E-8BCA-49F01737702D}">
      <dsp:nvSpPr>
        <dsp:cNvPr id="0" name=""/>
        <dsp:cNvSpPr/>
      </dsp:nvSpPr>
      <dsp:spPr>
        <a:xfrm>
          <a:off x="5954405" y="783"/>
          <a:ext cx="1835066" cy="1310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Oncogeriatrics</a:t>
          </a:r>
        </a:p>
      </dsp:txBody>
      <dsp:txXfrm>
        <a:off x="5992802" y="39180"/>
        <a:ext cx="1758272" cy="1234178"/>
      </dsp:txXfrm>
    </dsp:sp>
    <dsp:sp modelId="{7A195E1F-0A9E-454C-85D9-BB48B564D3C2}">
      <dsp:nvSpPr>
        <dsp:cNvPr id="0" name=""/>
        <dsp:cNvSpPr/>
      </dsp:nvSpPr>
      <dsp:spPr>
        <a:xfrm rot="17550000">
          <a:off x="6153021" y="2622103"/>
          <a:ext cx="4074411" cy="6671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863B8A-8124-4344-9244-8BB3329C7743}">
      <dsp:nvSpPr>
        <dsp:cNvPr id="0" name=""/>
        <dsp:cNvSpPr/>
      </dsp:nvSpPr>
      <dsp:spPr>
        <a:xfrm>
          <a:off x="8150473" y="418080"/>
          <a:ext cx="1638715" cy="1310972"/>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CURE Tobacco dependency team</a:t>
          </a:r>
        </a:p>
      </dsp:txBody>
      <dsp:txXfrm>
        <a:off x="8188870" y="456477"/>
        <a:ext cx="1561921" cy="1234178"/>
      </dsp:txXfrm>
    </dsp:sp>
    <dsp:sp modelId="{10A1950E-C842-4463-9B97-77093C62C68A}">
      <dsp:nvSpPr>
        <dsp:cNvPr id="0" name=""/>
        <dsp:cNvSpPr/>
      </dsp:nvSpPr>
      <dsp:spPr>
        <a:xfrm rot="18900000">
          <a:off x="7270611" y="3368853"/>
          <a:ext cx="4074411" cy="6671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44FBB0-A77B-436F-BD5F-D9F6251BC90C}">
      <dsp:nvSpPr>
        <dsp:cNvPr id="0" name=""/>
        <dsp:cNvSpPr/>
      </dsp:nvSpPr>
      <dsp:spPr>
        <a:xfrm>
          <a:off x="9928981" y="1606441"/>
          <a:ext cx="1638715" cy="1310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Prehab</a:t>
          </a:r>
        </a:p>
        <a:p>
          <a:pPr marL="0" lvl="0" indent="0" algn="ctr" defTabSz="622300">
            <a:lnSpc>
              <a:spcPct val="90000"/>
            </a:lnSpc>
            <a:spcBef>
              <a:spcPct val="0"/>
            </a:spcBef>
            <a:spcAft>
              <a:spcPct val="35000"/>
            </a:spcAft>
            <a:buNone/>
          </a:pPr>
          <a:r>
            <a:rPr lang="en-GB" sz="1400" kern="1200"/>
            <a:t>4cancer</a:t>
          </a:r>
        </a:p>
      </dsp:txBody>
      <dsp:txXfrm>
        <a:off x="9967378" y="1644838"/>
        <a:ext cx="1561921" cy="1234178"/>
      </dsp:txXfrm>
    </dsp:sp>
    <dsp:sp modelId="{4BA3F894-2FF9-4D7C-9971-A5D433F2393B}">
      <dsp:nvSpPr>
        <dsp:cNvPr id="0" name=""/>
        <dsp:cNvSpPr/>
      </dsp:nvSpPr>
      <dsp:spPr>
        <a:xfrm rot="20250000">
          <a:off x="8017361" y="4486444"/>
          <a:ext cx="4074411" cy="6671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04F326-FB65-45EC-8FEA-C770B0878F72}">
      <dsp:nvSpPr>
        <dsp:cNvPr id="0" name=""/>
        <dsp:cNvSpPr/>
      </dsp:nvSpPr>
      <dsp:spPr>
        <a:xfrm>
          <a:off x="11117342" y="3384948"/>
          <a:ext cx="1638715" cy="1310972"/>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Cancer Nurse Specialists</a:t>
          </a:r>
        </a:p>
      </dsp:txBody>
      <dsp:txXfrm>
        <a:off x="11155739" y="3423345"/>
        <a:ext cx="1561921" cy="1234178"/>
      </dsp:txXfrm>
    </dsp:sp>
    <dsp:sp modelId="{A6116DFB-887E-4D54-B1A2-EB4C4669517E}">
      <dsp:nvSpPr>
        <dsp:cNvPr id="0" name=""/>
        <dsp:cNvSpPr/>
      </dsp:nvSpPr>
      <dsp:spPr>
        <a:xfrm>
          <a:off x="8279585" y="5804732"/>
          <a:ext cx="4074411" cy="6671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72CA77-0CB3-4EE4-A10A-1F28B37786C7}">
      <dsp:nvSpPr>
        <dsp:cNvPr id="0" name=""/>
        <dsp:cNvSpPr/>
      </dsp:nvSpPr>
      <dsp:spPr>
        <a:xfrm>
          <a:off x="11534639" y="5482841"/>
          <a:ext cx="1638715" cy="1310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St. Ann’s Hospice</a:t>
          </a:r>
        </a:p>
      </dsp:txBody>
      <dsp:txXfrm>
        <a:off x="11573036" y="5521238"/>
        <a:ext cx="1561921" cy="12341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8904E-C790-4814-8003-A421650C1CF6}" type="datetimeFigureOut">
              <a:rPr lang="en-GB" smtClean="0"/>
              <a:t>08/11/2024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45621-4DCE-4807-A0A4-33494E41667C}" type="slidenum">
              <a:rPr lang="en-GB" smtClean="0"/>
              <a:t>‹#›</a:t>
            </a:fld>
            <a:endParaRPr lang="en-GB"/>
          </a:p>
        </p:txBody>
      </p:sp>
    </p:spTree>
    <p:extLst>
      <p:ext uri="{BB962C8B-B14F-4D97-AF65-F5344CB8AC3E}">
        <p14:creationId xmlns:p14="http://schemas.microsoft.com/office/powerpoint/2010/main" val="289062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 cancer programme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DC25A-F8C4-4AB7-B662-013E37B3C04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53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B45621-4DCE-4807-A0A4-33494E41667C}" type="slidenum">
              <a:rPr lang="en-GB" smtClean="0"/>
              <a:t>4</a:t>
            </a:fld>
            <a:endParaRPr lang="en-GB"/>
          </a:p>
        </p:txBody>
      </p:sp>
    </p:spTree>
    <p:extLst>
      <p:ext uri="{BB962C8B-B14F-4D97-AF65-F5344CB8AC3E}">
        <p14:creationId xmlns:p14="http://schemas.microsoft.com/office/powerpoint/2010/main" val="262059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8DB7F-83F3-486A-8365-5F14372665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4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8DB7F-83F3-486A-8365-5F14372665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28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8DB7F-83F3-486A-8365-5F14372665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28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Variation comparison not appropriate due to specialist activity.  But also the high </a:t>
            </a:r>
            <a:r>
              <a:rPr lang="en-GB" dirty="0" err="1"/>
              <a:t>evel</a:t>
            </a:r>
            <a:r>
              <a:rPr lang="en-GB" dirty="0"/>
              <a:t> SWAG median waits non curative doesn’t actually work as a metric to determine patient journey</a:t>
            </a:r>
          </a:p>
          <a:p>
            <a:r>
              <a:rPr lang="en-GB" dirty="0"/>
              <a:t>Not comparable but perhaps indicate a lengthening of waits over past year so variation reduction work cant be determined by this data</a:t>
            </a:r>
          </a:p>
        </p:txBody>
      </p:sp>
      <p:sp>
        <p:nvSpPr>
          <p:cNvPr id="4" name="Slide Number Placeholder 3"/>
          <p:cNvSpPr>
            <a:spLocks noGrp="1"/>
          </p:cNvSpPr>
          <p:nvPr>
            <p:ph type="sldNum" sz="quarter" idx="5"/>
          </p:nvPr>
        </p:nvSpPr>
        <p:spPr/>
        <p:txBody>
          <a:bodyPr/>
          <a:lstStyle/>
          <a:p>
            <a:fld id="{DAB45621-4DCE-4807-A0A4-33494E41667C}" type="slidenum">
              <a:rPr lang="en-GB" smtClean="0"/>
              <a:t>9</a:t>
            </a:fld>
            <a:endParaRPr lang="en-GB"/>
          </a:p>
        </p:txBody>
      </p:sp>
    </p:spTree>
    <p:extLst>
      <p:ext uri="{BB962C8B-B14F-4D97-AF65-F5344CB8AC3E}">
        <p14:creationId xmlns:p14="http://schemas.microsoft.com/office/powerpoint/2010/main" val="149618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Covid!</a:t>
            </a:r>
          </a:p>
          <a:p>
            <a:r>
              <a:rPr lang="en-GB"/>
              <a:t>Surgical centres UHBW and Gloucestershire</a:t>
            </a:r>
          </a:p>
        </p:txBody>
      </p:sp>
      <p:sp>
        <p:nvSpPr>
          <p:cNvPr id="4" name="Slide Number Placeholder 3"/>
          <p:cNvSpPr>
            <a:spLocks noGrp="1"/>
          </p:cNvSpPr>
          <p:nvPr>
            <p:ph type="sldNum" sz="quarter" idx="5"/>
          </p:nvPr>
        </p:nvSpPr>
        <p:spPr/>
        <p:txBody>
          <a:bodyPr/>
          <a:lstStyle/>
          <a:p>
            <a:fld id="{DAB45621-4DCE-4807-A0A4-33494E41667C}" type="slidenum">
              <a:rPr lang="en-GB" smtClean="0"/>
              <a:t>10</a:t>
            </a:fld>
            <a:endParaRPr lang="en-GB"/>
          </a:p>
        </p:txBody>
      </p:sp>
    </p:spTree>
    <p:extLst>
      <p:ext uri="{BB962C8B-B14F-4D97-AF65-F5344CB8AC3E}">
        <p14:creationId xmlns:p14="http://schemas.microsoft.com/office/powerpoint/2010/main" val="259510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Calibri" panose="020F0502020204030204" pitchFamily="34" charset="0"/>
              </a:rPr>
              <a:t>From October 23-September 24 we had 10 breaches of the 62 day standard at UHBW for OG (not necessarily all curative patients) which were related to delays in the local diagnostic pathway.  Of these, 6 were due to EUS, 1 due to PET scan, 2 due to histology reporting, and 1 for barium swallow (patient had been referred to H&amp;N not OG).  No patients were identified as harmed by their extra wating time.  Getting similar information from the other providers could be a good first step as is less resource intensive and more descriptive than just numbers.</a:t>
            </a:r>
            <a:endParaRPr lang="en-GB" sz="1800" dirty="0">
              <a:effectLst/>
              <a:latin typeface="Aptos" panose="020B000402020202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AB45621-4DCE-4807-A0A4-33494E41667C}" type="slidenum">
              <a:rPr lang="en-GB" smtClean="0"/>
              <a:t>11</a:t>
            </a:fld>
            <a:endParaRPr lang="en-GB"/>
          </a:p>
        </p:txBody>
      </p:sp>
    </p:spTree>
    <p:extLst>
      <p:ext uri="{BB962C8B-B14F-4D97-AF65-F5344CB8AC3E}">
        <p14:creationId xmlns:p14="http://schemas.microsoft.com/office/powerpoint/2010/main" val="218485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914401"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9290053"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BFFB38E9-31B2-B682-6349-AC23F9DEC974}"/>
              </a:ext>
            </a:extLst>
          </p:cNvPr>
          <p:cNvSpPr>
            <a:spLocks noGrp="1" noChangeArrowheads="1"/>
          </p:cNvSpPr>
          <p:nvPr>
            <p:ph type="dt" sz="half" idx="10"/>
          </p:nvPr>
        </p:nvSpPr>
        <p:spPr>
          <a:ln/>
        </p:spPr>
        <p:txBody>
          <a:bodyPr/>
          <a:lstStyle>
            <a:lvl1pPr>
              <a:defRPr/>
            </a:lvl1pPr>
          </a:lstStyle>
          <a:p>
            <a:pPr>
              <a:defRPr/>
            </a:pPr>
            <a:fld id="{1BC4E45A-0EC4-46F3-9C00-0D89917F0D67}" type="datetime1">
              <a:rPr lang="en-US" altLang="en-US"/>
              <a:pPr>
                <a:defRPr/>
              </a:pPr>
              <a:t>11/8/2024</a:t>
            </a:fld>
            <a:endParaRPr lang="en-US" altLang="en-US"/>
          </a:p>
        </p:txBody>
      </p:sp>
      <p:sp>
        <p:nvSpPr>
          <p:cNvPr id="8" name="Rectangle 5">
            <a:extLst>
              <a:ext uri="{FF2B5EF4-FFF2-40B4-BE49-F238E27FC236}">
                <a16:creationId xmlns:a16="http://schemas.microsoft.com/office/drawing/2014/main" id="{57E30BBB-8A1A-224B-5FB8-AAC2B08197BD}"/>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9" name="Rectangle 6">
            <a:extLst>
              <a:ext uri="{FF2B5EF4-FFF2-40B4-BE49-F238E27FC236}">
                <a16:creationId xmlns:a16="http://schemas.microsoft.com/office/drawing/2014/main" id="{B07AA2C1-A233-9D5F-45F5-7B9B14E0077F}"/>
              </a:ext>
            </a:extLst>
          </p:cNvPr>
          <p:cNvSpPr>
            <a:spLocks noGrp="1" noChangeArrowheads="1"/>
          </p:cNvSpPr>
          <p:nvPr>
            <p:ph type="sldNum" sz="quarter" idx="12"/>
          </p:nvPr>
        </p:nvSpPr>
        <p:spPr>
          <a:ln/>
        </p:spPr>
        <p:txBody>
          <a:bodyPr/>
          <a:lstStyle>
            <a:lvl1pPr>
              <a:defRPr/>
            </a:lvl1pPr>
          </a:lstStyle>
          <a:p>
            <a:pPr>
              <a:defRPr/>
            </a:pPr>
            <a:fld id="{4AFC2278-4BAE-469B-882B-43F8B9B26B25}" type="slidenum">
              <a:rPr lang="en-US" altLang="en-US"/>
              <a:pPr>
                <a:defRPr/>
              </a:pPr>
              <a:t>‹#›</a:t>
            </a:fld>
            <a:endParaRPr lang="en-US" altLang="en-US"/>
          </a:p>
        </p:txBody>
      </p:sp>
    </p:spTree>
    <p:extLst>
      <p:ext uri="{BB962C8B-B14F-4D97-AF65-F5344CB8AC3E}">
        <p14:creationId xmlns:p14="http://schemas.microsoft.com/office/powerpoint/2010/main" val="3091875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08BCEEA6-797E-115A-06FB-3050AF737EE5}"/>
              </a:ext>
            </a:extLst>
          </p:cNvPr>
          <p:cNvSpPr>
            <a:spLocks noGrp="1" noChangeArrowheads="1"/>
          </p:cNvSpPr>
          <p:nvPr>
            <p:ph type="dt" sz="half" idx="10"/>
          </p:nvPr>
        </p:nvSpPr>
        <p:spPr>
          <a:ln/>
        </p:spPr>
        <p:txBody>
          <a:bodyPr/>
          <a:lstStyle>
            <a:lvl1pPr>
              <a:defRPr/>
            </a:lvl1pPr>
          </a:lstStyle>
          <a:p>
            <a:pPr>
              <a:defRPr/>
            </a:pPr>
            <a:fld id="{F7B0EA79-D052-482B-B7B3-62170091ECF5}" type="datetime1">
              <a:rPr lang="en-US" altLang="en-US"/>
              <a:pPr>
                <a:defRPr/>
              </a:pPr>
              <a:t>11/8/2024</a:t>
            </a:fld>
            <a:endParaRPr lang="en-US" altLang="en-US"/>
          </a:p>
        </p:txBody>
      </p:sp>
      <p:sp>
        <p:nvSpPr>
          <p:cNvPr id="4" name="Rectangle 5">
            <a:extLst>
              <a:ext uri="{FF2B5EF4-FFF2-40B4-BE49-F238E27FC236}">
                <a16:creationId xmlns:a16="http://schemas.microsoft.com/office/drawing/2014/main" id="{F5DEDE1A-009B-81D5-6D03-4E3BCB6445A2}"/>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5" name="Rectangle 6">
            <a:extLst>
              <a:ext uri="{FF2B5EF4-FFF2-40B4-BE49-F238E27FC236}">
                <a16:creationId xmlns:a16="http://schemas.microsoft.com/office/drawing/2014/main" id="{0197F16B-DF2A-1EA8-E5C4-A6A4810649F7}"/>
              </a:ext>
            </a:extLst>
          </p:cNvPr>
          <p:cNvSpPr>
            <a:spLocks noGrp="1" noChangeArrowheads="1"/>
          </p:cNvSpPr>
          <p:nvPr>
            <p:ph type="sldNum" sz="quarter" idx="12"/>
          </p:nvPr>
        </p:nvSpPr>
        <p:spPr>
          <a:ln/>
        </p:spPr>
        <p:txBody>
          <a:bodyPr/>
          <a:lstStyle>
            <a:lvl1pPr>
              <a:defRPr/>
            </a:lvl1pPr>
          </a:lstStyle>
          <a:p>
            <a:pPr>
              <a:defRPr/>
            </a:pPr>
            <a:fld id="{71B61E63-54E8-4F26-8156-562C4046A6E0}" type="slidenum">
              <a:rPr lang="en-US" altLang="en-US"/>
              <a:pPr>
                <a:defRPr/>
              </a:pPr>
              <a:t>‹#›</a:t>
            </a:fld>
            <a:endParaRPr lang="en-US" altLang="en-US"/>
          </a:p>
        </p:txBody>
      </p:sp>
    </p:spTree>
    <p:extLst>
      <p:ext uri="{BB962C8B-B14F-4D97-AF65-F5344CB8AC3E}">
        <p14:creationId xmlns:p14="http://schemas.microsoft.com/office/powerpoint/2010/main" val="16720763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DD5892-C3F9-0CDD-5FF4-A922EA5ABB43}"/>
              </a:ext>
            </a:extLst>
          </p:cNvPr>
          <p:cNvSpPr>
            <a:spLocks noGrp="1" noChangeArrowheads="1"/>
          </p:cNvSpPr>
          <p:nvPr>
            <p:ph type="dt" sz="half" idx="10"/>
          </p:nvPr>
        </p:nvSpPr>
        <p:spPr>
          <a:ln/>
        </p:spPr>
        <p:txBody>
          <a:bodyPr/>
          <a:lstStyle>
            <a:lvl1pPr>
              <a:defRPr/>
            </a:lvl1pPr>
          </a:lstStyle>
          <a:p>
            <a:pPr>
              <a:defRPr/>
            </a:pPr>
            <a:fld id="{E73B6F5E-5EFF-4C09-95A0-F4F1CB92D2A7}" type="datetime1">
              <a:rPr lang="en-US" altLang="en-US"/>
              <a:pPr>
                <a:defRPr/>
              </a:pPr>
              <a:t>11/8/2024</a:t>
            </a:fld>
            <a:endParaRPr lang="en-US" altLang="en-US"/>
          </a:p>
        </p:txBody>
      </p:sp>
      <p:sp>
        <p:nvSpPr>
          <p:cNvPr id="3" name="Rectangle 5">
            <a:extLst>
              <a:ext uri="{FF2B5EF4-FFF2-40B4-BE49-F238E27FC236}">
                <a16:creationId xmlns:a16="http://schemas.microsoft.com/office/drawing/2014/main" id="{0850526F-84AD-90BB-B833-5C82C12155E5}"/>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4" name="Rectangle 6">
            <a:extLst>
              <a:ext uri="{FF2B5EF4-FFF2-40B4-BE49-F238E27FC236}">
                <a16:creationId xmlns:a16="http://schemas.microsoft.com/office/drawing/2014/main" id="{BD9DC57E-B334-FCF2-2FBF-4DB1B3FF7901}"/>
              </a:ext>
            </a:extLst>
          </p:cNvPr>
          <p:cNvSpPr>
            <a:spLocks noGrp="1" noChangeArrowheads="1"/>
          </p:cNvSpPr>
          <p:nvPr>
            <p:ph type="sldNum" sz="quarter" idx="12"/>
          </p:nvPr>
        </p:nvSpPr>
        <p:spPr>
          <a:ln/>
        </p:spPr>
        <p:txBody>
          <a:bodyPr/>
          <a:lstStyle>
            <a:lvl1pPr>
              <a:defRPr/>
            </a:lvl1pPr>
          </a:lstStyle>
          <a:p>
            <a:pPr>
              <a:defRPr/>
            </a:pPr>
            <a:fld id="{1EBC69B8-AFE7-4D15-94B1-EBE489E3341E}" type="slidenum">
              <a:rPr lang="en-US" altLang="en-US"/>
              <a:pPr>
                <a:defRPr/>
              </a:pPr>
              <a:t>‹#›</a:t>
            </a:fld>
            <a:endParaRPr lang="en-US" altLang="en-US"/>
          </a:p>
        </p:txBody>
      </p:sp>
    </p:spTree>
    <p:extLst>
      <p:ext uri="{BB962C8B-B14F-4D97-AF65-F5344CB8AC3E}">
        <p14:creationId xmlns:p14="http://schemas.microsoft.com/office/powerpoint/2010/main" val="29549600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GB"/>
              <a:t>Click to edit Master title style</a:t>
            </a:r>
            <a:endParaRPr lang="en-US"/>
          </a:p>
        </p:txBody>
      </p:sp>
      <p:sp>
        <p:nvSpPr>
          <p:cNvPr id="3" name="Content Placeholder 2"/>
          <p:cNvSpPr>
            <a:spLocks noGrp="1"/>
          </p:cNvSpPr>
          <p:nvPr>
            <p:ph idx="1"/>
          </p:nvPr>
        </p:nvSpPr>
        <p:spPr>
          <a:xfrm>
            <a:off x="7150100" y="409577"/>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Rectangle 4">
            <a:extLst>
              <a:ext uri="{FF2B5EF4-FFF2-40B4-BE49-F238E27FC236}">
                <a16:creationId xmlns:a16="http://schemas.microsoft.com/office/drawing/2014/main" id="{1518EE79-E900-AE67-8897-F6579BAB1E8F}"/>
              </a:ext>
            </a:extLst>
          </p:cNvPr>
          <p:cNvSpPr>
            <a:spLocks noGrp="1" noChangeArrowheads="1"/>
          </p:cNvSpPr>
          <p:nvPr>
            <p:ph type="dt" sz="half" idx="10"/>
          </p:nvPr>
        </p:nvSpPr>
        <p:spPr>
          <a:ln/>
        </p:spPr>
        <p:txBody>
          <a:bodyPr/>
          <a:lstStyle>
            <a:lvl1pPr>
              <a:defRPr/>
            </a:lvl1pPr>
          </a:lstStyle>
          <a:p>
            <a:pPr>
              <a:defRPr/>
            </a:pPr>
            <a:fld id="{0E2EB940-F79E-4361-ACC4-81824E5329CB}" type="datetime1">
              <a:rPr lang="en-US" altLang="en-US"/>
              <a:pPr>
                <a:defRPr/>
              </a:pPr>
              <a:t>11/8/2024</a:t>
            </a:fld>
            <a:endParaRPr lang="en-US" altLang="en-US"/>
          </a:p>
        </p:txBody>
      </p:sp>
      <p:sp>
        <p:nvSpPr>
          <p:cNvPr id="6" name="Rectangle 5">
            <a:extLst>
              <a:ext uri="{FF2B5EF4-FFF2-40B4-BE49-F238E27FC236}">
                <a16:creationId xmlns:a16="http://schemas.microsoft.com/office/drawing/2014/main" id="{5A3B7710-C685-D51F-8E16-6B2A6D2DCF6B}"/>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7" name="Rectangle 6">
            <a:extLst>
              <a:ext uri="{FF2B5EF4-FFF2-40B4-BE49-F238E27FC236}">
                <a16:creationId xmlns:a16="http://schemas.microsoft.com/office/drawing/2014/main" id="{9C1A7A33-4BA7-6571-88E0-5AB93CEC1AD0}"/>
              </a:ext>
            </a:extLst>
          </p:cNvPr>
          <p:cNvSpPr>
            <a:spLocks noGrp="1" noChangeArrowheads="1"/>
          </p:cNvSpPr>
          <p:nvPr>
            <p:ph type="sldNum" sz="quarter" idx="12"/>
          </p:nvPr>
        </p:nvSpPr>
        <p:spPr>
          <a:ln/>
        </p:spPr>
        <p:txBody>
          <a:bodyPr/>
          <a:lstStyle>
            <a:lvl1pPr>
              <a:defRPr/>
            </a:lvl1pPr>
          </a:lstStyle>
          <a:p>
            <a:pPr>
              <a:defRPr/>
            </a:pPr>
            <a:fld id="{5F3EB128-8457-4641-B828-AE6D87D9ABC5}" type="slidenum">
              <a:rPr lang="en-US" altLang="en-US"/>
              <a:pPr>
                <a:defRPr/>
              </a:pPr>
              <a:t>‹#›</a:t>
            </a:fld>
            <a:endParaRPr lang="en-US" altLang="en-US"/>
          </a:p>
        </p:txBody>
      </p:sp>
    </p:spTree>
    <p:extLst>
      <p:ext uri="{BB962C8B-B14F-4D97-AF65-F5344CB8AC3E}">
        <p14:creationId xmlns:p14="http://schemas.microsoft.com/office/powerpoint/2010/main" val="23456389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GB"/>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Rectangle 4">
            <a:extLst>
              <a:ext uri="{FF2B5EF4-FFF2-40B4-BE49-F238E27FC236}">
                <a16:creationId xmlns:a16="http://schemas.microsoft.com/office/drawing/2014/main" id="{2149E18A-5428-FE97-F009-A3C699A410DA}"/>
              </a:ext>
            </a:extLst>
          </p:cNvPr>
          <p:cNvSpPr>
            <a:spLocks noGrp="1" noChangeArrowheads="1"/>
          </p:cNvSpPr>
          <p:nvPr>
            <p:ph type="dt" sz="half" idx="10"/>
          </p:nvPr>
        </p:nvSpPr>
        <p:spPr>
          <a:ln/>
        </p:spPr>
        <p:txBody>
          <a:bodyPr/>
          <a:lstStyle>
            <a:lvl1pPr>
              <a:defRPr/>
            </a:lvl1pPr>
          </a:lstStyle>
          <a:p>
            <a:pPr>
              <a:defRPr/>
            </a:pPr>
            <a:fld id="{14C87E57-4E03-4A44-A066-7C9FEC21D91A}" type="datetime1">
              <a:rPr lang="en-US" altLang="en-US"/>
              <a:pPr>
                <a:defRPr/>
              </a:pPr>
              <a:t>11/8/2024</a:t>
            </a:fld>
            <a:endParaRPr lang="en-US" altLang="en-US"/>
          </a:p>
        </p:txBody>
      </p:sp>
      <p:sp>
        <p:nvSpPr>
          <p:cNvPr id="6" name="Rectangle 5">
            <a:extLst>
              <a:ext uri="{FF2B5EF4-FFF2-40B4-BE49-F238E27FC236}">
                <a16:creationId xmlns:a16="http://schemas.microsoft.com/office/drawing/2014/main" id="{A6A6DFBA-9EB6-DA82-01B7-C612D490CAE1}"/>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7" name="Rectangle 6">
            <a:extLst>
              <a:ext uri="{FF2B5EF4-FFF2-40B4-BE49-F238E27FC236}">
                <a16:creationId xmlns:a16="http://schemas.microsoft.com/office/drawing/2014/main" id="{34F76CEF-9078-7DA7-C2E0-B2CA4CCD6201}"/>
              </a:ext>
            </a:extLst>
          </p:cNvPr>
          <p:cNvSpPr>
            <a:spLocks noGrp="1" noChangeArrowheads="1"/>
          </p:cNvSpPr>
          <p:nvPr>
            <p:ph type="sldNum" sz="quarter" idx="12"/>
          </p:nvPr>
        </p:nvSpPr>
        <p:spPr>
          <a:ln/>
        </p:spPr>
        <p:txBody>
          <a:bodyPr/>
          <a:lstStyle>
            <a:lvl1pPr>
              <a:defRPr/>
            </a:lvl1pPr>
          </a:lstStyle>
          <a:p>
            <a:pPr>
              <a:defRPr/>
            </a:pPr>
            <a:fld id="{241DC576-75AF-4053-8B82-1F87089D70FB}" type="slidenum">
              <a:rPr lang="en-US" altLang="en-US"/>
              <a:pPr>
                <a:defRPr/>
              </a:pPr>
              <a:t>‹#›</a:t>
            </a:fld>
            <a:endParaRPr lang="en-US" altLang="en-US"/>
          </a:p>
        </p:txBody>
      </p:sp>
    </p:spTree>
    <p:extLst>
      <p:ext uri="{BB962C8B-B14F-4D97-AF65-F5344CB8AC3E}">
        <p14:creationId xmlns:p14="http://schemas.microsoft.com/office/powerpoint/2010/main" val="42338596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F584AD66-663A-C54B-E19E-9E976002A1C3}"/>
              </a:ext>
            </a:extLst>
          </p:cNvPr>
          <p:cNvSpPr>
            <a:spLocks noGrp="1" noChangeArrowheads="1"/>
          </p:cNvSpPr>
          <p:nvPr>
            <p:ph type="dt" sz="half" idx="10"/>
          </p:nvPr>
        </p:nvSpPr>
        <p:spPr>
          <a:ln/>
        </p:spPr>
        <p:txBody>
          <a:bodyPr/>
          <a:lstStyle>
            <a:lvl1pPr>
              <a:defRPr/>
            </a:lvl1pPr>
          </a:lstStyle>
          <a:p>
            <a:pPr>
              <a:defRPr/>
            </a:pPr>
            <a:fld id="{326566C4-137D-4A7B-A97F-E4D6B159AA1A}" type="datetime1">
              <a:rPr lang="en-US" altLang="en-US"/>
              <a:pPr>
                <a:defRPr/>
              </a:pPr>
              <a:t>11/8/2024</a:t>
            </a:fld>
            <a:endParaRPr lang="en-US" altLang="en-US"/>
          </a:p>
        </p:txBody>
      </p:sp>
      <p:sp>
        <p:nvSpPr>
          <p:cNvPr id="5" name="Rectangle 5">
            <a:extLst>
              <a:ext uri="{FF2B5EF4-FFF2-40B4-BE49-F238E27FC236}">
                <a16:creationId xmlns:a16="http://schemas.microsoft.com/office/drawing/2014/main" id="{17F1E500-1ADF-CFDE-9B01-3ABA94A108E7}"/>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6" name="Rectangle 6">
            <a:extLst>
              <a:ext uri="{FF2B5EF4-FFF2-40B4-BE49-F238E27FC236}">
                <a16:creationId xmlns:a16="http://schemas.microsoft.com/office/drawing/2014/main" id="{EB05700F-E813-ADD9-65CC-57E80D13B407}"/>
              </a:ext>
            </a:extLst>
          </p:cNvPr>
          <p:cNvSpPr>
            <a:spLocks noGrp="1" noChangeArrowheads="1"/>
          </p:cNvSpPr>
          <p:nvPr>
            <p:ph type="sldNum" sz="quarter" idx="12"/>
          </p:nvPr>
        </p:nvSpPr>
        <p:spPr>
          <a:ln/>
        </p:spPr>
        <p:txBody>
          <a:bodyPr/>
          <a:lstStyle>
            <a:lvl1pPr>
              <a:defRPr/>
            </a:lvl1pPr>
          </a:lstStyle>
          <a:p>
            <a:pPr>
              <a:defRPr/>
            </a:pPr>
            <a:fld id="{A7C2D842-DC59-416F-B439-240C05CE2162}" type="slidenum">
              <a:rPr lang="en-US" altLang="en-US"/>
              <a:pPr>
                <a:defRPr/>
              </a:pPr>
              <a:t>‹#›</a:t>
            </a:fld>
            <a:endParaRPr lang="en-US" altLang="en-US"/>
          </a:p>
        </p:txBody>
      </p:sp>
    </p:spTree>
    <p:extLst>
      <p:ext uri="{BB962C8B-B14F-4D97-AF65-F5344CB8AC3E}">
        <p14:creationId xmlns:p14="http://schemas.microsoft.com/office/powerpoint/2010/main" val="23884944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83CA5956-BF05-6E4D-F75F-72158AFEF99D}"/>
              </a:ext>
            </a:extLst>
          </p:cNvPr>
          <p:cNvSpPr>
            <a:spLocks noGrp="1" noChangeArrowheads="1"/>
          </p:cNvSpPr>
          <p:nvPr>
            <p:ph type="dt" sz="half" idx="10"/>
          </p:nvPr>
        </p:nvSpPr>
        <p:spPr>
          <a:ln/>
        </p:spPr>
        <p:txBody>
          <a:bodyPr/>
          <a:lstStyle>
            <a:lvl1pPr>
              <a:defRPr/>
            </a:lvl1pPr>
          </a:lstStyle>
          <a:p>
            <a:pPr>
              <a:defRPr/>
            </a:pPr>
            <a:fld id="{F7A48DDE-CC33-4322-8D6E-235361164D3F}" type="datetime1">
              <a:rPr lang="en-US" altLang="en-US"/>
              <a:pPr>
                <a:defRPr/>
              </a:pPr>
              <a:t>11/8/2024</a:t>
            </a:fld>
            <a:endParaRPr lang="en-US" altLang="en-US"/>
          </a:p>
        </p:txBody>
      </p:sp>
      <p:sp>
        <p:nvSpPr>
          <p:cNvPr id="5" name="Rectangle 5">
            <a:extLst>
              <a:ext uri="{FF2B5EF4-FFF2-40B4-BE49-F238E27FC236}">
                <a16:creationId xmlns:a16="http://schemas.microsoft.com/office/drawing/2014/main" id="{959480A1-291E-5550-450C-23A5DFAA084F}"/>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6" name="Rectangle 6">
            <a:extLst>
              <a:ext uri="{FF2B5EF4-FFF2-40B4-BE49-F238E27FC236}">
                <a16:creationId xmlns:a16="http://schemas.microsoft.com/office/drawing/2014/main" id="{72FA0ABC-6725-20EB-8650-BED32DC78DC7}"/>
              </a:ext>
            </a:extLst>
          </p:cNvPr>
          <p:cNvSpPr>
            <a:spLocks noGrp="1" noChangeArrowheads="1"/>
          </p:cNvSpPr>
          <p:nvPr>
            <p:ph type="sldNum" sz="quarter" idx="12"/>
          </p:nvPr>
        </p:nvSpPr>
        <p:spPr>
          <a:ln/>
        </p:spPr>
        <p:txBody>
          <a:bodyPr/>
          <a:lstStyle>
            <a:lvl1pPr>
              <a:defRPr/>
            </a:lvl1pPr>
          </a:lstStyle>
          <a:p>
            <a:pPr>
              <a:defRPr/>
            </a:pPr>
            <a:fld id="{2FDB5357-2776-4241-BF8D-994195319B2B}" type="slidenum">
              <a:rPr lang="en-US" altLang="en-US"/>
              <a:pPr>
                <a:defRPr/>
              </a:pPr>
              <a:t>‹#›</a:t>
            </a:fld>
            <a:endParaRPr lang="en-US" altLang="en-US"/>
          </a:p>
        </p:txBody>
      </p:sp>
    </p:spTree>
    <p:extLst>
      <p:ext uri="{BB962C8B-B14F-4D97-AF65-F5344CB8AC3E}">
        <p14:creationId xmlns:p14="http://schemas.microsoft.com/office/powerpoint/2010/main" val="19306385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914400" y="2400302"/>
            <a:ext cx="8077200" cy="67889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9296400" y="2400302"/>
            <a:ext cx="8077200" cy="67889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150640A8-BB4D-F6E6-CE31-4EA37C1EA567}"/>
              </a:ext>
            </a:extLst>
          </p:cNvPr>
          <p:cNvSpPr>
            <a:spLocks noGrp="1" noChangeArrowheads="1"/>
          </p:cNvSpPr>
          <p:nvPr>
            <p:ph type="dt" sz="half" idx="10"/>
          </p:nvPr>
        </p:nvSpPr>
        <p:spPr>
          <a:ln/>
        </p:spPr>
        <p:txBody>
          <a:bodyPr/>
          <a:lstStyle>
            <a:lvl1pPr>
              <a:defRPr/>
            </a:lvl1pPr>
          </a:lstStyle>
          <a:p>
            <a:pPr>
              <a:defRPr/>
            </a:pPr>
            <a:fld id="{BEA03944-DD4F-4102-A752-2C63703DDBAF}" type="datetime1">
              <a:rPr lang="en-US" altLang="en-US"/>
              <a:pPr>
                <a:defRPr/>
              </a:pPr>
              <a:t>11/8/2024</a:t>
            </a:fld>
            <a:endParaRPr lang="en-US" altLang="en-US"/>
          </a:p>
        </p:txBody>
      </p:sp>
      <p:sp>
        <p:nvSpPr>
          <p:cNvPr id="6" name="Rectangle 5">
            <a:extLst>
              <a:ext uri="{FF2B5EF4-FFF2-40B4-BE49-F238E27FC236}">
                <a16:creationId xmlns:a16="http://schemas.microsoft.com/office/drawing/2014/main" id="{FCCF0BC8-8665-A964-E1D3-9B21B8A55EC5}"/>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7" name="Rectangle 6">
            <a:extLst>
              <a:ext uri="{FF2B5EF4-FFF2-40B4-BE49-F238E27FC236}">
                <a16:creationId xmlns:a16="http://schemas.microsoft.com/office/drawing/2014/main" id="{0DD5FE33-33A6-B47E-4A30-08D4C8B00508}"/>
              </a:ext>
            </a:extLst>
          </p:cNvPr>
          <p:cNvSpPr>
            <a:spLocks noGrp="1" noChangeArrowheads="1"/>
          </p:cNvSpPr>
          <p:nvPr>
            <p:ph type="sldNum" sz="quarter" idx="12"/>
          </p:nvPr>
        </p:nvSpPr>
        <p:spPr>
          <a:ln/>
        </p:spPr>
        <p:txBody>
          <a:bodyPr/>
          <a:lstStyle>
            <a:lvl1pPr>
              <a:defRPr/>
            </a:lvl1pPr>
          </a:lstStyle>
          <a:p>
            <a:pPr>
              <a:defRPr/>
            </a:pPr>
            <a:fld id="{598634F7-6FDF-4766-83A8-89DA97E88766}" type="slidenum">
              <a:rPr lang="en-US" altLang="en-US"/>
              <a:pPr>
                <a:defRPr/>
              </a:pPr>
              <a:t>‹#›</a:t>
            </a:fld>
            <a:endParaRPr lang="en-US" altLang="en-US"/>
          </a:p>
        </p:txBody>
      </p:sp>
    </p:spTree>
    <p:extLst>
      <p:ext uri="{BB962C8B-B14F-4D97-AF65-F5344CB8AC3E}">
        <p14:creationId xmlns:p14="http://schemas.microsoft.com/office/powerpoint/2010/main" val="32455106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411957"/>
            <a:ext cx="16459200" cy="1714500"/>
          </a:xfrm>
        </p:spPr>
        <p:txBody>
          <a:bodyPr/>
          <a:lstStyle/>
          <a:p>
            <a:r>
              <a:rPr lang="en-GB"/>
              <a:t>Click to edit Master title style</a:t>
            </a:r>
            <a:endParaRPr lang="en-US"/>
          </a:p>
        </p:txBody>
      </p:sp>
      <p:sp>
        <p:nvSpPr>
          <p:cNvPr id="3" name="Content Placeholder 2"/>
          <p:cNvSpPr>
            <a:spLocks noGrp="1"/>
          </p:cNvSpPr>
          <p:nvPr>
            <p:ph sz="quarter" idx="1"/>
          </p:nvPr>
        </p:nvSpPr>
        <p:spPr>
          <a:xfrm>
            <a:off x="914400" y="2400300"/>
            <a:ext cx="8077200" cy="3278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9296400" y="2400300"/>
            <a:ext cx="8077200" cy="3278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914400" y="5907884"/>
            <a:ext cx="8077200" cy="3281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9296400" y="5907884"/>
            <a:ext cx="8077200" cy="3281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3CAF68E9-2CEC-79E2-68BB-6783C2B063B3}"/>
              </a:ext>
            </a:extLst>
          </p:cNvPr>
          <p:cNvSpPr>
            <a:spLocks noGrp="1" noChangeArrowheads="1"/>
          </p:cNvSpPr>
          <p:nvPr>
            <p:ph type="dt" sz="half" idx="10"/>
          </p:nvPr>
        </p:nvSpPr>
        <p:spPr>
          <a:ln/>
        </p:spPr>
        <p:txBody>
          <a:bodyPr/>
          <a:lstStyle>
            <a:lvl1pPr>
              <a:defRPr/>
            </a:lvl1pPr>
          </a:lstStyle>
          <a:p>
            <a:pPr>
              <a:defRPr/>
            </a:pPr>
            <a:fld id="{E3FC05B5-D8FC-413E-9DBD-82C3718A4E99}" type="datetime1">
              <a:rPr lang="en-US" altLang="en-US"/>
              <a:pPr>
                <a:defRPr/>
              </a:pPr>
              <a:t>11/8/2024</a:t>
            </a:fld>
            <a:endParaRPr lang="en-US" altLang="en-US"/>
          </a:p>
        </p:txBody>
      </p:sp>
      <p:sp>
        <p:nvSpPr>
          <p:cNvPr id="8" name="Rectangle 5">
            <a:extLst>
              <a:ext uri="{FF2B5EF4-FFF2-40B4-BE49-F238E27FC236}">
                <a16:creationId xmlns:a16="http://schemas.microsoft.com/office/drawing/2014/main" id="{D762F27F-7D2E-9F1C-8B34-98935889587E}"/>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9" name="Rectangle 6">
            <a:extLst>
              <a:ext uri="{FF2B5EF4-FFF2-40B4-BE49-F238E27FC236}">
                <a16:creationId xmlns:a16="http://schemas.microsoft.com/office/drawing/2014/main" id="{0B6C20AB-6EE6-05EE-EEA9-583C27B5ACA6}"/>
              </a:ext>
            </a:extLst>
          </p:cNvPr>
          <p:cNvSpPr>
            <a:spLocks noGrp="1" noChangeArrowheads="1"/>
          </p:cNvSpPr>
          <p:nvPr>
            <p:ph type="sldNum" sz="quarter" idx="12"/>
          </p:nvPr>
        </p:nvSpPr>
        <p:spPr>
          <a:ln/>
        </p:spPr>
        <p:txBody>
          <a:bodyPr/>
          <a:lstStyle>
            <a:lvl1pPr>
              <a:defRPr/>
            </a:lvl1pPr>
          </a:lstStyle>
          <a:p>
            <a:pPr>
              <a:defRPr/>
            </a:pPr>
            <a:fld id="{82B2A0B4-9AF1-4410-BC6F-BF38871A6113}" type="slidenum">
              <a:rPr lang="en-US" altLang="en-US"/>
              <a:pPr>
                <a:defRPr/>
              </a:pPr>
              <a:t>‹#›</a:t>
            </a:fld>
            <a:endParaRPr lang="en-US" altLang="en-US"/>
          </a:p>
        </p:txBody>
      </p:sp>
    </p:spTree>
    <p:extLst>
      <p:ext uri="{BB962C8B-B14F-4D97-AF65-F5344CB8AC3E}">
        <p14:creationId xmlns:p14="http://schemas.microsoft.com/office/powerpoint/2010/main" val="12903943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914400" y="2400302"/>
            <a:ext cx="8077200" cy="67889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lipArt Placeholder 3"/>
          <p:cNvSpPr>
            <a:spLocks noGrp="1"/>
          </p:cNvSpPr>
          <p:nvPr>
            <p:ph type="clipArt" sz="half" idx="2"/>
          </p:nvPr>
        </p:nvSpPr>
        <p:spPr>
          <a:xfrm>
            <a:off x="9296400" y="2400302"/>
            <a:ext cx="8077200" cy="6788945"/>
          </a:xfrm>
        </p:spPr>
        <p:txBody>
          <a:bodyPr/>
          <a:lstStyle/>
          <a:p>
            <a:pPr lvl="0"/>
            <a:endParaRPr lang="en-US" noProof="0"/>
          </a:p>
        </p:txBody>
      </p:sp>
      <p:sp>
        <p:nvSpPr>
          <p:cNvPr id="5" name="Rectangle 4">
            <a:extLst>
              <a:ext uri="{FF2B5EF4-FFF2-40B4-BE49-F238E27FC236}">
                <a16:creationId xmlns:a16="http://schemas.microsoft.com/office/drawing/2014/main" id="{F3CE440F-1614-F1FE-5ADC-56D0E66FCE12}"/>
              </a:ext>
            </a:extLst>
          </p:cNvPr>
          <p:cNvSpPr>
            <a:spLocks noGrp="1" noChangeArrowheads="1"/>
          </p:cNvSpPr>
          <p:nvPr>
            <p:ph type="dt" sz="half" idx="10"/>
          </p:nvPr>
        </p:nvSpPr>
        <p:spPr>
          <a:ln/>
        </p:spPr>
        <p:txBody>
          <a:bodyPr/>
          <a:lstStyle>
            <a:lvl1pPr>
              <a:defRPr/>
            </a:lvl1pPr>
          </a:lstStyle>
          <a:p>
            <a:pPr>
              <a:defRPr/>
            </a:pPr>
            <a:fld id="{2941AC78-32EF-4D25-BE0C-C10BDEDD2BED}" type="datetime1">
              <a:rPr lang="en-US" altLang="en-US"/>
              <a:pPr>
                <a:defRPr/>
              </a:pPr>
              <a:t>11/8/2024</a:t>
            </a:fld>
            <a:endParaRPr lang="en-US" altLang="en-US"/>
          </a:p>
        </p:txBody>
      </p:sp>
      <p:sp>
        <p:nvSpPr>
          <p:cNvPr id="6" name="Rectangle 5">
            <a:extLst>
              <a:ext uri="{FF2B5EF4-FFF2-40B4-BE49-F238E27FC236}">
                <a16:creationId xmlns:a16="http://schemas.microsoft.com/office/drawing/2014/main" id="{DCFEE0BA-E493-F253-9437-B93DF8552F99}"/>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7" name="Rectangle 6">
            <a:extLst>
              <a:ext uri="{FF2B5EF4-FFF2-40B4-BE49-F238E27FC236}">
                <a16:creationId xmlns:a16="http://schemas.microsoft.com/office/drawing/2014/main" id="{34264251-675C-8255-D31E-61D0CFA35AA2}"/>
              </a:ext>
            </a:extLst>
          </p:cNvPr>
          <p:cNvSpPr>
            <a:spLocks noGrp="1" noChangeArrowheads="1"/>
          </p:cNvSpPr>
          <p:nvPr>
            <p:ph type="sldNum" sz="quarter" idx="12"/>
          </p:nvPr>
        </p:nvSpPr>
        <p:spPr>
          <a:ln/>
        </p:spPr>
        <p:txBody>
          <a:bodyPr/>
          <a:lstStyle>
            <a:lvl1pPr>
              <a:defRPr/>
            </a:lvl1pPr>
          </a:lstStyle>
          <a:p>
            <a:pPr>
              <a:defRPr/>
            </a:pPr>
            <a:fld id="{1841BB30-2022-4388-8476-9698338CD959}" type="slidenum">
              <a:rPr lang="en-US" altLang="en-US"/>
              <a:pPr>
                <a:defRPr/>
              </a:pPr>
              <a:t>‹#›</a:t>
            </a:fld>
            <a:endParaRPr lang="en-US" altLang="en-US"/>
          </a:p>
        </p:txBody>
      </p:sp>
    </p:spTree>
    <p:extLst>
      <p:ext uri="{BB962C8B-B14F-4D97-AF65-F5344CB8AC3E}">
        <p14:creationId xmlns:p14="http://schemas.microsoft.com/office/powerpoint/2010/main" val="13779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p>
            <a:r>
              <a:rPr lang="en-GB"/>
              <a:t>Click to edit Master title style</a:t>
            </a:r>
            <a:endParaRPr lang="en-US"/>
          </a:p>
        </p:txBody>
      </p:sp>
      <p:sp>
        <p:nvSpPr>
          <p:cNvPr id="3" name="Chart Placeholder 2"/>
          <p:cNvSpPr>
            <a:spLocks noGrp="1"/>
          </p:cNvSpPr>
          <p:nvPr>
            <p:ph type="chart" idx="1"/>
          </p:nvPr>
        </p:nvSpPr>
        <p:spPr>
          <a:xfrm>
            <a:off x="914400" y="2400302"/>
            <a:ext cx="16459200" cy="6788945"/>
          </a:xfrm>
        </p:spPr>
        <p:txBody>
          <a:bodyPr/>
          <a:lstStyle/>
          <a:p>
            <a:pPr lvl="0"/>
            <a:endParaRPr lang="en-US" noProof="0"/>
          </a:p>
        </p:txBody>
      </p:sp>
      <p:sp>
        <p:nvSpPr>
          <p:cNvPr id="4" name="Rectangle 4">
            <a:extLst>
              <a:ext uri="{FF2B5EF4-FFF2-40B4-BE49-F238E27FC236}">
                <a16:creationId xmlns:a16="http://schemas.microsoft.com/office/drawing/2014/main" id="{94DBED0C-669B-E798-0C58-545880142F87}"/>
              </a:ext>
            </a:extLst>
          </p:cNvPr>
          <p:cNvSpPr>
            <a:spLocks noGrp="1" noChangeArrowheads="1"/>
          </p:cNvSpPr>
          <p:nvPr>
            <p:ph type="dt" sz="half" idx="10"/>
          </p:nvPr>
        </p:nvSpPr>
        <p:spPr>
          <a:ln/>
        </p:spPr>
        <p:txBody>
          <a:bodyPr/>
          <a:lstStyle>
            <a:lvl1pPr>
              <a:defRPr/>
            </a:lvl1pPr>
          </a:lstStyle>
          <a:p>
            <a:pPr>
              <a:defRPr/>
            </a:pPr>
            <a:fld id="{0181255E-D5A9-40B2-AA95-7F3FF16164F5}" type="datetime1">
              <a:rPr lang="en-US" altLang="en-US"/>
              <a:pPr>
                <a:defRPr/>
              </a:pPr>
              <a:t>11/8/2024</a:t>
            </a:fld>
            <a:endParaRPr lang="en-US" altLang="en-US"/>
          </a:p>
        </p:txBody>
      </p:sp>
      <p:sp>
        <p:nvSpPr>
          <p:cNvPr id="5" name="Rectangle 5">
            <a:extLst>
              <a:ext uri="{FF2B5EF4-FFF2-40B4-BE49-F238E27FC236}">
                <a16:creationId xmlns:a16="http://schemas.microsoft.com/office/drawing/2014/main" id="{392E14F3-B48A-1DAB-E184-F6288999A9B0}"/>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6" name="Rectangle 6">
            <a:extLst>
              <a:ext uri="{FF2B5EF4-FFF2-40B4-BE49-F238E27FC236}">
                <a16:creationId xmlns:a16="http://schemas.microsoft.com/office/drawing/2014/main" id="{C1C3D1A1-5E72-6CCE-1DC2-BFDACB3270B7}"/>
              </a:ext>
            </a:extLst>
          </p:cNvPr>
          <p:cNvSpPr>
            <a:spLocks noGrp="1" noChangeArrowheads="1"/>
          </p:cNvSpPr>
          <p:nvPr>
            <p:ph type="sldNum" sz="quarter" idx="12"/>
          </p:nvPr>
        </p:nvSpPr>
        <p:spPr>
          <a:ln/>
        </p:spPr>
        <p:txBody>
          <a:bodyPr/>
          <a:lstStyle>
            <a:lvl1pPr>
              <a:defRPr/>
            </a:lvl1pPr>
          </a:lstStyle>
          <a:p>
            <a:pPr>
              <a:defRPr/>
            </a:pPr>
            <a:fld id="{A9655F5A-1CCE-433E-A350-1D1B285D1DB4}" type="slidenum">
              <a:rPr lang="en-US" altLang="en-US"/>
              <a:pPr>
                <a:defRPr/>
              </a:pPr>
              <a:t>‹#›</a:t>
            </a:fld>
            <a:endParaRPr lang="en-US" altLang="en-US"/>
          </a:p>
        </p:txBody>
      </p:sp>
    </p:spTree>
    <p:extLst>
      <p:ext uri="{BB962C8B-B14F-4D97-AF65-F5344CB8AC3E}">
        <p14:creationId xmlns:p14="http://schemas.microsoft.com/office/powerpoint/2010/main" val="2533078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943E-B542-D3BA-FD2A-6C966CABFAC5}"/>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83A7DE2C-4DEF-56AF-9190-E9C316420FA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F508A1-3F25-60E0-EBD0-555052BEEC7A}"/>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5" name="Footer Placeholder 4">
            <a:extLst>
              <a:ext uri="{FF2B5EF4-FFF2-40B4-BE49-F238E27FC236}">
                <a16:creationId xmlns:a16="http://schemas.microsoft.com/office/drawing/2014/main" id="{48037461-D897-438D-A8C2-1B81D10A53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6F292-5182-15E8-C1D1-E10AC53F489A}"/>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36216463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1E81-1E44-E41D-CAA9-A3D90712D9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D33EE9-85D6-F2BE-077B-07EBBCCBC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55D6B0-D5E3-4C7F-1190-6B90DD946BF8}"/>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5" name="Footer Placeholder 4">
            <a:extLst>
              <a:ext uri="{FF2B5EF4-FFF2-40B4-BE49-F238E27FC236}">
                <a16:creationId xmlns:a16="http://schemas.microsoft.com/office/drawing/2014/main" id="{AB5E4367-CC3E-703B-9152-EF0DE8A1D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3762CA-BFA1-CFCB-5812-D1D51403FB90}"/>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11641390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C56B-CF31-D305-A015-C5C34845E4D0}"/>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596237-2E81-976A-DB54-54D04E1AB18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5C0F93-D5AC-9DF1-577D-93BFAE935FD9}"/>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5" name="Footer Placeholder 4">
            <a:extLst>
              <a:ext uri="{FF2B5EF4-FFF2-40B4-BE49-F238E27FC236}">
                <a16:creationId xmlns:a16="http://schemas.microsoft.com/office/drawing/2014/main" id="{B374E734-2D7B-EB12-060F-20058E7AE7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6DE36E-357C-E01B-8345-88C061D5659B}"/>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16166400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2B44-1640-7482-F8A5-3906AE1EC8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6E379-FA98-994F-F4C4-0B7DB1827CC7}"/>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FB4016-7671-5CA1-3674-4575FC600C9D}"/>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F4C5EA-8F24-4EED-7D88-7C59A0475C23}"/>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6" name="Footer Placeholder 5">
            <a:extLst>
              <a:ext uri="{FF2B5EF4-FFF2-40B4-BE49-F238E27FC236}">
                <a16:creationId xmlns:a16="http://schemas.microsoft.com/office/drawing/2014/main" id="{72250AE5-3337-3AB6-B4BF-9079837004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63409D-997F-8BF6-DD5A-0E9301A7FD34}"/>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2919360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DE92-121A-7429-C788-30C4953246E4}"/>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D7EB02-80FE-51C7-E16A-867755BC34D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C3292EC1-D45C-F150-1184-6B3443E98F13}"/>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2E1DB2-75EC-89BD-F50A-BE07DD058D3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FDA7E-68CD-1F92-82C6-81F15F4302CD}"/>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C6A724-58AD-80BC-D603-E2A899A5A79E}"/>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8" name="Footer Placeholder 7">
            <a:extLst>
              <a:ext uri="{FF2B5EF4-FFF2-40B4-BE49-F238E27FC236}">
                <a16:creationId xmlns:a16="http://schemas.microsoft.com/office/drawing/2014/main" id="{DB74EEF6-5564-D7AE-16A7-3967B1837D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2D607E-D42D-8EAE-DCBA-9F9E5E9713CD}"/>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19469966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8558-023D-C512-8FF4-9A5637F894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1EBFA4-57A4-9514-FD3E-6CE6B901E9CE}"/>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4" name="Footer Placeholder 3">
            <a:extLst>
              <a:ext uri="{FF2B5EF4-FFF2-40B4-BE49-F238E27FC236}">
                <a16:creationId xmlns:a16="http://schemas.microsoft.com/office/drawing/2014/main" id="{DEFA04B6-6832-7CE6-6E2E-337D9D3C58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AC0023-F8C9-4844-FD91-5A7FAB11512D}"/>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29757925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398FA-3060-BE1F-6474-365352E4E0F7}"/>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3" name="Footer Placeholder 2">
            <a:extLst>
              <a:ext uri="{FF2B5EF4-FFF2-40B4-BE49-F238E27FC236}">
                <a16:creationId xmlns:a16="http://schemas.microsoft.com/office/drawing/2014/main" id="{56C73794-CC34-9880-B33A-4ABB0EDD04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FEE7D1-8D5A-C8B3-7AA8-3A65961763C4}"/>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18834305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21D5-1358-3225-A5DA-22B2689247BC}"/>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F19485-8C6F-5262-C6EE-4EABAAC1B6F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EA3641-080D-EE09-179F-809ECD68D85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0848D0A-BACF-0DEA-552B-F1E9FA8F0910}"/>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6" name="Footer Placeholder 5">
            <a:extLst>
              <a:ext uri="{FF2B5EF4-FFF2-40B4-BE49-F238E27FC236}">
                <a16:creationId xmlns:a16="http://schemas.microsoft.com/office/drawing/2014/main" id="{414316AF-A354-6A08-D4E2-6B975D8BC7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C34804-296B-1F59-593F-422A0CEFEA1B}"/>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20222067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2F50-AED6-F6D9-6ACF-9DE73EC22E5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9BA293-2695-5F5E-5EE1-AE382AD7EDA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AB992759-F960-AB1B-12B3-CD1FB347800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818047A-9AA3-971E-17FF-4A63A3D0B2F4}"/>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6" name="Footer Placeholder 5">
            <a:extLst>
              <a:ext uri="{FF2B5EF4-FFF2-40B4-BE49-F238E27FC236}">
                <a16:creationId xmlns:a16="http://schemas.microsoft.com/office/drawing/2014/main" id="{36AECE47-DB62-0A7F-53DF-06BE711190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A99AAE-2DF2-7B07-0FB2-53122399A1EE}"/>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479217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96080" y="-762775"/>
            <a:ext cx="16979367" cy="12008498"/>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648001" y="1503403"/>
            <a:ext cx="6965780" cy="3761543"/>
          </a:xfrm>
          <a:prstGeom prst="rect">
            <a:avLst/>
          </a:prstGeom>
        </p:spPr>
        <p:txBody>
          <a:bodyPr lIns="0" tIns="0" rIns="0" bIns="0" anchor="b">
            <a:noAutofit/>
          </a:bodyPr>
          <a:lstStyle>
            <a:lvl1pPr algn="l">
              <a:defRPr sz="8100" b="1" spc="-45"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648001" y="5400001"/>
            <a:ext cx="11959577" cy="1537451"/>
          </a:xfrm>
          <a:prstGeom prst="rect">
            <a:avLst/>
          </a:prstGeom>
        </p:spPr>
        <p:txBody>
          <a:bodyPr lIns="0" tIns="0" rIns="0" bIns="0">
            <a:normAutofit/>
          </a:bodyPr>
          <a:lstStyle>
            <a:lvl1pPr marL="0" indent="0" algn="l">
              <a:buNone/>
              <a:defRPr sz="4200">
                <a:solidFill>
                  <a:schemeClr val="accent6"/>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12915900" y="9534526"/>
            <a:ext cx="4503420" cy="547688"/>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4837671" y="9026612"/>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648001" y="8640000"/>
            <a:ext cx="9389270" cy="733425"/>
          </a:xfrm>
          <a:prstGeom prst="rect">
            <a:avLst/>
          </a:prstGeom>
        </p:spPr>
        <p:txBody>
          <a:bodyPr lIns="0" tIns="0" rIns="0" bIns="0">
            <a:normAutofit/>
          </a:bodyPr>
          <a:lstStyle>
            <a:lvl1pPr marL="0" indent="0">
              <a:lnSpc>
                <a:spcPct val="100000"/>
              </a:lnSpc>
              <a:spcBef>
                <a:spcPts val="0"/>
              </a:spcBef>
              <a:buNone/>
              <a:defRPr sz="3600">
                <a:solidFill>
                  <a:schemeClr val="accent6"/>
                </a:solidFill>
              </a:defRPr>
            </a:lvl1pPr>
            <a:lvl2pPr marL="535782" indent="0">
              <a:buNone/>
              <a:defRPr>
                <a:solidFill>
                  <a:schemeClr val="accent2"/>
                </a:solidFill>
              </a:defRPr>
            </a:lvl2pPr>
            <a:lvl3pPr marL="1071563" indent="0">
              <a:buNone/>
              <a:defRPr>
                <a:solidFill>
                  <a:schemeClr val="accent2"/>
                </a:solidFill>
              </a:defRPr>
            </a:lvl3pPr>
            <a:lvl4pPr marL="1621631" indent="0">
              <a:buNone/>
              <a:defRPr>
                <a:solidFill>
                  <a:schemeClr val="accent2"/>
                </a:solidFill>
              </a:defRPr>
            </a:lvl4pPr>
            <a:lvl5pPr marL="215741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13850179" y="8229601"/>
            <a:ext cx="184731" cy="507831"/>
          </a:xfrm>
          <a:prstGeom prst="rect">
            <a:avLst/>
          </a:prstGeom>
          <a:noFill/>
        </p:spPr>
        <p:txBody>
          <a:bodyPr wrap="none" rtlCol="0">
            <a:spAutoFit/>
          </a:bodyPr>
          <a:lstStyle/>
          <a:p>
            <a:endParaRPr lang="en-US" sz="27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5826568" y="546638"/>
            <a:ext cx="1813433" cy="1469684"/>
          </a:xfrm>
          <a:prstGeom prst="rect">
            <a:avLst/>
          </a:prstGeom>
        </p:spPr>
      </p:pic>
    </p:spTree>
    <p:extLst>
      <p:ext uri="{BB962C8B-B14F-4D97-AF65-F5344CB8AC3E}">
        <p14:creationId xmlns:p14="http://schemas.microsoft.com/office/powerpoint/2010/main" val="9308226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4361-5CBF-D09E-D2EE-7F48EA710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7AB74D-2898-A810-FD44-952C4DEDBB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B7256D-86F0-75BB-4F23-3703E5113857}"/>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5" name="Footer Placeholder 4">
            <a:extLst>
              <a:ext uri="{FF2B5EF4-FFF2-40B4-BE49-F238E27FC236}">
                <a16:creationId xmlns:a16="http://schemas.microsoft.com/office/drawing/2014/main" id="{E4451212-C4D4-762A-881F-247B3B683A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16382F-34F2-FB55-4E62-65F0AC1DC725}"/>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37580787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EAF1C-F5DC-23D8-6383-8DA0555CDB31}"/>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BC026B-DBF6-2C58-9424-43EF7484A9D7}"/>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679F6-C64F-1049-8212-46A712665F22}"/>
              </a:ext>
            </a:extLst>
          </p:cNvPr>
          <p:cNvSpPr>
            <a:spLocks noGrp="1"/>
          </p:cNvSpPr>
          <p:nvPr>
            <p:ph type="dt" sz="half" idx="10"/>
          </p:nvPr>
        </p:nvSpPr>
        <p:spPr/>
        <p:txBody>
          <a:bodyPr/>
          <a:lstStyle/>
          <a:p>
            <a:fld id="{5E324BE2-3753-4A84-A573-4490CE4B2B71}" type="datetimeFigureOut">
              <a:rPr lang="en-GB" smtClean="0"/>
              <a:t>08/11/2024</a:t>
            </a:fld>
            <a:endParaRPr lang="en-GB"/>
          </a:p>
        </p:txBody>
      </p:sp>
      <p:sp>
        <p:nvSpPr>
          <p:cNvPr id="5" name="Footer Placeholder 4">
            <a:extLst>
              <a:ext uri="{FF2B5EF4-FFF2-40B4-BE49-F238E27FC236}">
                <a16:creationId xmlns:a16="http://schemas.microsoft.com/office/drawing/2014/main" id="{D9B3D2E2-A064-D0F7-75A0-155B9C8115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0D4A9-773E-4658-05C5-C0F431E5757A}"/>
              </a:ext>
            </a:extLst>
          </p:cNvPr>
          <p:cNvSpPr>
            <a:spLocks noGrp="1"/>
          </p:cNvSpPr>
          <p:nvPr>
            <p:ph type="sldNum" sz="quarter" idx="12"/>
          </p:nvPr>
        </p:nvSpPr>
        <p:spPr/>
        <p:txBody>
          <a:bodyPr/>
          <a:lstStyle/>
          <a:p>
            <a:fld id="{D5965B4F-0FC5-4733-BADB-A418C22C9A2A}" type="slidenum">
              <a:rPr lang="en-GB" smtClean="0"/>
              <a:t>‹#›</a:t>
            </a:fld>
            <a:endParaRPr lang="en-GB"/>
          </a:p>
        </p:txBody>
      </p:sp>
    </p:spTree>
    <p:extLst>
      <p:ext uri="{BB962C8B-B14F-4D97-AF65-F5344CB8AC3E}">
        <p14:creationId xmlns:p14="http://schemas.microsoft.com/office/powerpoint/2010/main" val="2766029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Text page long column">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058863F9-D66B-19FE-9659-E286871EB6B3}"/>
              </a:ext>
            </a:extLst>
          </p:cNvPr>
          <p:cNvSpPr/>
          <p:nvPr userDrawn="1"/>
        </p:nvSpPr>
        <p:spPr>
          <a:xfrm>
            <a:off x="1908644" y="9538529"/>
            <a:ext cx="15665526" cy="387473"/>
          </a:xfrm>
          <a:custGeom>
            <a:avLst/>
            <a:gdLst/>
            <a:ahLst/>
            <a:cxnLst/>
            <a:rect l="l" t="t" r="r" b="b"/>
            <a:pathLst>
              <a:path w="16779875">
                <a:moveTo>
                  <a:pt x="0" y="0"/>
                </a:moveTo>
                <a:lnTo>
                  <a:pt x="16779342" y="0"/>
                </a:lnTo>
              </a:path>
            </a:pathLst>
          </a:custGeom>
          <a:ln w="20941">
            <a:solidFill>
              <a:srgbClr val="AE2573"/>
            </a:solidFill>
          </a:ln>
        </p:spPr>
        <p:txBody>
          <a:bodyPr wrap="square" lIns="0" tIns="0" rIns="0" bIns="0" rtlCol="0"/>
          <a:lstStyle/>
          <a:p>
            <a:endParaRPr sz="1638"/>
          </a:p>
        </p:txBody>
      </p:sp>
      <p:sp>
        <p:nvSpPr>
          <p:cNvPr id="18" name="Text Placeholder 134">
            <a:extLst>
              <a:ext uri="{FF2B5EF4-FFF2-40B4-BE49-F238E27FC236}">
                <a16:creationId xmlns:a16="http://schemas.microsoft.com/office/drawing/2014/main" id="{AE3EBF62-F7D8-A61C-1B53-901C51B7FEF5}"/>
              </a:ext>
            </a:extLst>
          </p:cNvPr>
          <p:cNvSpPr>
            <a:spLocks noGrp="1"/>
          </p:cNvSpPr>
          <p:nvPr>
            <p:ph type="body" sz="quarter" idx="12" hasCustomPrompt="1"/>
          </p:nvPr>
        </p:nvSpPr>
        <p:spPr>
          <a:xfrm>
            <a:off x="1901252" y="3332070"/>
            <a:ext cx="12302853" cy="702444"/>
          </a:xfrm>
          <a:prstGeom prst="rect">
            <a:avLst/>
          </a:prstGeom>
        </p:spPr>
        <p:txBody>
          <a:bodyPr/>
          <a:lstStyle>
            <a:lvl1pPr>
              <a:defRPr sz="3639" b="0">
                <a:solidFill>
                  <a:srgbClr val="005FB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Sub Heading</a:t>
            </a:r>
          </a:p>
        </p:txBody>
      </p:sp>
      <p:sp>
        <p:nvSpPr>
          <p:cNvPr id="19" name="Text Placeholder 134">
            <a:extLst>
              <a:ext uri="{FF2B5EF4-FFF2-40B4-BE49-F238E27FC236}">
                <a16:creationId xmlns:a16="http://schemas.microsoft.com/office/drawing/2014/main" id="{44D5E909-9BB9-327B-3D39-95694A834D74}"/>
              </a:ext>
            </a:extLst>
          </p:cNvPr>
          <p:cNvSpPr>
            <a:spLocks noGrp="1"/>
          </p:cNvSpPr>
          <p:nvPr>
            <p:ph type="body" sz="quarter" idx="13" hasCustomPrompt="1"/>
          </p:nvPr>
        </p:nvSpPr>
        <p:spPr>
          <a:xfrm>
            <a:off x="1896611" y="4175093"/>
            <a:ext cx="12302853" cy="4275728"/>
          </a:xfrm>
          <a:prstGeom prst="rect">
            <a:avLst/>
          </a:prstGeom>
        </p:spPr>
        <p:txBody>
          <a:bodyPr/>
          <a:lstStyle>
            <a:lvl1pPr>
              <a:defRPr sz="291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a:t>
            </a:r>
          </a:p>
        </p:txBody>
      </p:sp>
      <p:pic>
        <p:nvPicPr>
          <p:cNvPr id="21" name="Graphic 20">
            <a:extLst>
              <a:ext uri="{FF2B5EF4-FFF2-40B4-BE49-F238E27FC236}">
                <a16:creationId xmlns:a16="http://schemas.microsoft.com/office/drawing/2014/main" id="{B84D65BA-1D1F-C854-55EE-0E31FC03A542}"/>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b="38254"/>
          <a:stretch/>
        </p:blipFill>
        <p:spPr>
          <a:xfrm>
            <a:off x="343829" y="9257372"/>
            <a:ext cx="1848243" cy="668631"/>
          </a:xfrm>
          <a:prstGeom prst="rect">
            <a:avLst/>
          </a:prstGeom>
        </p:spPr>
      </p:pic>
      <p:sp>
        <p:nvSpPr>
          <p:cNvPr id="2" name="Text Placeholder 134">
            <a:extLst>
              <a:ext uri="{FF2B5EF4-FFF2-40B4-BE49-F238E27FC236}">
                <a16:creationId xmlns:a16="http://schemas.microsoft.com/office/drawing/2014/main" id="{200DDC93-0F95-B9DC-25C0-1A069AD7985C}"/>
              </a:ext>
            </a:extLst>
          </p:cNvPr>
          <p:cNvSpPr>
            <a:spLocks noGrp="1"/>
          </p:cNvSpPr>
          <p:nvPr>
            <p:ph type="body" sz="quarter" idx="11" hasCustomPrompt="1"/>
          </p:nvPr>
        </p:nvSpPr>
        <p:spPr>
          <a:xfrm>
            <a:off x="1883511" y="1899948"/>
            <a:ext cx="12302853" cy="1251141"/>
          </a:xfrm>
          <a:prstGeom prst="rect">
            <a:avLst/>
          </a:prstGeom>
        </p:spPr>
        <p:txBody>
          <a:bodyPr/>
          <a:lstStyle>
            <a:lvl1pPr>
              <a:defRPr sz="5457" b="1">
                <a:solidFill>
                  <a:srgbClr val="BF007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Heading</a:t>
            </a:r>
          </a:p>
        </p:txBody>
      </p:sp>
      <p:pic>
        <p:nvPicPr>
          <p:cNvPr id="3" name="Graphic 2">
            <a:extLst>
              <a:ext uri="{FF2B5EF4-FFF2-40B4-BE49-F238E27FC236}">
                <a16:creationId xmlns:a16="http://schemas.microsoft.com/office/drawing/2014/main" id="{6F5BDFD3-7F22-C2FD-35C2-5D7759F54CB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500" r="28064"/>
          <a:stretch/>
        </p:blipFill>
        <p:spPr>
          <a:xfrm>
            <a:off x="13340124" y="0"/>
            <a:ext cx="4947876" cy="6989307"/>
          </a:xfrm>
          <a:prstGeom prst="rect">
            <a:avLst/>
          </a:prstGeom>
        </p:spPr>
      </p:pic>
    </p:spTree>
    <p:extLst>
      <p:ext uri="{BB962C8B-B14F-4D97-AF65-F5344CB8AC3E}">
        <p14:creationId xmlns:p14="http://schemas.microsoft.com/office/powerpoint/2010/main" val="13525714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59084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183910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355450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091190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GB"/>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947018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592836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9251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707" y="622101"/>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3" name="Content Placeholder 2"/>
          <p:cNvSpPr>
            <a:spLocks noGrp="1"/>
          </p:cNvSpPr>
          <p:nvPr>
            <p:ph idx="1" hasCustomPrompt="1"/>
          </p:nvPr>
        </p:nvSpPr>
        <p:spPr>
          <a:xfrm>
            <a:off x="562707" y="2123668"/>
            <a:ext cx="11448000" cy="6039665"/>
          </a:xfrm>
          <a:prstGeom prst="rect">
            <a:avLst/>
          </a:prstGeom>
        </p:spPr>
        <p:txBody>
          <a:bodyPr lIns="0" tIns="0" rIns="0" bIns="0">
            <a:normAutofit/>
          </a:bodyPr>
          <a:lstStyle>
            <a:lvl1pPr marL="0" indent="0">
              <a:lnSpc>
                <a:spcPct val="100000"/>
              </a:lnSpc>
              <a:spcBef>
                <a:spcPts val="0"/>
              </a:spcBef>
              <a:spcAft>
                <a:spcPts val="900"/>
              </a:spcAft>
              <a:buClr>
                <a:schemeClr val="tx1"/>
              </a:buClr>
              <a:buFont typeface="Arial" panose="020B0604020202020204" pitchFamily="34" charset="0"/>
              <a:buNone/>
              <a:defRPr sz="3300" b="0">
                <a:solidFill>
                  <a:schemeClr val="tx1"/>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15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131982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GB"/>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065842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373999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37361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574588"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574588"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2301788"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4028989"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5756189"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7483390"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9210590"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10937790"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12664991"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14392192"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6119388"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2301788"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4028989"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5756189"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7483390"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9210590"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10937790"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12664991"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14392192"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6119388" y="4762741"/>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574588"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2301788"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4028989"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5756189"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7483390"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9210590"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10937790"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12664991"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14392192"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6119388" y="6808657"/>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319421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574588" y="4762741"/>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2301788" y="4762741"/>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4028989" y="4762741"/>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5756189" y="4762741"/>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574588" y="6817349"/>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2301788" y="6817349"/>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4028989" y="6817349"/>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5756189" y="6817349"/>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7684367" y="4762741"/>
            <a:ext cx="2987201" cy="29230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11211230" y="4762741"/>
            <a:ext cx="2987201" cy="29230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14738093" y="4762741"/>
            <a:ext cx="2987201" cy="29230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spTree>
    <p:extLst>
      <p:ext uri="{BB962C8B-B14F-4D97-AF65-F5344CB8AC3E}">
        <p14:creationId xmlns:p14="http://schemas.microsoft.com/office/powerpoint/2010/main" val="310565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0" y="3131999"/>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3600" b="1">
                <a:solidFill>
                  <a:schemeClr val="accent6"/>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Subhead if needed</a:t>
            </a:r>
          </a:p>
        </p:txBody>
      </p:sp>
      <p:sp>
        <p:nvSpPr>
          <p:cNvPr id="3" name="Content Placeholder 2"/>
          <p:cNvSpPr>
            <a:spLocks noGrp="1"/>
          </p:cNvSpPr>
          <p:nvPr>
            <p:ph idx="1"/>
          </p:nvPr>
        </p:nvSpPr>
        <p:spPr>
          <a:xfrm>
            <a:off x="648000" y="4103988"/>
            <a:ext cx="16632000" cy="5184000"/>
          </a:xfrm>
          <a:prstGeom prst="rect">
            <a:avLst/>
          </a:prstGeom>
        </p:spPr>
        <p:txBody>
          <a:bodyPr lIns="0" tIns="0" rIns="0" bIns="0" numCol="2" spcCol="432000">
            <a:noAutofit/>
          </a:bodyPr>
          <a:lstStyle>
            <a:lvl1pPr marL="0" indent="0">
              <a:lnSpc>
                <a:spcPct val="100000"/>
              </a:lnSpc>
              <a:spcBef>
                <a:spcPts val="0"/>
              </a:spcBef>
              <a:spcAft>
                <a:spcPts val="900"/>
              </a:spcAft>
              <a:buClr>
                <a:schemeClr val="tx1"/>
              </a:buClr>
              <a:buNone/>
              <a:defRPr sz="3300" b="0">
                <a:solidFill>
                  <a:schemeClr val="tx1"/>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613184" y="9504000"/>
            <a:ext cx="1709881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Tree>
    <p:extLst>
      <p:ext uri="{BB962C8B-B14F-4D97-AF65-F5344CB8AC3E}">
        <p14:creationId xmlns:p14="http://schemas.microsoft.com/office/powerpoint/2010/main" val="38720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00" y="4104000"/>
            <a:ext cx="16632000" cy="5184000"/>
          </a:xfrm>
          <a:prstGeom prst="rect">
            <a:avLst/>
          </a:prstGeom>
        </p:spPr>
        <p:txBody>
          <a:bodyPr lIns="0" tIns="0" rIns="0" bIns="0" numCol="3" spcCol="432000">
            <a:noAutofit/>
          </a:bodyPr>
          <a:lstStyle>
            <a:lvl1pPr marL="0" indent="0">
              <a:lnSpc>
                <a:spcPct val="100000"/>
              </a:lnSpc>
              <a:spcBef>
                <a:spcPts val="0"/>
              </a:spcBef>
              <a:spcAft>
                <a:spcPts val="900"/>
              </a:spcAft>
              <a:buClr>
                <a:schemeClr val="tx1"/>
              </a:buClr>
              <a:buNone/>
              <a:defRPr sz="3300" b="0">
                <a:solidFill>
                  <a:schemeClr val="tx1"/>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0" y="3131999"/>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3600" b="1">
                <a:solidFill>
                  <a:schemeClr val="accent6"/>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648000" y="952305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251954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140" y="2471353"/>
            <a:ext cx="7364354" cy="4695104"/>
          </a:xfrm>
          <a:prstGeom prst="rect">
            <a:avLst/>
          </a:prstGeom>
        </p:spPr>
        <p:txBody>
          <a:bodyPr anchor="t">
            <a:normAutofit/>
          </a:bodyPr>
          <a:lstStyle>
            <a:lvl1pPr marL="0" indent="0">
              <a:lnSpc>
                <a:spcPts val="6300"/>
              </a:lnSpc>
              <a:defRPr sz="54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tx1"/>
                </a:solidFill>
              </a:rPr>
              <a:pPr algn="r"/>
              <a:t>‹#›</a:t>
            </a:fld>
            <a:endParaRPr lang="en-GB" sz="18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74179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t>‹#›</a:t>
            </a:fld>
            <a:endParaRPr lang="en-GB" sz="18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821551" y="1770447"/>
            <a:ext cx="14716898" cy="4474845"/>
          </a:xfrm>
          <a:prstGeom prst="rect">
            <a:avLst/>
          </a:prstGeom>
        </p:spPr>
        <p:txBody>
          <a:bodyPr>
            <a:noAutofit/>
          </a:bodyPr>
          <a:lstStyle>
            <a:lvl1pPr marL="0" indent="0" algn="ctr">
              <a:buNone/>
              <a:defRPr sz="6300" b="0">
                <a:solidFill>
                  <a:schemeClr val="tx1"/>
                </a:solidFill>
              </a:defRPr>
            </a:lvl1pPr>
            <a:lvl2pPr marL="535782" indent="0">
              <a:buNone/>
              <a:defRPr>
                <a:solidFill>
                  <a:schemeClr val="tx1"/>
                </a:solidFill>
              </a:defRPr>
            </a:lvl2pPr>
            <a:lvl3pPr marL="1071563" indent="0">
              <a:buNone/>
              <a:defRPr>
                <a:solidFill>
                  <a:schemeClr val="tx1"/>
                </a:solidFill>
              </a:defRPr>
            </a:lvl3pPr>
            <a:lvl4pPr marL="1621631" indent="0">
              <a:buNone/>
              <a:defRPr>
                <a:solidFill>
                  <a:schemeClr val="tx1"/>
                </a:solidFill>
              </a:defRPr>
            </a:lvl4pPr>
            <a:lvl5pPr marL="2157413"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6226385" y="7644354"/>
            <a:ext cx="5835225" cy="1345407"/>
          </a:xfrm>
          <a:prstGeom prst="rect">
            <a:avLst/>
          </a:prstGeom>
        </p:spPr>
        <p:txBody>
          <a:bodyPr>
            <a:normAutofit/>
          </a:bodyPr>
          <a:lstStyle>
            <a:lvl1pPr marL="0" indent="0" algn="ctr">
              <a:buNone/>
              <a:defRPr sz="3300" b="1">
                <a:solidFill>
                  <a:schemeClr val="accent6"/>
                </a:solidFill>
              </a:defRPr>
            </a:lvl1pPr>
            <a:lvl2pPr marL="535782" indent="0">
              <a:buNone/>
              <a:defRPr/>
            </a:lvl2pPr>
            <a:lvl3pPr marL="1071563" indent="0">
              <a:buNone/>
              <a:defRPr/>
            </a:lvl3pPr>
            <a:lvl4pPr marL="1621631" indent="0">
              <a:buNone/>
              <a:defRPr/>
            </a:lvl4pPr>
            <a:lvl5pPr marL="215741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648000" y="9504000"/>
            <a:ext cx="1707729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279435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3416582"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3416582" y="3132000"/>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9347826"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9347826" y="3133551"/>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3416582"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3416582" y="6973901"/>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9359171" y="562830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9347826" y="6975641"/>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648000" y="9504000"/>
            <a:ext cx="1707729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Tree>
    <p:extLst>
      <p:ext uri="{BB962C8B-B14F-4D97-AF65-F5344CB8AC3E}">
        <p14:creationId xmlns:p14="http://schemas.microsoft.com/office/powerpoint/2010/main" val="289214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48000" y="4048624"/>
            <a:ext cx="5346000" cy="4967999"/>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48000" y="2536623"/>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486567" y="4048624"/>
            <a:ext cx="5346000" cy="4967999"/>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486567" y="2536623"/>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1" y="9795582"/>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648000" y="9504000"/>
            <a:ext cx="1707729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58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648000"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648000" y="3132000"/>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88000" y="3133551"/>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88000"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648000" y="6966000"/>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1" y="9795582"/>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648000" y="5616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588000" y="6966000"/>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588000" y="5616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810000" y="1944000"/>
            <a:ext cx="5022000" cy="1026000"/>
          </a:xfrm>
        </p:spPr>
        <p:txBody>
          <a:bodyPr anchor="ctr"/>
          <a:lstStyle>
            <a:lvl1pPr algn="ctr">
              <a:buNone/>
              <a:defRPr sz="33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6750000" y="1953693"/>
            <a:ext cx="5022000" cy="1026000"/>
          </a:xfrm>
        </p:spPr>
        <p:txBody>
          <a:bodyPr anchor="ctr"/>
          <a:lstStyle>
            <a:lvl1pPr algn="ctr">
              <a:buNone/>
              <a:defRPr sz="33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810000" y="5778000"/>
            <a:ext cx="5022000" cy="1026000"/>
          </a:xfrm>
        </p:spPr>
        <p:txBody>
          <a:bodyPr anchor="ctr"/>
          <a:lstStyle>
            <a:lvl1pPr algn="ctr">
              <a:buNone/>
              <a:defRPr sz="33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6750000" y="5778000"/>
            <a:ext cx="5022000" cy="1026000"/>
          </a:xfrm>
        </p:spPr>
        <p:txBody>
          <a:bodyPr anchor="ctr"/>
          <a:lstStyle>
            <a:lvl1pPr algn="ctr">
              <a:buNone/>
              <a:defRPr sz="33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122242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4114521"/>
            <a:ext cx="5346000" cy="4967999"/>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4114521"/>
            <a:ext cx="5346000" cy="4967999"/>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1" y="9795582"/>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648001" y="2602522"/>
            <a:ext cx="5346002" cy="6479567"/>
          </a:xfrm>
        </p:spPr>
        <p:txBody>
          <a:bodyPr/>
          <a:lstStyle>
            <a:lvl1pPr marL="0" indent="0">
              <a:buNone/>
              <a:defRPr sz="33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194292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619062"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619062" y="4114521"/>
            <a:ext cx="5346000" cy="4967999"/>
          </a:xfrm>
          <a:prstGeom prst="rect">
            <a:avLst/>
          </a:prstGeom>
          <a:solidFill>
            <a:schemeClr val="bg1">
              <a:lumMod val="95000"/>
            </a:schemeClr>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4114521"/>
            <a:ext cx="5346000" cy="4967999"/>
          </a:xfrm>
          <a:prstGeom prst="rect">
            <a:avLst/>
          </a:prstGeom>
          <a:solidFill>
            <a:schemeClr val="bg1">
              <a:lumMod val="95000"/>
            </a:schemeClr>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4114521"/>
            <a:ext cx="5346000" cy="4967999"/>
          </a:xfrm>
          <a:prstGeom prst="rect">
            <a:avLst/>
          </a:prstGeom>
          <a:solidFill>
            <a:schemeClr val="bg1">
              <a:lumMod val="95000"/>
            </a:schemeClr>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Tree>
    <p:extLst>
      <p:ext uri="{BB962C8B-B14F-4D97-AF65-F5344CB8AC3E}">
        <p14:creationId xmlns:p14="http://schemas.microsoft.com/office/powerpoint/2010/main" val="106825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648001" y="1927522"/>
            <a:ext cx="5346002" cy="7154567"/>
          </a:xfrm>
        </p:spPr>
        <p:txBody>
          <a:bodyPr/>
          <a:lstStyle>
            <a:lvl1pPr marL="0" indent="0">
              <a:buNone/>
              <a:defRPr sz="33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6465642" y="19275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6465642" y="3277521"/>
            <a:ext cx="5346000" cy="2268000"/>
          </a:xfrm>
          <a:prstGeom prst="rect">
            <a:avLst/>
          </a:prstGeom>
          <a:solidFill>
            <a:schemeClr val="bg1">
              <a:lumMod val="95000"/>
            </a:schemeClr>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12396887" y="19275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12396887" y="3279072"/>
            <a:ext cx="5346000" cy="2268000"/>
          </a:xfrm>
          <a:prstGeom prst="rect">
            <a:avLst/>
          </a:prstGeom>
          <a:solidFill>
            <a:schemeClr val="bg1">
              <a:lumMod val="95000"/>
            </a:schemeClr>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6465642" y="57694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6465642" y="7119422"/>
            <a:ext cx="5346000" cy="2268000"/>
          </a:xfrm>
          <a:prstGeom prst="rect">
            <a:avLst/>
          </a:prstGeom>
          <a:solidFill>
            <a:schemeClr val="bg1">
              <a:lumMod val="95000"/>
            </a:schemeClr>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12408231" y="5773823"/>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12396887" y="7121162"/>
            <a:ext cx="5346000" cy="2268000"/>
          </a:xfrm>
          <a:prstGeom prst="rect">
            <a:avLst/>
          </a:prstGeom>
          <a:solidFill>
            <a:schemeClr val="bg1">
              <a:lumMod val="95000"/>
            </a:schemeClr>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Tree>
    <p:extLst>
      <p:ext uri="{BB962C8B-B14F-4D97-AF65-F5344CB8AC3E}">
        <p14:creationId xmlns:p14="http://schemas.microsoft.com/office/powerpoint/2010/main" val="73211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3556467" y="163493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3556467" y="2986481"/>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9385536" y="163648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9385536" y="2986481"/>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619062"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619062" y="6973901"/>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509640" y="562656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498296" y="6973901"/>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12388874"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12388874" y="6975638"/>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Tree>
    <p:extLst>
      <p:ext uri="{BB962C8B-B14F-4D97-AF65-F5344CB8AC3E}">
        <p14:creationId xmlns:p14="http://schemas.microsoft.com/office/powerpoint/2010/main" val="99616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3435524"/>
            <a:ext cx="5346000" cy="5646561"/>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1923524"/>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27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3435524"/>
            <a:ext cx="5346000" cy="5646558"/>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1923524"/>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1" y="9795582"/>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648001" y="1927522"/>
            <a:ext cx="5346002" cy="7154567"/>
          </a:xfrm>
        </p:spPr>
        <p:txBody>
          <a:bodyPr lIns="0" tIns="0" rIns="0" bIns="0"/>
          <a:lstStyle>
            <a:lvl1pPr marL="0" indent="0">
              <a:buNone/>
              <a:defRPr sz="33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6712307" y="2139356"/>
            <a:ext cx="5022000" cy="1026000"/>
          </a:xfrm>
        </p:spPr>
        <p:txBody>
          <a:bodyPr anchor="ctr"/>
          <a:lstStyle>
            <a:lvl1pPr algn="ctr">
              <a:buNone/>
              <a:defRPr sz="33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12550874" y="2139356"/>
            <a:ext cx="5022000" cy="1026000"/>
          </a:xfrm>
        </p:spPr>
        <p:txBody>
          <a:bodyPr anchor="ctr"/>
          <a:lstStyle>
            <a:lvl1pPr algn="ctr">
              <a:buNone/>
              <a:defRPr sz="33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220330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619062"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781062" y="2845521"/>
            <a:ext cx="5022000" cy="1026000"/>
          </a:xfrm>
        </p:spPr>
        <p:txBody>
          <a:bodyPr anchor="ctr"/>
          <a:lstStyle>
            <a:lvl1pPr algn="ctr">
              <a:buNone/>
              <a:defRPr sz="33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619062" y="4114521"/>
            <a:ext cx="5346000" cy="4967999"/>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6712307" y="2845521"/>
            <a:ext cx="5022000" cy="1026000"/>
          </a:xfrm>
        </p:spPr>
        <p:txBody>
          <a:bodyPr anchor="ctr"/>
          <a:lstStyle>
            <a:lvl1pPr algn="ctr">
              <a:buNone/>
              <a:defRPr sz="33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4114521"/>
            <a:ext cx="5346000" cy="4967999"/>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12550874" y="2837994"/>
            <a:ext cx="5022000" cy="1026000"/>
          </a:xfrm>
        </p:spPr>
        <p:txBody>
          <a:bodyPr anchor="ctr"/>
          <a:lstStyle>
            <a:lvl1pPr algn="ctr">
              <a:buNone/>
              <a:defRPr sz="33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4114521"/>
            <a:ext cx="5346000" cy="4967999"/>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Tree>
    <p:extLst>
      <p:ext uri="{BB962C8B-B14F-4D97-AF65-F5344CB8AC3E}">
        <p14:creationId xmlns:p14="http://schemas.microsoft.com/office/powerpoint/2010/main" val="17921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1" y="9795582"/>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6465642" y="3277521"/>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6465642" y="19275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12396887" y="3279072"/>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12396887" y="19275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6465642" y="7119422"/>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6465642" y="57694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12396887" y="7121162"/>
            <a:ext cx="5346000" cy="2268000"/>
          </a:xfrm>
          <a:prstGeom prst="rect">
            <a:avLst/>
          </a:prstGeom>
          <a:solidFill>
            <a:srgbClr val="F2F2F2"/>
          </a:solidFill>
        </p:spPr>
        <p:txBody>
          <a:bodyPr lIns="216000" tIns="216000" rIns="216000" bIns="216000">
            <a:noAutofit/>
          </a:bodyPr>
          <a:lstStyle>
            <a:lvl1pPr marL="0" indent="0">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12408231" y="5773823"/>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648001" y="2089521"/>
            <a:ext cx="5346002" cy="7297902"/>
          </a:xfrm>
        </p:spPr>
        <p:txBody>
          <a:bodyPr lIns="0" tIns="0" rIns="0" bIns="0"/>
          <a:lstStyle>
            <a:lvl1pPr marL="0" indent="0">
              <a:buNone/>
              <a:defRPr sz="33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6627642" y="2089521"/>
            <a:ext cx="5022000" cy="1026000"/>
          </a:xfrm>
        </p:spPr>
        <p:txBody>
          <a:bodyPr anchor="ctr"/>
          <a:lstStyle>
            <a:lvl1pPr algn="ctr">
              <a:buNone/>
              <a:defRPr sz="33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12558887" y="2091599"/>
            <a:ext cx="5022000" cy="1026000"/>
          </a:xfrm>
        </p:spPr>
        <p:txBody>
          <a:bodyPr anchor="ctr"/>
          <a:lstStyle>
            <a:lvl1pPr algn="ctr">
              <a:buNone/>
              <a:defRPr sz="33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6627642" y="5931421"/>
            <a:ext cx="5022000" cy="1026000"/>
          </a:xfrm>
        </p:spPr>
        <p:txBody>
          <a:bodyPr anchor="ctr"/>
          <a:lstStyle>
            <a:lvl1pPr algn="ctr">
              <a:buNone/>
              <a:defRPr sz="33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12570231" y="5931421"/>
            <a:ext cx="5022000" cy="1026000"/>
          </a:xfrm>
        </p:spPr>
        <p:txBody>
          <a:bodyPr anchor="ctr"/>
          <a:lstStyle>
            <a:lvl1pPr algn="ctr">
              <a:buNone/>
              <a:defRPr sz="33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118820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648000" y="648001"/>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3556467" y="1670099"/>
            <a:ext cx="5346000" cy="1349814"/>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3718467" y="1842752"/>
            <a:ext cx="5022000" cy="1026000"/>
          </a:xfrm>
        </p:spPr>
        <p:txBody>
          <a:bodyPr anchor="ctr"/>
          <a:lstStyle>
            <a:lvl1pPr algn="ctr">
              <a:buNone/>
              <a:defRPr sz="33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3556467" y="2986481"/>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9385536" y="163648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9555646" y="1842752"/>
            <a:ext cx="5022000" cy="1026000"/>
          </a:xfrm>
        </p:spPr>
        <p:txBody>
          <a:bodyPr anchor="ctr"/>
          <a:lstStyle>
            <a:lvl1pPr algn="ctr">
              <a:buNone/>
              <a:defRPr sz="33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9385536" y="2986481"/>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619062"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786735" y="5785901"/>
            <a:ext cx="5022000" cy="1026000"/>
          </a:xfrm>
        </p:spPr>
        <p:txBody>
          <a:bodyPr anchor="ctr"/>
          <a:lstStyle>
            <a:lvl1pPr algn="ctr">
              <a:buNone/>
              <a:defRPr sz="33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619062" y="6973901"/>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509640" y="562656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6690116" y="5785901"/>
            <a:ext cx="5022000" cy="1026000"/>
          </a:xfrm>
        </p:spPr>
        <p:txBody>
          <a:bodyPr anchor="ctr"/>
          <a:lstStyle>
            <a:lvl1pPr algn="ctr">
              <a:buNone/>
              <a:defRPr sz="33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498296" y="6973901"/>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12388874"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12550874" y="5785901"/>
            <a:ext cx="5022000" cy="1026000"/>
          </a:xfrm>
        </p:spPr>
        <p:txBody>
          <a:bodyPr anchor="ctr"/>
          <a:lstStyle>
            <a:lvl1pPr algn="ctr">
              <a:buNone/>
              <a:defRPr sz="33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12388874" y="6975638"/>
            <a:ext cx="5346000" cy="2268000"/>
          </a:xfrm>
          <a:prstGeom prst="rect">
            <a:avLst/>
          </a:prstGeom>
          <a:solidFill>
            <a:srgbClr val="F2F2F2"/>
          </a:solidFill>
        </p:spPr>
        <p:txBody>
          <a:bodyPr lIns="216000" tIns="216000" rIns="216000" bIns="216000">
            <a:noAutofit/>
          </a:bodyPr>
          <a:lstStyle>
            <a:lvl1pPr marL="0" indent="0" algn="ctr">
              <a:lnSpc>
                <a:spcPts val="3300"/>
              </a:lnSpc>
              <a:spcBef>
                <a:spcPts val="0"/>
              </a:spcBef>
              <a:spcAft>
                <a:spcPts val="1350"/>
              </a:spcAft>
              <a:buClr>
                <a:schemeClr val="tx1"/>
              </a:buClr>
              <a:buNone/>
              <a:defRPr sz="2700">
                <a:solidFill>
                  <a:schemeClr val="tx1"/>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Tree>
    <p:extLst>
      <p:ext uri="{BB962C8B-B14F-4D97-AF65-F5344CB8AC3E}">
        <p14:creationId xmlns:p14="http://schemas.microsoft.com/office/powerpoint/2010/main" val="15512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1"/>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t>‹#›</a:t>
            </a:fld>
            <a:endParaRPr lang="en-GB" sz="18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8288000" cy="10287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48645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2"/>
                </a:solidFill>
              </a:rPr>
              <a:t>‹#›</a:t>
            </a:fld>
            <a:endParaRPr lang="en-GB" sz="18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805837" y="1971235"/>
            <a:ext cx="11255774" cy="5200091"/>
          </a:xfrm>
          <a:prstGeom prst="rect">
            <a:avLst/>
          </a:prstGeom>
        </p:spPr>
        <p:txBody>
          <a:bodyPr>
            <a:noAutofit/>
          </a:bodyPr>
          <a:lstStyle>
            <a:lvl1pPr marL="432000" indent="-432000" algn="l">
              <a:buNone/>
              <a:defRPr sz="6300" b="1">
                <a:solidFill>
                  <a:schemeClr val="tx1"/>
                </a:solidFill>
              </a:defRPr>
            </a:lvl1pPr>
            <a:lvl2pPr marL="535782" indent="0">
              <a:buNone/>
              <a:defRPr>
                <a:solidFill>
                  <a:schemeClr val="tx1"/>
                </a:solidFill>
              </a:defRPr>
            </a:lvl2pPr>
            <a:lvl3pPr marL="1071563" indent="0">
              <a:buNone/>
              <a:defRPr>
                <a:solidFill>
                  <a:schemeClr val="tx1"/>
                </a:solidFill>
              </a:defRPr>
            </a:lvl3pPr>
            <a:lvl4pPr marL="1621631" indent="0">
              <a:buNone/>
              <a:defRPr>
                <a:solidFill>
                  <a:schemeClr val="tx1"/>
                </a:solidFill>
              </a:defRPr>
            </a:lvl4pPr>
            <a:lvl5pPr marL="215741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1242001" y="7171325"/>
            <a:ext cx="11255774" cy="1345407"/>
          </a:xfrm>
          <a:prstGeom prst="rect">
            <a:avLst/>
          </a:prstGeom>
        </p:spPr>
        <p:txBody>
          <a:bodyPr/>
          <a:lstStyle>
            <a:lvl1pPr marL="0" indent="0" algn="l">
              <a:buNone/>
              <a:defRPr b="1">
                <a:solidFill>
                  <a:schemeClr val="tx1"/>
                </a:solidFill>
              </a:defRPr>
            </a:lvl1pPr>
            <a:lvl2pPr marL="535782" indent="0">
              <a:buNone/>
              <a:defRPr/>
            </a:lvl2pPr>
            <a:lvl3pPr marL="1071563" indent="0">
              <a:buNone/>
              <a:defRPr/>
            </a:lvl3pPr>
            <a:lvl4pPr marL="1621631" indent="0">
              <a:buNone/>
              <a:defRPr/>
            </a:lvl4pPr>
            <a:lvl5pPr marL="215741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397750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18288000" cy="10286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2005579" y="2509987"/>
            <a:ext cx="5191928" cy="987551"/>
          </a:xfrm>
          <a:prstGeom prst="rect">
            <a:avLst/>
          </a:prstGeom>
        </p:spPr>
        <p:txBody>
          <a:bodyPr lIns="0" tIns="0" rIns="0" bIns="0">
            <a:noAutofit/>
          </a:bodyPr>
          <a:lstStyle>
            <a:lvl1pPr marL="0" indent="0">
              <a:buNone/>
              <a:defRPr sz="5400" b="1">
                <a:solidFill>
                  <a:schemeClr val="tx1"/>
                </a:solidFill>
              </a:defRPr>
            </a:lvl1pPr>
            <a:lvl2pPr marL="535782" indent="0">
              <a:buNone/>
              <a:defRPr>
                <a:solidFill>
                  <a:schemeClr val="tx1"/>
                </a:solidFill>
              </a:defRPr>
            </a:lvl2pPr>
            <a:lvl3pPr marL="1071563" indent="0">
              <a:buNone/>
              <a:defRPr>
                <a:solidFill>
                  <a:schemeClr val="tx1"/>
                </a:solidFill>
              </a:defRPr>
            </a:lvl3pPr>
            <a:lvl4pPr marL="1621631" indent="0">
              <a:buNone/>
              <a:defRPr>
                <a:solidFill>
                  <a:schemeClr val="tx1"/>
                </a:solidFill>
              </a:defRPr>
            </a:lvl4pPr>
            <a:lvl5pPr marL="215741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t>‹#›</a:t>
            </a:fld>
            <a:endParaRPr lang="en-GB" sz="18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2005579" y="3497537"/>
            <a:ext cx="5191928" cy="4665795"/>
          </a:xfrm>
          <a:prstGeom prst="rect">
            <a:avLst/>
          </a:prstGeom>
        </p:spPr>
        <p:txBody>
          <a:bodyPr lIns="0" tIns="0" rIns="0" bIns="0">
            <a:normAutofit/>
          </a:bodyPr>
          <a:lstStyle>
            <a:lvl1pPr marL="0" indent="0">
              <a:lnSpc>
                <a:spcPct val="100000"/>
              </a:lnSpc>
              <a:spcBef>
                <a:spcPts val="0"/>
              </a:spcBef>
              <a:spcAft>
                <a:spcPts val="900"/>
              </a:spcAft>
              <a:buClr>
                <a:schemeClr val="tx1"/>
              </a:buClr>
              <a:buFont typeface="Arial" panose="020B0604020202020204" pitchFamily="34" charset="0"/>
              <a:buNone/>
              <a:defRPr sz="2700" b="0">
                <a:solidFill>
                  <a:schemeClr val="tx1"/>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add text</a:t>
            </a:r>
          </a:p>
        </p:txBody>
      </p:sp>
    </p:spTree>
    <p:extLst>
      <p:ext uri="{BB962C8B-B14F-4D97-AF65-F5344CB8AC3E}">
        <p14:creationId xmlns:p14="http://schemas.microsoft.com/office/powerpoint/2010/main" val="314402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 y="1"/>
            <a:ext cx="18287997" cy="10286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2005579" y="2509987"/>
            <a:ext cx="5191928" cy="987551"/>
          </a:xfrm>
          <a:prstGeom prst="rect">
            <a:avLst/>
          </a:prstGeom>
        </p:spPr>
        <p:txBody>
          <a:bodyPr lIns="0" tIns="0" rIns="0" bIns="0">
            <a:noAutofit/>
          </a:bodyPr>
          <a:lstStyle>
            <a:lvl1pPr marL="0" indent="0">
              <a:buNone/>
              <a:defRPr sz="5400" b="1">
                <a:solidFill>
                  <a:schemeClr val="tx1"/>
                </a:solidFill>
              </a:defRPr>
            </a:lvl1pPr>
            <a:lvl2pPr marL="535782" indent="0">
              <a:buNone/>
              <a:defRPr>
                <a:solidFill>
                  <a:schemeClr val="tx1"/>
                </a:solidFill>
              </a:defRPr>
            </a:lvl2pPr>
            <a:lvl3pPr marL="1071563" indent="0">
              <a:buNone/>
              <a:defRPr>
                <a:solidFill>
                  <a:schemeClr val="tx1"/>
                </a:solidFill>
              </a:defRPr>
            </a:lvl3pPr>
            <a:lvl4pPr marL="1621631" indent="0">
              <a:buNone/>
              <a:defRPr>
                <a:solidFill>
                  <a:schemeClr val="tx1"/>
                </a:solidFill>
              </a:defRPr>
            </a:lvl4pPr>
            <a:lvl5pPr marL="215741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t>‹#›</a:t>
            </a:fld>
            <a:endParaRPr lang="en-GB" sz="18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2005579" y="3497537"/>
            <a:ext cx="5191928" cy="4665795"/>
          </a:xfrm>
          <a:prstGeom prst="rect">
            <a:avLst/>
          </a:prstGeom>
        </p:spPr>
        <p:txBody>
          <a:bodyPr lIns="0" tIns="0" rIns="0" bIns="0">
            <a:normAutofit/>
          </a:bodyPr>
          <a:lstStyle>
            <a:lvl1pPr marL="0" indent="0">
              <a:lnSpc>
                <a:spcPct val="100000"/>
              </a:lnSpc>
              <a:spcBef>
                <a:spcPts val="0"/>
              </a:spcBef>
              <a:spcAft>
                <a:spcPts val="900"/>
              </a:spcAft>
              <a:buClr>
                <a:schemeClr val="tx1"/>
              </a:buClr>
              <a:buFont typeface="Arial" panose="020B0604020202020204" pitchFamily="34" charset="0"/>
              <a:buNone/>
              <a:defRPr sz="2700" b="0">
                <a:solidFill>
                  <a:schemeClr val="tx1"/>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add text</a:t>
            </a:r>
          </a:p>
        </p:txBody>
      </p:sp>
    </p:spTree>
    <p:extLst>
      <p:ext uri="{BB962C8B-B14F-4D97-AF65-F5344CB8AC3E}">
        <p14:creationId xmlns:p14="http://schemas.microsoft.com/office/powerpoint/2010/main" val="13182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18288000" cy="10286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t>‹#›</a:t>
            </a:fld>
            <a:endParaRPr lang="en-GB" sz="18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2005579" y="3497537"/>
            <a:ext cx="5191928" cy="4665795"/>
          </a:xfrm>
          <a:prstGeom prst="rect">
            <a:avLst/>
          </a:prstGeom>
        </p:spPr>
        <p:txBody>
          <a:bodyPr lIns="0" tIns="0" rIns="0" bIns="0">
            <a:normAutofit/>
          </a:bodyPr>
          <a:lstStyle>
            <a:lvl1pPr marL="0" indent="0">
              <a:lnSpc>
                <a:spcPct val="100000"/>
              </a:lnSpc>
              <a:spcBef>
                <a:spcPts val="0"/>
              </a:spcBef>
              <a:spcAft>
                <a:spcPts val="900"/>
              </a:spcAft>
              <a:buClr>
                <a:schemeClr val="tx1"/>
              </a:buClr>
              <a:buFont typeface="Arial" panose="020B0604020202020204" pitchFamily="34" charset="0"/>
              <a:buNone/>
              <a:defRPr sz="4200" b="1">
                <a:solidFill>
                  <a:schemeClr val="tx1"/>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“Add quote text here”</a:t>
            </a:r>
          </a:p>
        </p:txBody>
      </p:sp>
    </p:spTree>
    <p:extLst>
      <p:ext uri="{BB962C8B-B14F-4D97-AF65-F5344CB8AC3E}">
        <p14:creationId xmlns:p14="http://schemas.microsoft.com/office/powerpoint/2010/main" val="168521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18288000" cy="10286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t>‹#›</a:t>
            </a:fld>
            <a:endParaRPr lang="en-GB" sz="18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2005579" y="3497537"/>
            <a:ext cx="5191928" cy="4665795"/>
          </a:xfrm>
          <a:prstGeom prst="rect">
            <a:avLst/>
          </a:prstGeom>
        </p:spPr>
        <p:txBody>
          <a:bodyPr lIns="0" tIns="0" rIns="0" bIns="0">
            <a:normAutofit/>
          </a:bodyPr>
          <a:lstStyle>
            <a:lvl1pPr marL="0" indent="0">
              <a:lnSpc>
                <a:spcPct val="100000"/>
              </a:lnSpc>
              <a:spcBef>
                <a:spcPts val="0"/>
              </a:spcBef>
              <a:spcAft>
                <a:spcPts val="900"/>
              </a:spcAft>
              <a:buClr>
                <a:schemeClr val="tx1"/>
              </a:buClr>
              <a:buFont typeface="Arial" panose="020B0604020202020204" pitchFamily="34" charset="0"/>
              <a:buNone/>
              <a:defRPr sz="4200" b="1">
                <a:solidFill>
                  <a:schemeClr val="tx1"/>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“Add quote text here”</a:t>
            </a:r>
          </a:p>
        </p:txBody>
      </p:sp>
    </p:spTree>
    <p:extLst>
      <p:ext uri="{BB962C8B-B14F-4D97-AF65-F5344CB8AC3E}">
        <p14:creationId xmlns:p14="http://schemas.microsoft.com/office/powerpoint/2010/main" val="51795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1155063" y="3364408"/>
            <a:ext cx="15773400" cy="1988345"/>
          </a:xfrm>
        </p:spPr>
        <p:txBody>
          <a:bodyPr>
            <a:noAutofit/>
          </a:bodyPr>
          <a:lstStyle>
            <a:lvl1pPr>
              <a:defRPr sz="9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324398" y="5346000"/>
            <a:ext cx="5835225" cy="1345407"/>
          </a:xfrm>
          <a:prstGeom prst="rect">
            <a:avLst/>
          </a:prstGeom>
        </p:spPr>
        <p:txBody>
          <a:bodyPr lIns="0" tIns="0" rIns="0" bIns="0"/>
          <a:lstStyle>
            <a:lvl1pPr marL="0" indent="0">
              <a:buNone/>
              <a:defRPr>
                <a:solidFill>
                  <a:schemeClr val="tx1"/>
                </a:solidFill>
              </a:defRPr>
            </a:lvl1pPr>
            <a:lvl2pPr marL="535782" indent="0">
              <a:buNone/>
              <a:defRPr/>
            </a:lvl2pPr>
            <a:lvl3pPr marL="1071563" indent="0">
              <a:buNone/>
              <a:defRPr/>
            </a:lvl3pPr>
            <a:lvl4pPr marL="1621631" indent="0">
              <a:buNone/>
              <a:defRPr/>
            </a:lvl4pPr>
            <a:lvl5pPr marL="215741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tx1"/>
                </a:solidFill>
              </a:rPr>
              <a:t>‹#›</a:t>
            </a:fld>
            <a:endParaRPr lang="en-GB" sz="1800">
              <a:solidFill>
                <a:schemeClr val="tx1"/>
              </a:solidFill>
            </a:endParaRPr>
          </a:p>
        </p:txBody>
      </p:sp>
    </p:spTree>
    <p:extLst>
      <p:ext uri="{BB962C8B-B14F-4D97-AF65-F5344CB8AC3E}">
        <p14:creationId xmlns:p14="http://schemas.microsoft.com/office/powerpoint/2010/main" val="235439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62871" y="-182880"/>
            <a:ext cx="18613121" cy="1046988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782532" y="3248468"/>
            <a:ext cx="15773400" cy="1988345"/>
          </a:xfrm>
        </p:spPr>
        <p:txBody>
          <a:bodyPr>
            <a:noAutofit/>
          </a:bodyPr>
          <a:lstStyle>
            <a:lvl1pPr>
              <a:defRPr sz="9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918000" y="5854827"/>
            <a:ext cx="5835225" cy="1345407"/>
          </a:xfrm>
          <a:prstGeom prst="rect">
            <a:avLst/>
          </a:prstGeom>
        </p:spPr>
        <p:txBody>
          <a:bodyPr lIns="0" tIns="0" rIns="0" bIns="0"/>
          <a:lstStyle>
            <a:lvl1pPr marL="0" indent="0">
              <a:buNone/>
              <a:defRPr>
                <a:solidFill>
                  <a:schemeClr val="tx1"/>
                </a:solidFill>
              </a:defRPr>
            </a:lvl1pPr>
            <a:lvl2pPr marL="535782" indent="0">
              <a:buNone/>
              <a:defRPr/>
            </a:lvl2pPr>
            <a:lvl3pPr marL="1071563" indent="0">
              <a:buNone/>
              <a:defRPr/>
            </a:lvl3pPr>
            <a:lvl4pPr marL="1621631" indent="0">
              <a:buNone/>
              <a:defRPr/>
            </a:lvl4pPr>
            <a:lvl5pPr marL="215741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tx1"/>
                </a:solidFill>
              </a:rPr>
              <a:t>‹#›</a:t>
            </a:fld>
            <a:endParaRPr lang="en-GB" sz="1800">
              <a:solidFill>
                <a:schemeClr val="tx1"/>
              </a:solidFill>
            </a:endParaRPr>
          </a:p>
        </p:txBody>
      </p:sp>
    </p:spTree>
    <p:extLst>
      <p:ext uri="{BB962C8B-B14F-4D97-AF65-F5344CB8AC3E}">
        <p14:creationId xmlns:p14="http://schemas.microsoft.com/office/powerpoint/2010/main" val="188767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4477" y="-222065"/>
            <a:ext cx="18749894" cy="10546815"/>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1121202" y="3248468"/>
            <a:ext cx="15773400" cy="1988345"/>
          </a:xfrm>
        </p:spPr>
        <p:txBody>
          <a:bodyPr>
            <a:noAutofit/>
          </a:bodyPr>
          <a:lstStyle>
            <a:lvl1pPr>
              <a:defRPr sz="9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337874" y="5854827"/>
            <a:ext cx="5835225" cy="1345407"/>
          </a:xfrm>
          <a:prstGeom prst="rect">
            <a:avLst/>
          </a:prstGeom>
        </p:spPr>
        <p:txBody>
          <a:bodyPr lIns="0" tIns="0" rIns="0" bIns="0"/>
          <a:lstStyle>
            <a:lvl1pPr marL="0" indent="0">
              <a:buNone/>
              <a:defRPr>
                <a:solidFill>
                  <a:schemeClr val="tx1"/>
                </a:solidFill>
              </a:defRPr>
            </a:lvl1pPr>
            <a:lvl2pPr marL="535782" indent="0">
              <a:buNone/>
              <a:defRPr/>
            </a:lvl2pPr>
            <a:lvl3pPr marL="1071563" indent="0">
              <a:buNone/>
              <a:defRPr/>
            </a:lvl3pPr>
            <a:lvl4pPr marL="1621631" indent="0">
              <a:buNone/>
              <a:defRPr/>
            </a:lvl4pPr>
            <a:lvl5pPr marL="215741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tx1"/>
                </a:solidFill>
              </a:rPr>
              <a:t>‹#›</a:t>
            </a:fld>
            <a:endParaRPr lang="en-GB" sz="1800">
              <a:solidFill>
                <a:schemeClr val="tx1"/>
              </a:solidFill>
            </a:endParaRPr>
          </a:p>
        </p:txBody>
      </p:sp>
    </p:spTree>
    <p:extLst>
      <p:ext uri="{BB962C8B-B14F-4D97-AF65-F5344CB8AC3E}">
        <p14:creationId xmlns:p14="http://schemas.microsoft.com/office/powerpoint/2010/main" val="11027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1121202" y="3248468"/>
            <a:ext cx="15773400" cy="1988345"/>
          </a:xfrm>
        </p:spPr>
        <p:txBody>
          <a:bodyPr>
            <a:noAutofit/>
          </a:bodyPr>
          <a:lstStyle>
            <a:lvl1pPr>
              <a:defRPr sz="9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281897" y="5854827"/>
            <a:ext cx="5835225" cy="1345407"/>
          </a:xfrm>
          <a:prstGeom prst="rect">
            <a:avLst/>
          </a:prstGeom>
        </p:spPr>
        <p:txBody>
          <a:bodyPr lIns="0" tIns="0" rIns="0" bIns="0"/>
          <a:lstStyle>
            <a:lvl1pPr marL="0" indent="0">
              <a:buNone/>
              <a:defRPr>
                <a:solidFill>
                  <a:schemeClr val="tx1"/>
                </a:solidFill>
              </a:defRPr>
            </a:lvl1pPr>
            <a:lvl2pPr marL="535782" indent="0">
              <a:buNone/>
              <a:defRPr/>
            </a:lvl2pPr>
            <a:lvl3pPr marL="1071563" indent="0">
              <a:buNone/>
              <a:defRPr/>
            </a:lvl3pPr>
            <a:lvl4pPr marL="1621631" indent="0">
              <a:buNone/>
              <a:defRPr/>
            </a:lvl4pPr>
            <a:lvl5pPr marL="215741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tx1"/>
                </a:solidFill>
              </a:rPr>
              <a:t>‹#›</a:t>
            </a:fld>
            <a:endParaRPr lang="en-GB" sz="18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71826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tx1"/>
                </a:solidFill>
              </a:rPr>
              <a:pPr algn="r"/>
              <a:t>‹#›</a:t>
            </a:fld>
            <a:endParaRPr lang="en-GB" sz="18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1337874" y="5854827"/>
            <a:ext cx="5835225" cy="1345407"/>
          </a:xfrm>
          <a:prstGeom prst="rect">
            <a:avLst/>
          </a:prstGeom>
        </p:spPr>
        <p:txBody>
          <a:bodyPr lIns="0" tIns="0" rIns="0" bIns="0"/>
          <a:lstStyle>
            <a:lvl1pPr marL="0" indent="0">
              <a:buNone/>
              <a:defRPr>
                <a:solidFill>
                  <a:schemeClr val="tx1"/>
                </a:solidFill>
              </a:defRPr>
            </a:lvl1pPr>
            <a:lvl2pPr marL="535782" indent="0">
              <a:buNone/>
              <a:defRPr/>
            </a:lvl2pPr>
            <a:lvl3pPr marL="1071563" indent="0">
              <a:buNone/>
              <a:defRPr/>
            </a:lvl3pPr>
            <a:lvl4pPr marL="1621631" indent="0">
              <a:buNone/>
              <a:defRPr/>
            </a:lvl4pPr>
            <a:lvl5pPr marL="2157413"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1121202" y="3248468"/>
            <a:ext cx="7074531" cy="1988345"/>
          </a:xfrm>
        </p:spPr>
        <p:txBody>
          <a:bodyPr>
            <a:noAutofit/>
          </a:bodyPr>
          <a:lstStyle>
            <a:lvl1pPr>
              <a:defRPr sz="9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7413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3763714" y="-107284"/>
            <a:ext cx="16153427" cy="1142435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5826568" y="546638"/>
            <a:ext cx="1813433" cy="1469684"/>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8573889" y="3908778"/>
            <a:ext cx="12976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8416155" y="4213119"/>
            <a:ext cx="6515601" cy="3912048"/>
          </a:xfrm>
          <a:prstGeom prst="rect">
            <a:avLst/>
          </a:prstGeom>
          <a:noFill/>
        </p:spPr>
        <p:txBody>
          <a:bodyPr wrap="square" lIns="0" tIns="0" rIns="0" bIns="0" rtlCol="0">
            <a:noAutofit/>
          </a:bodyPr>
          <a:lstStyle/>
          <a:p>
            <a:pPr marL="0" marR="0" lvl="0" indent="0" algn="l" defTabSz="1371600" rtl="0" eaLnBrk="1" fontAlgn="auto" latinLnBrk="0" hangingPunct="1">
              <a:lnSpc>
                <a:spcPct val="100000"/>
              </a:lnSpc>
              <a:spcBef>
                <a:spcPts val="0"/>
              </a:spcBef>
              <a:spcAft>
                <a:spcPts val="3600"/>
              </a:spcAft>
              <a:buClr>
                <a:srgbClr val="005EB8"/>
              </a:buClr>
              <a:buSzTx/>
              <a:buFont typeface="Arial" panose="020B0604020202020204" pitchFamily="34" charset="0"/>
              <a:buNone/>
              <a:tabLst/>
              <a:defRPr/>
            </a:pPr>
            <a:r>
              <a:rPr kumimoji="0" lang="en-GB" sz="5400" b="1" i="0" u="none" strike="noStrike" kern="1200" cap="none" spc="30" normalizeH="0" baseline="0" noProof="0">
                <a:ln>
                  <a:noFill/>
                </a:ln>
                <a:solidFill>
                  <a:schemeClr val="tx1"/>
                </a:solidFill>
                <a:effectLst/>
                <a:uLnTx/>
                <a:uFillTx/>
                <a:latin typeface="+mn-lt"/>
                <a:ea typeface="+mn-ea"/>
                <a:cs typeface="+mn-cs"/>
              </a:rPr>
              <a:t> Thank You</a:t>
            </a:r>
          </a:p>
          <a:p>
            <a:pPr marL="0" marR="0" lvl="0" indent="0" algn="l" defTabSz="1371600" rtl="0" eaLnBrk="1" fontAlgn="auto" latinLnBrk="0" hangingPunct="1">
              <a:lnSpc>
                <a:spcPct val="100000"/>
              </a:lnSpc>
              <a:spcBef>
                <a:spcPts val="0"/>
              </a:spcBef>
              <a:spcAft>
                <a:spcPts val="2700"/>
              </a:spcAft>
              <a:buClr>
                <a:srgbClr val="005EB8"/>
              </a:buClr>
              <a:buSzTx/>
              <a:buFont typeface="Arial" panose="020B0604020202020204" pitchFamily="34" charset="0"/>
              <a:buNone/>
              <a:tabLst/>
              <a:defRPr/>
            </a:pPr>
            <a:r>
              <a:rPr kumimoji="0" lang="en-GB" sz="3600" b="1" i="0" u="none" strike="noStrike" kern="1200" cap="none" spc="30" normalizeH="0" baseline="0" noProof="0">
                <a:ln>
                  <a:noFill/>
                </a:ln>
                <a:solidFill>
                  <a:schemeClr val="tx1"/>
                </a:solidFill>
                <a:effectLst/>
                <a:uLnTx/>
                <a:uFillTx/>
                <a:latin typeface="+mn-lt"/>
                <a:ea typeface="+mn-ea"/>
                <a:cs typeface="+mn-cs"/>
              </a:rPr>
              <a:t>        	@nhsengland</a:t>
            </a:r>
          </a:p>
          <a:p>
            <a:pPr marL="0" marR="0" lvl="0" indent="0" algn="l" defTabSz="1371600" rtl="0" eaLnBrk="1" fontAlgn="auto" latinLnBrk="0" hangingPunct="1">
              <a:lnSpc>
                <a:spcPct val="100000"/>
              </a:lnSpc>
              <a:spcBef>
                <a:spcPts val="0"/>
              </a:spcBef>
              <a:spcAft>
                <a:spcPts val="2700"/>
              </a:spcAft>
              <a:buClr>
                <a:srgbClr val="005EB8"/>
              </a:buClr>
              <a:buSzTx/>
              <a:buFont typeface="Arial" panose="020B0604020202020204" pitchFamily="34" charset="0"/>
              <a:buNone/>
              <a:tabLst/>
              <a:defRPr/>
            </a:pPr>
            <a:r>
              <a:rPr kumimoji="0" lang="en-GB" sz="3600" b="1" i="0" u="none" strike="noStrike" kern="1200" cap="none" spc="30" normalizeH="0" baseline="0" noProof="0">
                <a:ln>
                  <a:noFill/>
                </a:ln>
                <a:solidFill>
                  <a:schemeClr val="tx1"/>
                </a:solidFill>
                <a:effectLst/>
                <a:uLnTx/>
                <a:uFillTx/>
                <a:latin typeface="+mn-lt"/>
                <a:ea typeface="+mn-ea"/>
                <a:cs typeface="+mn-cs"/>
              </a:rPr>
              <a:t>        	company/</a:t>
            </a:r>
            <a:r>
              <a:rPr kumimoji="0" lang="en-GB" sz="3600" b="1" i="0" u="none" strike="noStrike" kern="1200" cap="none" spc="30" normalizeH="0" baseline="0" noProof="0" err="1">
                <a:ln>
                  <a:noFill/>
                </a:ln>
                <a:solidFill>
                  <a:schemeClr val="tx1"/>
                </a:solidFill>
                <a:effectLst/>
                <a:uLnTx/>
                <a:uFillTx/>
                <a:latin typeface="+mn-lt"/>
                <a:ea typeface="+mn-ea"/>
                <a:cs typeface="+mn-cs"/>
              </a:rPr>
              <a:t>nhsengland</a:t>
            </a:r>
            <a:endParaRPr kumimoji="0" lang="en-GB" sz="3600" b="1" i="0" u="none" strike="noStrike" kern="1200" cap="none" spc="30" normalizeH="0" baseline="0" noProof="0">
              <a:ln>
                <a:noFill/>
              </a:ln>
              <a:solidFill>
                <a:schemeClr val="tx1"/>
              </a:solidFill>
              <a:effectLst/>
              <a:uLnTx/>
              <a:uFillTx/>
              <a:latin typeface="+mn-lt"/>
              <a:ea typeface="+mn-ea"/>
              <a:cs typeface="+mn-cs"/>
            </a:endParaRPr>
          </a:p>
          <a:p>
            <a:pPr marL="0" marR="0" lvl="0" indent="0" algn="l" defTabSz="1371600" rtl="0" eaLnBrk="1" fontAlgn="auto" latinLnBrk="0" hangingPunct="1">
              <a:lnSpc>
                <a:spcPct val="100000"/>
              </a:lnSpc>
              <a:spcBef>
                <a:spcPts val="0"/>
              </a:spcBef>
              <a:spcAft>
                <a:spcPts val="2700"/>
              </a:spcAft>
              <a:buClr>
                <a:srgbClr val="005EB8"/>
              </a:buClr>
              <a:buSzTx/>
              <a:buFont typeface="Arial" panose="020B0604020202020204" pitchFamily="34" charset="0"/>
              <a:buNone/>
              <a:tabLst/>
              <a:defRPr/>
            </a:pPr>
            <a:r>
              <a:rPr kumimoji="0" lang="en-GB" sz="3600" b="1" i="0" u="none" strike="noStrike" kern="1200" cap="none" spc="30" normalizeH="0" baseline="0" noProof="0">
                <a:ln>
                  <a:noFill/>
                </a:ln>
                <a:solidFill>
                  <a:schemeClr val="tx1"/>
                </a:solidFill>
                <a:effectLst/>
                <a:uLnTx/>
                <a:uFillTx/>
                <a:latin typeface="+mn-lt"/>
                <a:ea typeface="+mn-ea"/>
                <a:cs typeface="+mn-cs"/>
              </a:rPr>
              <a:t>	england.nhs.uk</a:t>
            </a:r>
            <a:endParaRPr lang="en-GB" sz="36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808060" y="5497851"/>
            <a:ext cx="585216" cy="585216"/>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828094" y="6399554"/>
            <a:ext cx="585216" cy="585216"/>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650612" y="7209784"/>
            <a:ext cx="900113" cy="900113"/>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2"/>
                </a:solidFill>
              </a:rPr>
              <a:t>‹#›</a:t>
            </a:fld>
            <a:endParaRPr lang="en-GB" sz="1800">
              <a:solidFill>
                <a:schemeClr val="accent2"/>
              </a:solidFill>
            </a:endParaRPr>
          </a:p>
        </p:txBody>
      </p:sp>
    </p:spTree>
    <p:extLst>
      <p:ext uri="{BB962C8B-B14F-4D97-AF65-F5344CB8AC3E}">
        <p14:creationId xmlns:p14="http://schemas.microsoft.com/office/powerpoint/2010/main" val="373382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t>‹#›</a:t>
            </a:fld>
            <a:endParaRPr lang="en-GB" sz="18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3348842" y="4756068"/>
            <a:ext cx="0" cy="0"/>
          </a:xfrm>
          <a:prstGeom prst="rect">
            <a:avLst/>
          </a:prstGeom>
          <a:noFill/>
        </p:spPr>
        <p:txBody>
          <a:bodyPr wrap="none" lIns="0" tIns="0" rIns="0" bIns="0" rtlCol="0">
            <a:noAutofit/>
          </a:bodyPr>
          <a:lstStyle/>
          <a:p>
            <a:endParaRPr lang="en-GB" sz="18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268218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465113"/>
            <a:ext cx="17106231" cy="640082"/>
          </a:xfrm>
          <a:prstGeom prst="rect">
            <a:avLst/>
          </a:prstGeom>
        </p:spPr>
        <p:txBody>
          <a:bodyPr lIns="0" tIns="0" rIns="0" bIns="0" anchor="t">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t>‹#›</a:t>
            </a:fld>
            <a:endParaRPr lang="en-GB" sz="18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3348842" y="4756068"/>
            <a:ext cx="0" cy="0"/>
          </a:xfrm>
          <a:prstGeom prst="rect">
            <a:avLst/>
          </a:prstGeom>
          <a:noFill/>
        </p:spPr>
        <p:txBody>
          <a:bodyPr wrap="none" lIns="0" tIns="0" rIns="0" bIns="0" rtlCol="0">
            <a:noAutofit/>
          </a:bodyPr>
          <a:lstStyle/>
          <a:p>
            <a:endParaRPr lang="en-GB" sz="18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648002" y="1150801"/>
            <a:ext cx="16518966" cy="866891"/>
          </a:xfrm>
          <a:prstGeom prst="rect">
            <a:avLst/>
          </a:prstGeom>
        </p:spPr>
        <p:txBody>
          <a:bodyPr lIns="0" tIns="0" rIns="0" bIns="0">
            <a:noAutofit/>
          </a:bodyPr>
          <a:lstStyle>
            <a:lvl1pPr marL="0" indent="0">
              <a:lnSpc>
                <a:spcPts val="3300"/>
              </a:lnSpc>
              <a:spcBef>
                <a:spcPts val="0"/>
              </a:spcBef>
              <a:spcAft>
                <a:spcPts val="1350"/>
              </a:spcAft>
              <a:buClr>
                <a:schemeClr val="tx1"/>
              </a:buClr>
              <a:buNone/>
              <a:defRPr sz="2700" b="1">
                <a:solidFill>
                  <a:schemeClr val="accent6"/>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Subhead if needed</a:t>
            </a:r>
          </a:p>
        </p:txBody>
      </p:sp>
    </p:spTree>
    <p:extLst>
      <p:ext uri="{BB962C8B-B14F-4D97-AF65-F5344CB8AC3E}">
        <p14:creationId xmlns:p14="http://schemas.microsoft.com/office/powerpoint/2010/main" val="348596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00" y="4157999"/>
            <a:ext cx="16632000" cy="5184000"/>
          </a:xfrm>
          <a:prstGeom prst="rect">
            <a:avLst/>
          </a:prstGeom>
        </p:spPr>
        <p:txBody>
          <a:bodyPr lIns="0" tIns="0" rIns="0" bIns="0">
            <a:normAutofit/>
          </a:bodyPr>
          <a:lstStyle>
            <a:lvl1pPr marL="0" indent="0">
              <a:lnSpc>
                <a:spcPct val="100000"/>
              </a:lnSpc>
              <a:spcBef>
                <a:spcPts val="0"/>
              </a:spcBef>
              <a:spcAft>
                <a:spcPts val="900"/>
              </a:spcAft>
              <a:buClr>
                <a:schemeClr val="tx1"/>
              </a:buClr>
              <a:buNone/>
              <a:defRPr sz="3300" b="0">
                <a:solidFill>
                  <a:schemeClr val="tx1"/>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2" y="3132001"/>
            <a:ext cx="16518966" cy="866891"/>
          </a:xfrm>
          <a:prstGeom prst="rect">
            <a:avLst/>
          </a:prstGeom>
        </p:spPr>
        <p:txBody>
          <a:bodyPr lIns="0" tIns="0" rIns="0" bIns="0">
            <a:noAutofit/>
          </a:bodyPr>
          <a:lstStyle>
            <a:lvl1pPr marL="0" indent="0">
              <a:lnSpc>
                <a:spcPts val="3300"/>
              </a:lnSpc>
              <a:spcBef>
                <a:spcPts val="0"/>
              </a:spcBef>
              <a:spcAft>
                <a:spcPts val="1350"/>
              </a:spcAft>
              <a:buClr>
                <a:schemeClr val="tx1"/>
              </a:buClr>
              <a:buNone/>
              <a:defRPr sz="3600" b="1">
                <a:solidFill>
                  <a:schemeClr val="accent6"/>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258500" y="9607466"/>
            <a:ext cx="466794"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21442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F82C-7C51-40A0-B646-7FA1D2994049}"/>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588DA353-C178-45FF-BFB5-04E2447E518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EF7615-2578-4CB0-B721-9CC8398D74CA}"/>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5" name="Footer Placeholder 4">
            <a:extLst>
              <a:ext uri="{FF2B5EF4-FFF2-40B4-BE49-F238E27FC236}">
                <a16:creationId xmlns:a16="http://schemas.microsoft.com/office/drawing/2014/main" id="{FA5C656F-19D3-4944-A651-1191CFA5FF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F0A1D-8FB2-4B05-BF58-8CE4C23FE651}"/>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4215498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4628-054C-486E-9F3E-C837A2759B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4B3275-1208-4B91-915B-A89FC9DAA0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4D547-EEDC-4547-A81C-6E749ED3FC9F}"/>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5" name="Footer Placeholder 4">
            <a:extLst>
              <a:ext uri="{FF2B5EF4-FFF2-40B4-BE49-F238E27FC236}">
                <a16:creationId xmlns:a16="http://schemas.microsoft.com/office/drawing/2014/main" id="{C82F79E1-A569-43FC-968F-2F4AE30D4C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9E7A7C-08E1-47C9-8324-928153FB7A4E}"/>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3151183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F63D-7EBB-46D8-B8F0-1FD9981BF2E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97175B-C582-4DA9-AAA2-4B5AF9F8B6D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8D2617-028B-4F9C-B58B-845CB5A43E94}"/>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5" name="Footer Placeholder 4">
            <a:extLst>
              <a:ext uri="{FF2B5EF4-FFF2-40B4-BE49-F238E27FC236}">
                <a16:creationId xmlns:a16="http://schemas.microsoft.com/office/drawing/2014/main" id="{68DEA62B-8F18-4C91-9A36-C4460C3E2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4E48EB-A21B-4E6B-B17D-68A02F8B111D}"/>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2714614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DC50-6BF0-4F4C-B4B0-5777BED4A1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918D6E-6306-4C41-BD9E-50F009607E6F}"/>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1E23D4-13EC-4EC9-8A08-88613F4464E9}"/>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52F3E7-AC54-41D6-9302-66EA9D0FF992}"/>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6" name="Footer Placeholder 5">
            <a:extLst>
              <a:ext uri="{FF2B5EF4-FFF2-40B4-BE49-F238E27FC236}">
                <a16:creationId xmlns:a16="http://schemas.microsoft.com/office/drawing/2014/main" id="{8A617326-05F2-4DD8-8D19-A7CD226977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1E268-B200-4140-9109-F4235F11A9D1}"/>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288816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ACC9-5FC5-4DE7-B1E7-E5EEC7A156B7}"/>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358B54-019D-43AF-A8B6-90C4FF5DE1F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70210E9A-8403-490F-A242-EC988FCE878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10A1B4-86F6-4779-BA33-ABC4CAA0C473}"/>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F374218-4BC5-47C4-91EA-715CDBF8F82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EE9AE8-C877-4BA7-8063-1D5A8BCFB0EB}"/>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8" name="Footer Placeholder 7">
            <a:extLst>
              <a:ext uri="{FF2B5EF4-FFF2-40B4-BE49-F238E27FC236}">
                <a16:creationId xmlns:a16="http://schemas.microsoft.com/office/drawing/2014/main" id="{83D0B72C-B2EC-491E-A1E0-F3964A6F22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FC1778-248D-4517-A046-B0ADB98FBEF1}"/>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73336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A684-0FE5-4D60-9A98-85030FB348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959445-8947-4608-8A8A-7388619B25E1}"/>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4" name="Footer Placeholder 3">
            <a:extLst>
              <a:ext uri="{FF2B5EF4-FFF2-40B4-BE49-F238E27FC236}">
                <a16:creationId xmlns:a16="http://schemas.microsoft.com/office/drawing/2014/main" id="{B42CF5AB-8BEF-459F-B042-1E9B943C28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FD97F3-C458-4AFF-A757-E240DFFD2D83}"/>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1800765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B84A5-87FC-4F51-A107-E9B46032B3A2}"/>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3" name="Footer Placeholder 2">
            <a:extLst>
              <a:ext uri="{FF2B5EF4-FFF2-40B4-BE49-F238E27FC236}">
                <a16:creationId xmlns:a16="http://schemas.microsoft.com/office/drawing/2014/main" id="{C14330E0-E312-4C20-ACB1-61F5C4DE90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0EE270-C1DA-4917-9072-AA185074BD56}"/>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1458225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2BF4-80E1-4485-B795-F358E8459A0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1CE6EB-0C97-4BF6-BF73-0C68F962B849}"/>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40F337-8FC6-471E-8D26-032670513EC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FE9A4CD-6DAD-4408-BF57-CEF4DCA50365}"/>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6" name="Footer Placeholder 5">
            <a:extLst>
              <a:ext uri="{FF2B5EF4-FFF2-40B4-BE49-F238E27FC236}">
                <a16:creationId xmlns:a16="http://schemas.microsoft.com/office/drawing/2014/main" id="{0FB3466A-7E00-4C33-9E3E-81BFE5438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9953F6-7FF4-4183-997B-2942674EBD75}"/>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922530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B75E-AB44-4A08-89E4-438BD1F63C5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2ECD0D-1718-4EAB-9C98-A51AF797E6E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2709D4F2-9ADE-4779-803E-2C9832938EA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19C557E-53C1-427B-AE94-A5910E631E37}"/>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6" name="Footer Placeholder 5">
            <a:extLst>
              <a:ext uri="{FF2B5EF4-FFF2-40B4-BE49-F238E27FC236}">
                <a16:creationId xmlns:a16="http://schemas.microsoft.com/office/drawing/2014/main" id="{071C4548-42A5-4E0D-BC58-2E99ECBF4C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C5827B-0136-4393-A5C0-57BBC7D992B4}"/>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1495746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3FFD-4AA8-4813-BA2C-0155F727F9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406F98-E5AF-4BDC-96D8-DC4E1F0B6C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040962-45F4-486C-9BC8-ABE0C9D0EA47}"/>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5" name="Footer Placeholder 4">
            <a:extLst>
              <a:ext uri="{FF2B5EF4-FFF2-40B4-BE49-F238E27FC236}">
                <a16:creationId xmlns:a16="http://schemas.microsoft.com/office/drawing/2014/main" id="{98D920B7-0572-4CF9-9B9A-E3D9F553DB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9F42E3-B6CC-4D9C-A6A0-6FDAB9E0160F}"/>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18429947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0FE7F8-43D1-4FD2-9F38-7C2F8C0512AA}"/>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5ED793-2A00-4324-9843-EFA376960A08}"/>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FA36E4-5082-4284-8BF1-0B6DA04DE77F}"/>
              </a:ext>
            </a:extLst>
          </p:cNvPr>
          <p:cNvSpPr>
            <a:spLocks noGrp="1"/>
          </p:cNvSpPr>
          <p:nvPr>
            <p:ph type="dt" sz="half" idx="10"/>
          </p:nvPr>
        </p:nvSpPr>
        <p:spPr/>
        <p:txBody>
          <a:bodyPr/>
          <a:lstStyle/>
          <a:p>
            <a:fld id="{6BCB026C-3A92-4026-B60A-C5B5E10696D6}" type="datetimeFigureOut">
              <a:rPr lang="en-GB" smtClean="0"/>
              <a:t>08/11/2024</a:t>
            </a:fld>
            <a:endParaRPr lang="en-GB"/>
          </a:p>
        </p:txBody>
      </p:sp>
      <p:sp>
        <p:nvSpPr>
          <p:cNvPr id="5" name="Footer Placeholder 4">
            <a:extLst>
              <a:ext uri="{FF2B5EF4-FFF2-40B4-BE49-F238E27FC236}">
                <a16:creationId xmlns:a16="http://schemas.microsoft.com/office/drawing/2014/main" id="{34811A7F-EC1A-4E33-A69C-DA97080B5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A41E50-F48E-4D41-8845-E17235C58A7C}"/>
              </a:ext>
            </a:extLst>
          </p:cNvPr>
          <p:cNvSpPr>
            <a:spLocks noGrp="1"/>
          </p:cNvSpPr>
          <p:nvPr>
            <p:ph type="sldNum" sz="quarter" idx="12"/>
          </p:nvPr>
        </p:nvSpPr>
        <p:spPr/>
        <p:txBody>
          <a:bodyPr/>
          <a:lstStyle/>
          <a:p>
            <a:fld id="{7E51E647-6627-404C-BB00-B9998F1E6E1A}" type="slidenum">
              <a:rPr lang="en-GB" smtClean="0"/>
              <a:t>‹#›</a:t>
            </a:fld>
            <a:endParaRPr lang="en-GB"/>
          </a:p>
        </p:txBody>
      </p:sp>
    </p:spTree>
    <p:extLst>
      <p:ext uri="{BB962C8B-B14F-4D97-AF65-F5344CB8AC3E}">
        <p14:creationId xmlns:p14="http://schemas.microsoft.com/office/powerpoint/2010/main" val="12290494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436971" y="9558805"/>
            <a:ext cx="971043" cy="369332"/>
          </a:xfrm>
          <a:prstGeom prst="rect">
            <a:avLst/>
          </a:prstGeom>
          <a:noFill/>
        </p:spPr>
        <p:txBody>
          <a:bodyPr wrap="square" rtlCol="0">
            <a:spAutoFit/>
          </a:bodyPr>
          <a:lstStyle/>
          <a:p>
            <a:pPr algn="l"/>
            <a:fld id="{34F92BC6-D7C3-584B-87F2-0B845776A5AD}" type="slidenum">
              <a:rPr lang="en-US" sz="18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800">
                <a:solidFill>
                  <a:schemeClr val="accent3">
                    <a:lumMod val="60000"/>
                    <a:lumOff val="40000"/>
                  </a:schemeClr>
                </a:solidFill>
                <a:latin typeface="Arial" panose="020B0604020202020204" pitchFamily="34" charset="0"/>
                <a:cs typeface="Arial" panose="020B0604020202020204" pitchFamily="34" charset="0"/>
              </a:rPr>
              <a:t> </a:t>
            </a:r>
            <a:r>
              <a:rPr lang="en-US" sz="1800">
                <a:solidFill>
                  <a:schemeClr val="accent3"/>
                </a:solidFill>
                <a:latin typeface="Arial" panose="020B0604020202020204" pitchFamily="34" charset="0"/>
                <a:cs typeface="Arial" panose="020B0604020202020204" pitchFamily="34" charset="0"/>
              </a:rPr>
              <a:t>  </a:t>
            </a:r>
            <a:r>
              <a:rPr lang="en-US" sz="1800">
                <a:solidFill>
                  <a:srgbClr val="005EB8"/>
                </a:solidFill>
                <a:latin typeface="Arial" panose="020B0604020202020204" pitchFamily="34" charset="0"/>
                <a:cs typeface="Arial" panose="020B0604020202020204" pitchFamily="34" charset="0"/>
              </a:rPr>
              <a:t>|</a:t>
            </a:r>
            <a:endParaRPr lang="en-US" sz="18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247460" y="312698"/>
            <a:ext cx="16235750" cy="628922"/>
          </a:xfrm>
          <a:prstGeom prst="rect">
            <a:avLst/>
          </a:prstGeom>
        </p:spPr>
        <p:txBody>
          <a:bodyPr>
            <a:normAutofit/>
          </a:bodyPr>
          <a:lstStyle>
            <a:lvl1pPr>
              <a:defRPr sz="36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42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520962" y="1586837"/>
            <a:ext cx="17246076" cy="3366192"/>
          </a:xfrm>
          <a:prstGeom prst="rect">
            <a:avLst/>
          </a:prstGeom>
        </p:spPr>
        <p:txBody>
          <a:bodyPr/>
          <a:lstStyle>
            <a:lvl1pPr>
              <a:defRPr sz="21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21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6483210" y="279130"/>
            <a:ext cx="1557332" cy="628922"/>
          </a:xfrm>
          <a:prstGeom prst="rect">
            <a:avLst/>
          </a:prstGeom>
        </p:spPr>
      </p:pic>
      <p:sp>
        <p:nvSpPr>
          <p:cNvPr id="2" name="Date Placeholder 1">
            <a:extLst>
              <a:ext uri="{FF2B5EF4-FFF2-40B4-BE49-F238E27FC236}">
                <a16:creationId xmlns:a16="http://schemas.microsoft.com/office/drawing/2014/main" id="{C75EE60E-1192-44BF-8696-A45A40E52D40}"/>
              </a:ext>
            </a:extLst>
          </p:cNvPr>
          <p:cNvSpPr>
            <a:spLocks noGrp="1"/>
          </p:cNvSpPr>
          <p:nvPr>
            <p:ph type="dt" sz="half" idx="11"/>
          </p:nvPr>
        </p:nvSpPr>
        <p:spPr/>
        <p:txBody>
          <a:bodyPr/>
          <a:lstStyle/>
          <a:p>
            <a:endParaRPr lang="en-GB"/>
          </a:p>
        </p:txBody>
      </p:sp>
      <p:sp>
        <p:nvSpPr>
          <p:cNvPr id="3" name="Footer Placeholder 2">
            <a:extLst>
              <a:ext uri="{FF2B5EF4-FFF2-40B4-BE49-F238E27FC236}">
                <a16:creationId xmlns:a16="http://schemas.microsoft.com/office/drawing/2014/main" id="{11A50FB1-F9B4-4AAB-B58F-4C8D6AF69F35}"/>
              </a:ext>
            </a:extLst>
          </p:cNvPr>
          <p:cNvSpPr>
            <a:spLocks noGrp="1"/>
          </p:cNvSpPr>
          <p:nvPr>
            <p:ph type="ftr" sz="quarter" idx="12"/>
          </p:nvPr>
        </p:nvSpPr>
        <p:spPr/>
        <p:txBody>
          <a:bodyPr/>
          <a:lstStyle/>
          <a:p>
            <a:r>
              <a:rPr lang="en-GB"/>
              <a:t>WORKING DRAFT</a:t>
            </a:r>
          </a:p>
        </p:txBody>
      </p:sp>
      <p:sp>
        <p:nvSpPr>
          <p:cNvPr id="4" name="Slide Number Placeholder 3">
            <a:extLst>
              <a:ext uri="{FF2B5EF4-FFF2-40B4-BE49-F238E27FC236}">
                <a16:creationId xmlns:a16="http://schemas.microsoft.com/office/drawing/2014/main" id="{5DD60072-D8B3-4D64-B85D-C01065BED37C}"/>
              </a:ext>
            </a:extLst>
          </p:cNvPr>
          <p:cNvSpPr>
            <a:spLocks noGrp="1"/>
          </p:cNvSpPr>
          <p:nvPr>
            <p:ph type="sldNum" sz="quarter" idx="13"/>
          </p:nvPr>
        </p:nvSpPr>
        <p:spPr/>
        <p:txBody>
          <a:bodyPr/>
          <a:lstStyle/>
          <a:p>
            <a:fld id="{950FC886-343C-4B72-AFE6-F0497CBE7873}" type="slidenum">
              <a:rPr lang="en-GB" smtClean="0"/>
              <a:t>‹#›</a:t>
            </a:fld>
            <a:endParaRPr lang="en-GB"/>
          </a:p>
        </p:txBody>
      </p:sp>
    </p:spTree>
    <p:extLst>
      <p:ext uri="{BB962C8B-B14F-4D97-AF65-F5344CB8AC3E}">
        <p14:creationId xmlns:p14="http://schemas.microsoft.com/office/powerpoint/2010/main" val="1456150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9CBD2-227F-FE8F-B955-E13A43B33A61}"/>
              </a:ext>
            </a:extLst>
          </p:cNvPr>
          <p:cNvSpPr/>
          <p:nvPr userDrawn="1"/>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Title 4">
            <a:extLst>
              <a:ext uri="{FF2B5EF4-FFF2-40B4-BE49-F238E27FC236}">
                <a16:creationId xmlns:a16="http://schemas.microsoft.com/office/drawing/2014/main" id="{6E0319E1-1ABB-EF91-4276-301B206D54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99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00" y="4104000"/>
            <a:ext cx="16632000" cy="5184000"/>
          </a:xfrm>
          <a:prstGeom prst="rect">
            <a:avLst/>
          </a:prstGeom>
        </p:spPr>
        <p:txBody>
          <a:bodyPr lIns="0" tIns="0" rIns="0" bIns="0" numCol="3" spcCol="432000">
            <a:noAutofit/>
          </a:bodyPr>
          <a:lstStyle>
            <a:lvl1pPr marL="0" indent="0">
              <a:lnSpc>
                <a:spcPct val="100000"/>
              </a:lnSpc>
              <a:spcBef>
                <a:spcPts val="0"/>
              </a:spcBef>
              <a:spcAft>
                <a:spcPts val="900"/>
              </a:spcAft>
              <a:buClr>
                <a:schemeClr val="tx1"/>
              </a:buClr>
              <a:buNone/>
              <a:defRPr sz="3300" b="0">
                <a:solidFill>
                  <a:schemeClr val="tx1"/>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0" y="3131999"/>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3600" b="1">
                <a:solidFill>
                  <a:schemeClr val="accent6"/>
                </a:solidFill>
              </a:defRPr>
            </a:lvl1pPr>
            <a:lvl2pPr marL="535782" indent="0">
              <a:buClr>
                <a:schemeClr val="tx1"/>
              </a:buClr>
              <a:buNone/>
              <a:defRPr sz="2700">
                <a:solidFill>
                  <a:schemeClr val="tx1"/>
                </a:solidFill>
              </a:defRPr>
            </a:lvl2pPr>
            <a:lvl3pPr marL="1071563" indent="0">
              <a:buClr>
                <a:schemeClr val="tx1"/>
              </a:buClr>
              <a:buNone/>
              <a:defRPr sz="2700">
                <a:solidFill>
                  <a:schemeClr val="tx1"/>
                </a:solidFill>
              </a:defRPr>
            </a:lvl3pPr>
            <a:lvl4pPr marL="1621631" indent="0">
              <a:buClr>
                <a:schemeClr val="tx1"/>
              </a:buClr>
              <a:buNone/>
              <a:defRPr sz="2700">
                <a:solidFill>
                  <a:schemeClr val="tx1"/>
                </a:solidFill>
              </a:defRPr>
            </a:lvl4pPr>
            <a:lvl5pPr marL="2157413" indent="0">
              <a:buClr>
                <a:schemeClr val="tx1"/>
              </a:buClr>
              <a:buNone/>
              <a:defRPr sz="27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7051431" y="6348047"/>
            <a:ext cx="0" cy="0"/>
          </a:xfrm>
          <a:prstGeom prst="rect">
            <a:avLst/>
          </a:prstGeom>
          <a:noFill/>
        </p:spPr>
        <p:txBody>
          <a:bodyPr wrap="none" lIns="0" tIns="0" rIns="0" bIns="0" rtlCol="0">
            <a:noAutofit/>
          </a:bodyPr>
          <a:lstStyle/>
          <a:p>
            <a:endParaRPr lang="en-GB" sz="18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7268118" y="9607466"/>
            <a:ext cx="457176" cy="369332"/>
          </a:xfrm>
          <a:prstGeom prst="rect">
            <a:avLst/>
          </a:prstGeom>
        </p:spPr>
        <p:txBody>
          <a:bodyPr wrap="none">
            <a:spAutoFit/>
          </a:bodyPr>
          <a:lstStyle/>
          <a:p>
            <a:pPr algn="r"/>
            <a:fld id="{BA3B713D-1FBB-0E4F-91D0-D2B735266E79}" type="slidenum">
              <a:rPr lang="en-GB" sz="1800" smtClean="0">
                <a:solidFill>
                  <a:schemeClr val="accent6"/>
                </a:solidFill>
              </a:rPr>
              <a:pPr algn="r"/>
              <a:t>‹#›</a:t>
            </a:fld>
            <a:endParaRPr lang="en-GB" sz="18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648000" y="952305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19568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706" y="622101"/>
            <a:ext cx="17106233" cy="1297779"/>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3" name="Content Placeholder 2"/>
          <p:cNvSpPr>
            <a:spLocks noGrp="1"/>
          </p:cNvSpPr>
          <p:nvPr>
            <p:ph idx="1" hasCustomPrompt="1"/>
          </p:nvPr>
        </p:nvSpPr>
        <p:spPr>
          <a:xfrm>
            <a:off x="562709" y="2123671"/>
            <a:ext cx="11448000" cy="6039665"/>
          </a:xfrm>
          <a:prstGeom prst="rect">
            <a:avLst/>
          </a:prstGeom>
        </p:spPr>
        <p:txBody>
          <a:bodyPr lIns="0" tIns="0" rIns="0" bIns="0">
            <a:normAutofit/>
          </a:bodyPr>
          <a:lstStyle>
            <a:lvl1pPr marL="0" indent="0">
              <a:lnSpc>
                <a:spcPct val="100000"/>
              </a:lnSpc>
              <a:spcBef>
                <a:spcPts val="0"/>
              </a:spcBef>
              <a:spcAft>
                <a:spcPts val="675"/>
              </a:spcAft>
              <a:buClr>
                <a:schemeClr val="tx1"/>
              </a:buClr>
              <a:buFont typeface="Arial" panose="020B0604020202020204" pitchFamily="34" charset="0"/>
              <a:buNone/>
              <a:defRPr sz="2475" b="0">
                <a:solidFill>
                  <a:schemeClr val="tx1"/>
                </a:solidFill>
              </a:defRPr>
            </a:lvl1pPr>
            <a:lvl2pPr>
              <a:buClr>
                <a:schemeClr val="tx1"/>
              </a:buClr>
              <a:defRPr sz="2475">
                <a:solidFill>
                  <a:schemeClr val="tx1"/>
                </a:solidFill>
              </a:defRPr>
            </a:lvl2pPr>
            <a:lvl3pPr>
              <a:buClr>
                <a:schemeClr val="tx1"/>
              </a:buClr>
              <a:defRPr sz="2475">
                <a:solidFill>
                  <a:schemeClr val="tx1"/>
                </a:solidFill>
              </a:defRPr>
            </a:lvl3pPr>
            <a:lvl4pPr>
              <a:buClr>
                <a:schemeClr val="tx1"/>
              </a:buClr>
              <a:defRPr sz="2475">
                <a:solidFill>
                  <a:schemeClr val="tx1"/>
                </a:solidFill>
              </a:defRPr>
            </a:lvl4pPr>
            <a:lvl5pPr>
              <a:buClr>
                <a:schemeClr val="tx1"/>
              </a:buClr>
              <a:defRPr sz="2475">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39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1" y="648000"/>
            <a:ext cx="17106233" cy="1297779"/>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574589"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574589"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2301790"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4028989"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5756191"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7483391"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9210592"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10937790"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12664993"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14392193"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6119389" y="271682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2301790"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4028989"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5756191"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7483391"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9210592"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10937790"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12664993"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14392193"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6119389" y="476274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574589"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2301790"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4028989"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5756191"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7483391"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9210592"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10937790"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12664993"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14392193"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6119389" y="6808660"/>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242060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574589" y="4762744"/>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2301790" y="4762744"/>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4028989" y="4762744"/>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5756191" y="4762744"/>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574589" y="6817352"/>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2301790" y="6817352"/>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4028989" y="6817352"/>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5756191" y="6817352"/>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7684369" y="4762741"/>
            <a:ext cx="2987201" cy="29230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11211230" y="4762741"/>
            <a:ext cx="2987201" cy="29230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14738095" y="4762741"/>
            <a:ext cx="2987201" cy="29230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648001" y="648000"/>
            <a:ext cx="17106233" cy="1297779"/>
          </a:xfrm>
          <a:prstGeom prst="rect">
            <a:avLst/>
          </a:prstGeom>
        </p:spPr>
        <p:txBody>
          <a:bodyPr lIns="0" tIns="0" rIns="0" bIns="0">
            <a:normAutofit/>
          </a:bodyPr>
          <a:lstStyle>
            <a:lvl1pPr>
              <a:defRPr sz="4050" b="1">
                <a:solidFill>
                  <a:schemeClr val="tx1"/>
                </a:solidFill>
              </a:defRPr>
            </a:lvl1pPr>
          </a:lstStyle>
          <a:p>
            <a:r>
              <a:rPr lang="en-GB"/>
              <a:t>Heading</a:t>
            </a:r>
          </a:p>
        </p:txBody>
      </p:sp>
    </p:spTree>
    <p:extLst>
      <p:ext uri="{BB962C8B-B14F-4D97-AF65-F5344CB8AC3E}">
        <p14:creationId xmlns:p14="http://schemas.microsoft.com/office/powerpoint/2010/main" val="9672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1" y="648000"/>
            <a:ext cx="17106233" cy="1297779"/>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2" y="3132002"/>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700" b="1">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Subhead if needed</a:t>
            </a:r>
          </a:p>
        </p:txBody>
      </p:sp>
      <p:sp>
        <p:nvSpPr>
          <p:cNvPr id="3" name="Content Placeholder 2"/>
          <p:cNvSpPr>
            <a:spLocks noGrp="1"/>
          </p:cNvSpPr>
          <p:nvPr>
            <p:ph idx="1"/>
          </p:nvPr>
        </p:nvSpPr>
        <p:spPr>
          <a:xfrm>
            <a:off x="648000" y="4103988"/>
            <a:ext cx="16632000" cy="5184000"/>
          </a:xfrm>
          <a:prstGeom prst="rect">
            <a:avLst/>
          </a:prstGeom>
        </p:spPr>
        <p:txBody>
          <a:bodyPr lIns="0" tIns="0" rIns="0" bIns="0" numCol="2" spcCol="432000">
            <a:noAutofit/>
          </a:bodyPr>
          <a:lstStyle>
            <a:lvl1pPr marL="0" indent="0">
              <a:lnSpc>
                <a:spcPct val="100000"/>
              </a:lnSpc>
              <a:spcBef>
                <a:spcPts val="0"/>
              </a:spcBef>
              <a:spcAft>
                <a:spcPts val="675"/>
              </a:spcAft>
              <a:buClr>
                <a:schemeClr val="tx1"/>
              </a:buClr>
              <a:buNone/>
              <a:defRPr sz="2475" b="0">
                <a:solidFill>
                  <a:schemeClr val="tx1"/>
                </a:solidFill>
              </a:defRPr>
            </a:lvl1pPr>
            <a:lvl2pPr>
              <a:buClr>
                <a:schemeClr val="tx1"/>
              </a:buClr>
              <a:defRPr sz="2475">
                <a:solidFill>
                  <a:schemeClr val="tx1"/>
                </a:solidFill>
              </a:defRPr>
            </a:lvl2pPr>
            <a:lvl3pPr>
              <a:buClr>
                <a:schemeClr val="tx1"/>
              </a:buClr>
              <a:defRPr sz="2475">
                <a:solidFill>
                  <a:schemeClr val="tx1"/>
                </a:solidFill>
              </a:defRPr>
            </a:lvl3pPr>
            <a:lvl4pPr>
              <a:buClr>
                <a:schemeClr val="tx1"/>
              </a:buClr>
              <a:defRPr sz="2475">
                <a:solidFill>
                  <a:schemeClr val="tx1"/>
                </a:solidFill>
              </a:defRPr>
            </a:lvl4pPr>
            <a:lvl5pPr>
              <a:buClr>
                <a:schemeClr val="tx1"/>
              </a:buClr>
              <a:defRPr sz="2475">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613184" y="9504000"/>
            <a:ext cx="1709881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Tree>
    <p:extLst>
      <p:ext uri="{BB962C8B-B14F-4D97-AF65-F5344CB8AC3E}">
        <p14:creationId xmlns:p14="http://schemas.microsoft.com/office/powerpoint/2010/main" val="13480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00" y="4104000"/>
            <a:ext cx="16632000" cy="5184000"/>
          </a:xfrm>
          <a:prstGeom prst="rect">
            <a:avLst/>
          </a:prstGeom>
        </p:spPr>
        <p:txBody>
          <a:bodyPr lIns="0" tIns="0" rIns="0" bIns="0" numCol="3" spcCol="432000">
            <a:noAutofit/>
          </a:bodyPr>
          <a:lstStyle>
            <a:lvl1pPr marL="0" indent="0">
              <a:lnSpc>
                <a:spcPct val="100000"/>
              </a:lnSpc>
              <a:spcBef>
                <a:spcPts val="0"/>
              </a:spcBef>
              <a:spcAft>
                <a:spcPts val="675"/>
              </a:spcAft>
              <a:buClr>
                <a:schemeClr val="tx1"/>
              </a:buClr>
              <a:buNone/>
              <a:defRPr sz="2475" b="0">
                <a:solidFill>
                  <a:schemeClr val="tx1"/>
                </a:solidFill>
              </a:defRPr>
            </a:lvl1pPr>
            <a:lvl2pPr>
              <a:buClr>
                <a:schemeClr val="tx1"/>
              </a:buClr>
              <a:defRPr sz="2475">
                <a:solidFill>
                  <a:schemeClr val="tx1"/>
                </a:solidFill>
              </a:defRPr>
            </a:lvl2pPr>
            <a:lvl3pPr>
              <a:buClr>
                <a:schemeClr val="tx1"/>
              </a:buClr>
              <a:defRPr sz="2475">
                <a:solidFill>
                  <a:schemeClr val="tx1"/>
                </a:solidFill>
              </a:defRPr>
            </a:lvl3pPr>
            <a:lvl4pPr>
              <a:buClr>
                <a:schemeClr val="tx1"/>
              </a:buClr>
              <a:defRPr sz="2475">
                <a:solidFill>
                  <a:schemeClr val="tx1"/>
                </a:solidFill>
              </a:defRPr>
            </a:lvl4pPr>
            <a:lvl5pPr>
              <a:buClr>
                <a:schemeClr val="tx1"/>
              </a:buClr>
              <a:defRPr sz="2475">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2" y="3132002"/>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700" b="1">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1" y="648000"/>
            <a:ext cx="17106233" cy="1297779"/>
          </a:xfrm>
          <a:prstGeom prst="rect">
            <a:avLst/>
          </a:prstGeom>
        </p:spPr>
        <p:txBody>
          <a:bodyPr lIns="0" tIns="0" rIns="0" bIns="0">
            <a:normAutofit/>
          </a:bodyPr>
          <a:lstStyle>
            <a:lvl1pPr>
              <a:defRPr sz="405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648000" y="952305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124601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00" y="4157999"/>
            <a:ext cx="16632000" cy="5184000"/>
          </a:xfrm>
          <a:prstGeom prst="rect">
            <a:avLst/>
          </a:prstGeom>
        </p:spPr>
        <p:txBody>
          <a:bodyPr lIns="0" tIns="0" rIns="0" bIns="0">
            <a:normAutofit/>
          </a:bodyPr>
          <a:lstStyle>
            <a:lvl1pPr marL="0" indent="0">
              <a:lnSpc>
                <a:spcPct val="100000"/>
              </a:lnSpc>
              <a:spcBef>
                <a:spcPts val="0"/>
              </a:spcBef>
              <a:spcAft>
                <a:spcPts val="675"/>
              </a:spcAft>
              <a:buClr>
                <a:schemeClr val="tx1"/>
              </a:buClr>
              <a:buNone/>
              <a:defRPr sz="2475" b="0">
                <a:solidFill>
                  <a:schemeClr val="tx1"/>
                </a:solidFill>
              </a:defRPr>
            </a:lvl1pPr>
            <a:lvl2pPr>
              <a:buClr>
                <a:schemeClr val="tx1"/>
              </a:buClr>
              <a:defRPr sz="2475">
                <a:solidFill>
                  <a:schemeClr val="tx1"/>
                </a:solidFill>
              </a:defRPr>
            </a:lvl2pPr>
            <a:lvl3pPr>
              <a:buClr>
                <a:schemeClr val="tx1"/>
              </a:buClr>
              <a:defRPr sz="2475">
                <a:solidFill>
                  <a:schemeClr val="tx1"/>
                </a:solidFill>
              </a:defRPr>
            </a:lvl3pPr>
            <a:lvl4pPr>
              <a:buClr>
                <a:schemeClr val="tx1"/>
              </a:buClr>
              <a:defRPr sz="2475">
                <a:solidFill>
                  <a:schemeClr val="tx1"/>
                </a:solidFill>
              </a:defRPr>
            </a:lvl4pPr>
            <a:lvl5pPr>
              <a:buClr>
                <a:schemeClr val="tx1"/>
              </a:buClr>
              <a:defRPr sz="2475">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3" y="3132003"/>
            <a:ext cx="16518966" cy="866891"/>
          </a:xfrm>
          <a:prstGeom prst="rect">
            <a:avLst/>
          </a:prstGeom>
        </p:spPr>
        <p:txBody>
          <a:bodyPr lIns="0" tIns="0" rIns="0" bIns="0">
            <a:noAutofit/>
          </a:bodyPr>
          <a:lstStyle>
            <a:lvl1pPr marL="0" indent="0">
              <a:lnSpc>
                <a:spcPts val="2475"/>
              </a:lnSpc>
              <a:spcBef>
                <a:spcPts val="0"/>
              </a:spcBef>
              <a:spcAft>
                <a:spcPts val="1013"/>
              </a:spcAft>
              <a:buClr>
                <a:schemeClr val="tx1"/>
              </a:buClr>
              <a:buNone/>
              <a:defRPr sz="2700" b="1">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648001" y="648000"/>
            <a:ext cx="17106233" cy="1297779"/>
          </a:xfrm>
          <a:prstGeom prst="rect">
            <a:avLst/>
          </a:prstGeom>
        </p:spPr>
        <p:txBody>
          <a:bodyPr lIns="0" tIns="0" rIns="0" bIns="0">
            <a:normAutofit/>
          </a:bodyPr>
          <a:lstStyle>
            <a:lvl1pPr>
              <a:defRPr sz="405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35800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142" y="2471356"/>
            <a:ext cx="7364354" cy="4695104"/>
          </a:xfrm>
          <a:prstGeom prst="rect">
            <a:avLst/>
          </a:prstGeom>
        </p:spPr>
        <p:txBody>
          <a:bodyPr anchor="t">
            <a:normAutofit/>
          </a:bodyPr>
          <a:lstStyle>
            <a:lvl1pPr marL="0" indent="0">
              <a:lnSpc>
                <a:spcPts val="4725"/>
              </a:lnSpc>
              <a:defRPr sz="405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tx1"/>
                </a:solidFill>
              </a:rPr>
              <a:pPr algn="r"/>
              <a:t>‹#›</a:t>
            </a:fld>
            <a:endParaRPr lang="en-GB" sz="135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98154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t>‹#›</a:t>
            </a:fld>
            <a:endParaRPr lang="en-GB" sz="135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821554" y="1770447"/>
            <a:ext cx="14716898" cy="4474845"/>
          </a:xfrm>
          <a:prstGeom prst="rect">
            <a:avLst/>
          </a:prstGeom>
        </p:spPr>
        <p:txBody>
          <a:bodyPr>
            <a:noAutofit/>
          </a:bodyPr>
          <a:lstStyle>
            <a:lvl1pPr marL="0" indent="0" algn="ctr">
              <a:buNone/>
              <a:defRPr sz="4725" b="0">
                <a:solidFill>
                  <a:schemeClr val="tx1"/>
                </a:solidFill>
              </a:defRPr>
            </a:lvl1pPr>
            <a:lvl2pPr marL="401837" indent="0">
              <a:buNone/>
              <a:defRPr>
                <a:solidFill>
                  <a:schemeClr val="tx1"/>
                </a:solidFill>
              </a:defRPr>
            </a:lvl2pPr>
            <a:lvl3pPr marL="803672" indent="0">
              <a:buNone/>
              <a:defRPr>
                <a:solidFill>
                  <a:schemeClr val="tx1"/>
                </a:solidFill>
              </a:defRPr>
            </a:lvl3pPr>
            <a:lvl4pPr marL="1216223" indent="0">
              <a:buNone/>
              <a:defRPr>
                <a:solidFill>
                  <a:schemeClr val="tx1"/>
                </a:solidFill>
              </a:defRPr>
            </a:lvl4pPr>
            <a:lvl5pPr marL="1618059"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6226385" y="7644354"/>
            <a:ext cx="5835227" cy="1345407"/>
          </a:xfrm>
          <a:prstGeom prst="rect">
            <a:avLst/>
          </a:prstGeom>
        </p:spPr>
        <p:txBody>
          <a:bodyPr>
            <a:normAutofit/>
          </a:bodyPr>
          <a:lstStyle>
            <a:lvl1pPr marL="0" indent="0" algn="ctr">
              <a:buNone/>
              <a:defRPr sz="2475" b="1">
                <a:solidFill>
                  <a:schemeClr val="accent6"/>
                </a:solidFill>
              </a:defRPr>
            </a:lvl1pPr>
            <a:lvl2pPr marL="401837" indent="0">
              <a:buNone/>
              <a:defRPr/>
            </a:lvl2pPr>
            <a:lvl3pPr marL="803672" indent="0">
              <a:buNone/>
              <a:defRPr/>
            </a:lvl3pPr>
            <a:lvl4pPr marL="1216223" indent="0">
              <a:buNone/>
              <a:defRPr/>
            </a:lvl4pPr>
            <a:lvl5pPr marL="161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648001" y="9504000"/>
            <a:ext cx="1707729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3131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3416582"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3416582" y="3132000"/>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9347826"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9347826" y="313355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3416582"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3416582" y="697390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9359171" y="562830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9347826" y="697564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648001" y="9504000"/>
            <a:ext cx="1707729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Tree>
    <p:extLst>
      <p:ext uri="{BB962C8B-B14F-4D97-AF65-F5344CB8AC3E}">
        <p14:creationId xmlns:p14="http://schemas.microsoft.com/office/powerpoint/2010/main" val="264767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48000" y="4048627"/>
            <a:ext cx="5346000" cy="4967999"/>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48000" y="2536623"/>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486568" y="4048627"/>
            <a:ext cx="5346000" cy="4967999"/>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486568" y="2536623"/>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3" y="9795582"/>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648001" y="9504000"/>
            <a:ext cx="1707729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3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648000"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648000" y="3132000"/>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88000" y="313355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88000"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648000" y="6966000"/>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3" y="9795582"/>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648000" y="5616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588000" y="6966000"/>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588000" y="5616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810000" y="1944000"/>
            <a:ext cx="5022000" cy="1026000"/>
          </a:xfrm>
        </p:spPr>
        <p:txBody>
          <a:bodyPr anchor="ctr"/>
          <a:lstStyle>
            <a:lvl1pPr algn="ctr">
              <a:buNone/>
              <a:defRPr sz="2475"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6750000" y="1953693"/>
            <a:ext cx="5022000" cy="1026000"/>
          </a:xfrm>
        </p:spPr>
        <p:txBody>
          <a:bodyPr anchor="ctr"/>
          <a:lstStyle>
            <a:lvl1pPr algn="ctr">
              <a:buNone/>
              <a:defRPr sz="2475"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810000" y="5778000"/>
            <a:ext cx="5022000" cy="1026000"/>
          </a:xfrm>
        </p:spPr>
        <p:txBody>
          <a:bodyPr anchor="ctr"/>
          <a:lstStyle>
            <a:lvl1pPr algn="ctr">
              <a:buNone/>
              <a:defRPr sz="2475"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6750000" y="5778000"/>
            <a:ext cx="5022000" cy="1026000"/>
          </a:xfrm>
        </p:spPr>
        <p:txBody>
          <a:bodyPr anchor="ctr"/>
          <a:lstStyle>
            <a:lvl1pPr algn="ctr">
              <a:buNone/>
              <a:defRPr sz="2475"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121838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4114525"/>
            <a:ext cx="5346000" cy="4967999"/>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4114525"/>
            <a:ext cx="5346000" cy="4967999"/>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3" y="9795582"/>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648002" y="2602523"/>
            <a:ext cx="5346002" cy="6479567"/>
          </a:xfrm>
        </p:spPr>
        <p:txBody>
          <a:bodyPr/>
          <a:lstStyle>
            <a:lvl1pPr marL="0" indent="0">
              <a:buNone/>
              <a:defRPr sz="2475">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399814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619062"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619062" y="4114525"/>
            <a:ext cx="5346000" cy="4967999"/>
          </a:xfrm>
          <a:prstGeom prst="rect">
            <a:avLst/>
          </a:prstGeom>
          <a:solidFill>
            <a:schemeClr val="bg1">
              <a:lumMod val="95000"/>
            </a:schemeClr>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4114525"/>
            <a:ext cx="5346000" cy="4967999"/>
          </a:xfrm>
          <a:prstGeom prst="rect">
            <a:avLst/>
          </a:prstGeom>
          <a:solidFill>
            <a:schemeClr val="bg1">
              <a:lumMod val="95000"/>
            </a:schemeClr>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4114525"/>
            <a:ext cx="5346000" cy="4967999"/>
          </a:xfrm>
          <a:prstGeom prst="rect">
            <a:avLst/>
          </a:prstGeom>
          <a:solidFill>
            <a:schemeClr val="bg1">
              <a:lumMod val="95000"/>
            </a:schemeClr>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Tree>
    <p:extLst>
      <p:ext uri="{BB962C8B-B14F-4D97-AF65-F5344CB8AC3E}">
        <p14:creationId xmlns:p14="http://schemas.microsoft.com/office/powerpoint/2010/main" val="248921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648002" y="1927525"/>
            <a:ext cx="5346002" cy="7154567"/>
          </a:xfrm>
        </p:spPr>
        <p:txBody>
          <a:bodyPr/>
          <a:lstStyle>
            <a:lvl1pPr marL="0" indent="0">
              <a:buNone/>
              <a:defRPr sz="2475">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6465642" y="19275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6465642" y="3277521"/>
            <a:ext cx="5346000" cy="2268000"/>
          </a:xfrm>
          <a:prstGeom prst="rect">
            <a:avLst/>
          </a:prstGeom>
          <a:solidFill>
            <a:schemeClr val="bg1">
              <a:lumMod val="95000"/>
            </a:schemeClr>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12396887" y="19275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12396887" y="3279072"/>
            <a:ext cx="5346000" cy="2268000"/>
          </a:xfrm>
          <a:prstGeom prst="rect">
            <a:avLst/>
          </a:prstGeom>
          <a:solidFill>
            <a:schemeClr val="bg1">
              <a:lumMod val="95000"/>
            </a:schemeClr>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6465642" y="57694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6465642" y="7119422"/>
            <a:ext cx="5346000" cy="2268000"/>
          </a:xfrm>
          <a:prstGeom prst="rect">
            <a:avLst/>
          </a:prstGeom>
          <a:solidFill>
            <a:schemeClr val="bg1">
              <a:lumMod val="95000"/>
            </a:schemeClr>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12408233" y="5773823"/>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12396887" y="7121162"/>
            <a:ext cx="5346000" cy="2268000"/>
          </a:xfrm>
          <a:prstGeom prst="rect">
            <a:avLst/>
          </a:prstGeom>
          <a:solidFill>
            <a:schemeClr val="bg1">
              <a:lumMod val="95000"/>
            </a:schemeClr>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Tree>
    <p:extLst>
      <p:ext uri="{BB962C8B-B14F-4D97-AF65-F5344CB8AC3E}">
        <p14:creationId xmlns:p14="http://schemas.microsoft.com/office/powerpoint/2010/main" val="87017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3556469" y="163493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3556469" y="2986481"/>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9385536" y="163648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9385536" y="2986481"/>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619062"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619062" y="6973901"/>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509640" y="562656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498296" y="6973901"/>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12388874"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12388874" y="6975638"/>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Tree>
    <p:extLst>
      <p:ext uri="{BB962C8B-B14F-4D97-AF65-F5344CB8AC3E}">
        <p14:creationId xmlns:p14="http://schemas.microsoft.com/office/powerpoint/2010/main" val="21162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619062"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619062" y="3132000"/>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313355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3131999"/>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619062"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619062" y="697390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561653" y="562830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550307" y="697564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12388874"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12388874" y="6975638"/>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Tree>
    <p:extLst>
      <p:ext uri="{BB962C8B-B14F-4D97-AF65-F5344CB8AC3E}">
        <p14:creationId xmlns:p14="http://schemas.microsoft.com/office/powerpoint/2010/main" val="4009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3435524"/>
            <a:ext cx="5346000" cy="5646561"/>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1923524"/>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2025"/>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3435524"/>
            <a:ext cx="5346000" cy="5646558"/>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1923524"/>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3" y="9795582"/>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648002" y="1927525"/>
            <a:ext cx="5346002" cy="7154567"/>
          </a:xfrm>
        </p:spPr>
        <p:txBody>
          <a:bodyPr lIns="0" tIns="0" rIns="0" bIns="0"/>
          <a:lstStyle>
            <a:lvl1pPr marL="0" indent="0">
              <a:buNone/>
              <a:defRPr sz="2475">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6712307" y="2139356"/>
            <a:ext cx="5022000" cy="1026000"/>
          </a:xfrm>
        </p:spPr>
        <p:txBody>
          <a:bodyPr anchor="ctr"/>
          <a:lstStyle>
            <a:lvl1pPr algn="ctr">
              <a:buNone/>
              <a:defRPr sz="2475"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12550874" y="2139356"/>
            <a:ext cx="5022000" cy="1026000"/>
          </a:xfrm>
        </p:spPr>
        <p:txBody>
          <a:bodyPr anchor="ctr"/>
          <a:lstStyle>
            <a:lvl1pPr algn="ctr">
              <a:buNone/>
              <a:defRPr sz="2475"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255853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619062"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781062" y="2845521"/>
            <a:ext cx="5022000" cy="1026000"/>
          </a:xfrm>
        </p:spPr>
        <p:txBody>
          <a:bodyPr anchor="ctr"/>
          <a:lstStyle>
            <a:lvl1pPr algn="ctr">
              <a:buNone/>
              <a:defRPr sz="2475"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619062" y="4114525"/>
            <a:ext cx="5346000" cy="4967999"/>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6712307" y="2845521"/>
            <a:ext cx="5022000" cy="1026000"/>
          </a:xfrm>
        </p:spPr>
        <p:txBody>
          <a:bodyPr anchor="ctr"/>
          <a:lstStyle>
            <a:lvl1pPr algn="ctr">
              <a:buNone/>
              <a:defRPr sz="2475"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4114525"/>
            <a:ext cx="5346000" cy="4967999"/>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2602521"/>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12550874" y="2837994"/>
            <a:ext cx="5022000" cy="1026000"/>
          </a:xfrm>
        </p:spPr>
        <p:txBody>
          <a:bodyPr anchor="ctr"/>
          <a:lstStyle>
            <a:lvl1pPr algn="ctr">
              <a:buNone/>
              <a:defRPr sz="2475"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4114525"/>
            <a:ext cx="5346000" cy="4967999"/>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Tree>
    <p:extLst>
      <p:ext uri="{BB962C8B-B14F-4D97-AF65-F5344CB8AC3E}">
        <p14:creationId xmlns:p14="http://schemas.microsoft.com/office/powerpoint/2010/main" val="30832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3" y="9795582"/>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6465642" y="327752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6465642" y="19275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12396887" y="3279072"/>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12396887" y="19275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6465642" y="7119422"/>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6465642" y="576942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12396887" y="7121162"/>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12408233" y="5773823"/>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648002" y="2089521"/>
            <a:ext cx="5346002" cy="7297902"/>
          </a:xfrm>
        </p:spPr>
        <p:txBody>
          <a:bodyPr lIns="0" tIns="0" rIns="0" bIns="0"/>
          <a:lstStyle>
            <a:lvl1pPr marL="0" indent="0">
              <a:buNone/>
              <a:defRPr sz="2475"/>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6627642" y="2089521"/>
            <a:ext cx="5022000" cy="1026000"/>
          </a:xfrm>
        </p:spPr>
        <p:txBody>
          <a:bodyPr anchor="ctr"/>
          <a:lstStyle>
            <a:lvl1pPr algn="ctr">
              <a:buNone/>
              <a:defRPr sz="2475"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12558887" y="2091599"/>
            <a:ext cx="5022000" cy="1026000"/>
          </a:xfrm>
        </p:spPr>
        <p:txBody>
          <a:bodyPr anchor="ctr"/>
          <a:lstStyle>
            <a:lvl1pPr algn="ctr">
              <a:buNone/>
              <a:defRPr sz="2475"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6627642" y="5931421"/>
            <a:ext cx="5022000" cy="1026000"/>
          </a:xfrm>
        </p:spPr>
        <p:txBody>
          <a:bodyPr anchor="ctr"/>
          <a:lstStyle>
            <a:lvl1pPr algn="ctr">
              <a:buNone/>
              <a:defRPr sz="2475"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12570233" y="5931421"/>
            <a:ext cx="5022000" cy="1026000"/>
          </a:xfrm>
        </p:spPr>
        <p:txBody>
          <a:bodyPr anchor="ctr"/>
          <a:lstStyle>
            <a:lvl1pPr algn="ctr">
              <a:buNone/>
              <a:defRPr sz="2475"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424606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3556469" y="1670099"/>
            <a:ext cx="5346000" cy="1349814"/>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3718469" y="1842752"/>
            <a:ext cx="5022000" cy="1026000"/>
          </a:xfrm>
        </p:spPr>
        <p:txBody>
          <a:bodyPr anchor="ctr"/>
          <a:lstStyle>
            <a:lvl1pPr algn="ctr">
              <a:buNone/>
              <a:defRPr sz="2475"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3556469" y="2986481"/>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9385536" y="163648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9555646" y="1842752"/>
            <a:ext cx="5022000" cy="1026000"/>
          </a:xfrm>
        </p:spPr>
        <p:txBody>
          <a:bodyPr anchor="ctr"/>
          <a:lstStyle>
            <a:lvl1pPr algn="ctr">
              <a:buNone/>
              <a:defRPr sz="2475"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9385536" y="2986481"/>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619062"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786737" y="5785901"/>
            <a:ext cx="5022000" cy="1026000"/>
          </a:xfrm>
        </p:spPr>
        <p:txBody>
          <a:bodyPr anchor="ctr"/>
          <a:lstStyle>
            <a:lvl1pPr algn="ctr">
              <a:buNone/>
              <a:defRPr sz="2475"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619062" y="6973901"/>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509640" y="562656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6690116" y="5785901"/>
            <a:ext cx="5022000" cy="1026000"/>
          </a:xfrm>
        </p:spPr>
        <p:txBody>
          <a:bodyPr anchor="ctr"/>
          <a:lstStyle>
            <a:lvl1pPr algn="ctr">
              <a:buNone/>
              <a:defRPr sz="2475"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498296" y="6973901"/>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12388874"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12550874" y="5785901"/>
            <a:ext cx="5022000" cy="1026000"/>
          </a:xfrm>
        </p:spPr>
        <p:txBody>
          <a:bodyPr anchor="ctr"/>
          <a:lstStyle>
            <a:lvl1pPr algn="ctr">
              <a:buNone/>
              <a:defRPr sz="2475"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12388874" y="6975638"/>
            <a:ext cx="5346000" cy="2268000"/>
          </a:xfrm>
          <a:prstGeom prst="rect">
            <a:avLst/>
          </a:prstGeom>
          <a:solidFill>
            <a:srgbClr val="F2F2F2"/>
          </a:solidFill>
        </p:spPr>
        <p:txBody>
          <a:bodyPr lIns="216000" tIns="216000" rIns="216000" bIns="216000">
            <a:noAutofit/>
          </a:bodyPr>
          <a:lstStyle>
            <a:lvl1pPr marL="0" indent="0" algn="ctr">
              <a:lnSpc>
                <a:spcPts val="2475"/>
              </a:lnSpc>
              <a:spcBef>
                <a:spcPts val="0"/>
              </a:spcBef>
              <a:spcAft>
                <a:spcPts val="1013"/>
              </a:spcAft>
              <a:buClr>
                <a:schemeClr val="tx1"/>
              </a:buClr>
              <a:buNone/>
              <a:defRPr sz="2025">
                <a:solidFill>
                  <a:schemeClr val="tx1"/>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Tree>
    <p:extLst>
      <p:ext uri="{BB962C8B-B14F-4D97-AF65-F5344CB8AC3E}">
        <p14:creationId xmlns:p14="http://schemas.microsoft.com/office/powerpoint/2010/main" val="171018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648001" y="648004"/>
            <a:ext cx="17106233" cy="1043591"/>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619062"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781062" y="1944000"/>
            <a:ext cx="5022000" cy="1026000"/>
          </a:xfrm>
        </p:spPr>
        <p:txBody>
          <a:bodyPr anchor="ctr"/>
          <a:lstStyle>
            <a:lvl1pPr algn="ctr">
              <a:buNone/>
              <a:defRPr sz="2475"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619062" y="3132000"/>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550307"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6723653" y="1944000"/>
            <a:ext cx="5022000" cy="1026000"/>
          </a:xfrm>
        </p:spPr>
        <p:txBody>
          <a:bodyPr anchor="ctr"/>
          <a:lstStyle>
            <a:lvl1pPr algn="ctr">
              <a:buNone/>
              <a:defRPr sz="2475"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50307" y="313355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12388874"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12550874" y="1944000"/>
            <a:ext cx="5022000" cy="1026000"/>
          </a:xfrm>
        </p:spPr>
        <p:txBody>
          <a:bodyPr anchor="ctr"/>
          <a:lstStyle>
            <a:lvl1pPr algn="ctr">
              <a:buNone/>
              <a:defRPr sz="2475"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12388874" y="3131999"/>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619062"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781062" y="5785901"/>
            <a:ext cx="5022000" cy="1026000"/>
          </a:xfrm>
        </p:spPr>
        <p:txBody>
          <a:bodyPr anchor="ctr"/>
          <a:lstStyle>
            <a:lvl1pPr algn="ctr">
              <a:buNone/>
              <a:defRPr sz="2475"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619062" y="697390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561653" y="562830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6723653" y="5785901"/>
            <a:ext cx="5022000" cy="1026000"/>
          </a:xfrm>
        </p:spPr>
        <p:txBody>
          <a:bodyPr anchor="ctr"/>
          <a:lstStyle>
            <a:lvl1pPr algn="ctr">
              <a:buNone/>
              <a:defRPr sz="2475"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550307" y="6975641"/>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12388874"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12550874" y="5785901"/>
            <a:ext cx="5022000" cy="1026000"/>
          </a:xfrm>
        </p:spPr>
        <p:txBody>
          <a:bodyPr anchor="ctr"/>
          <a:lstStyle>
            <a:lvl1pPr algn="ctr">
              <a:buNone/>
              <a:defRPr sz="2475"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12388874" y="6975638"/>
            <a:ext cx="5346000" cy="2268000"/>
          </a:xfrm>
          <a:prstGeom prst="rect">
            <a:avLst/>
          </a:prstGeom>
          <a:solidFill>
            <a:srgbClr val="F2F2F2"/>
          </a:solidFill>
        </p:spPr>
        <p:txBody>
          <a:bodyPr lIns="216000" tIns="216000" rIns="216000" bIns="216000">
            <a:noAutofit/>
          </a:bodyPr>
          <a:lstStyle>
            <a:lvl1pPr marL="0" indent="0">
              <a:lnSpc>
                <a:spcPts val="2475"/>
              </a:lnSpc>
              <a:spcBef>
                <a:spcPts val="0"/>
              </a:spcBef>
              <a:spcAft>
                <a:spcPts val="1013"/>
              </a:spcAft>
              <a:buClr>
                <a:schemeClr val="tx1"/>
              </a:buClr>
              <a:buNone/>
              <a:defRPr sz="2025">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pPr algn="r"/>
              <a:t>‹#›</a:t>
            </a:fld>
            <a:endParaRPr lang="en-GB" sz="1350">
              <a:solidFill>
                <a:schemeClr val="accent6"/>
              </a:solidFill>
            </a:endParaRPr>
          </a:p>
        </p:txBody>
      </p:sp>
    </p:spTree>
    <p:extLst>
      <p:ext uri="{BB962C8B-B14F-4D97-AF65-F5344CB8AC3E}">
        <p14:creationId xmlns:p14="http://schemas.microsoft.com/office/powerpoint/2010/main" val="250543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2" y="4"/>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25"/>
          </a:p>
        </p:txBody>
      </p:sp>
      <p:sp>
        <p:nvSpPr>
          <p:cNvPr id="6" name="Rectangle 5">
            <a:extLst>
              <a:ext uri="{FF2B5EF4-FFF2-40B4-BE49-F238E27FC236}">
                <a16:creationId xmlns:a16="http://schemas.microsoft.com/office/drawing/2014/main" id="{F23656E6-FF78-F94F-8811-84EB59CAC3BF}"/>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t>‹#›</a:t>
            </a:fld>
            <a:endParaRPr lang="en-GB" sz="135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8288000" cy="10287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340849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2"/>
                </a:solidFill>
              </a:rPr>
              <a:t>‹#›</a:t>
            </a:fld>
            <a:endParaRPr lang="en-GB" sz="135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805838" y="1971238"/>
            <a:ext cx="11255774" cy="5200091"/>
          </a:xfrm>
          <a:prstGeom prst="rect">
            <a:avLst/>
          </a:prstGeom>
        </p:spPr>
        <p:txBody>
          <a:bodyPr>
            <a:noAutofit/>
          </a:bodyPr>
          <a:lstStyle>
            <a:lvl1pPr marL="324000" indent="-324000" algn="l">
              <a:buNone/>
              <a:defRPr sz="4725" b="1">
                <a:solidFill>
                  <a:schemeClr val="tx1"/>
                </a:solidFill>
              </a:defRPr>
            </a:lvl1pPr>
            <a:lvl2pPr marL="401837" indent="0">
              <a:buNone/>
              <a:defRPr>
                <a:solidFill>
                  <a:schemeClr val="tx1"/>
                </a:solidFill>
              </a:defRPr>
            </a:lvl2pPr>
            <a:lvl3pPr marL="803672" indent="0">
              <a:buNone/>
              <a:defRPr>
                <a:solidFill>
                  <a:schemeClr val="tx1"/>
                </a:solidFill>
              </a:defRPr>
            </a:lvl3pPr>
            <a:lvl4pPr marL="1216223" indent="0">
              <a:buNone/>
              <a:defRPr>
                <a:solidFill>
                  <a:schemeClr val="tx1"/>
                </a:solidFill>
              </a:defRPr>
            </a:lvl4pPr>
            <a:lvl5pPr marL="161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1242002" y="7171325"/>
            <a:ext cx="11255774" cy="1345407"/>
          </a:xfrm>
          <a:prstGeom prst="rect">
            <a:avLst/>
          </a:prstGeom>
        </p:spPr>
        <p:txBody>
          <a:bodyPr/>
          <a:lstStyle>
            <a:lvl1pPr marL="0" indent="0" algn="l">
              <a:buNone/>
              <a:defRPr b="1">
                <a:solidFill>
                  <a:schemeClr val="tx1"/>
                </a:solidFill>
              </a:defRPr>
            </a:lvl1pPr>
            <a:lvl2pPr marL="401837" indent="0">
              <a:buNone/>
              <a:defRPr/>
            </a:lvl2pPr>
            <a:lvl3pPr marL="803672" indent="0">
              <a:buNone/>
              <a:defRPr/>
            </a:lvl3pPr>
            <a:lvl4pPr marL="1216223" indent="0">
              <a:buNone/>
              <a:defRPr/>
            </a:lvl4pPr>
            <a:lvl5pPr marL="161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140487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4"/>
            <a:ext cx="18288000" cy="10286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2005579" y="2509990"/>
            <a:ext cx="5191928" cy="987551"/>
          </a:xfrm>
          <a:prstGeom prst="rect">
            <a:avLst/>
          </a:prstGeom>
        </p:spPr>
        <p:txBody>
          <a:bodyPr lIns="0" tIns="0" rIns="0" bIns="0">
            <a:noAutofit/>
          </a:bodyPr>
          <a:lstStyle>
            <a:lvl1pPr marL="0" indent="0">
              <a:buNone/>
              <a:defRPr sz="4050" b="1">
                <a:solidFill>
                  <a:schemeClr val="tx1"/>
                </a:solidFill>
              </a:defRPr>
            </a:lvl1pPr>
            <a:lvl2pPr marL="401837" indent="0">
              <a:buNone/>
              <a:defRPr>
                <a:solidFill>
                  <a:schemeClr val="tx1"/>
                </a:solidFill>
              </a:defRPr>
            </a:lvl2pPr>
            <a:lvl3pPr marL="803672" indent="0">
              <a:buNone/>
              <a:defRPr>
                <a:solidFill>
                  <a:schemeClr val="tx1"/>
                </a:solidFill>
              </a:defRPr>
            </a:lvl3pPr>
            <a:lvl4pPr marL="1216223" indent="0">
              <a:buNone/>
              <a:defRPr>
                <a:solidFill>
                  <a:schemeClr val="tx1"/>
                </a:solidFill>
              </a:defRPr>
            </a:lvl4pPr>
            <a:lvl5pPr marL="161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t>‹#›</a:t>
            </a:fld>
            <a:endParaRPr lang="en-GB" sz="135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2005579" y="3497537"/>
            <a:ext cx="5191928" cy="4665795"/>
          </a:xfrm>
          <a:prstGeom prst="rect">
            <a:avLst/>
          </a:prstGeom>
        </p:spPr>
        <p:txBody>
          <a:bodyPr lIns="0" tIns="0" rIns="0" bIns="0">
            <a:normAutofit/>
          </a:bodyPr>
          <a:lstStyle>
            <a:lvl1pPr marL="0" indent="0">
              <a:lnSpc>
                <a:spcPct val="100000"/>
              </a:lnSpc>
              <a:spcBef>
                <a:spcPts val="0"/>
              </a:spcBef>
              <a:spcAft>
                <a:spcPts val="675"/>
              </a:spcAft>
              <a:buClr>
                <a:schemeClr val="tx1"/>
              </a:buClr>
              <a:buFont typeface="Arial" panose="020B0604020202020204" pitchFamily="34" charset="0"/>
              <a:buNone/>
              <a:defRPr sz="2025" b="0">
                <a:solidFill>
                  <a:schemeClr val="tx1"/>
                </a:solidFill>
              </a:defRPr>
            </a:lvl1pPr>
            <a:lvl2pPr>
              <a:buClr>
                <a:schemeClr val="tx1"/>
              </a:buClr>
              <a:defRPr sz="2475">
                <a:solidFill>
                  <a:schemeClr val="tx1"/>
                </a:solidFill>
              </a:defRPr>
            </a:lvl2pPr>
            <a:lvl3pPr>
              <a:buClr>
                <a:schemeClr val="tx1"/>
              </a:buClr>
              <a:defRPr sz="2475">
                <a:solidFill>
                  <a:schemeClr val="tx1"/>
                </a:solidFill>
              </a:defRPr>
            </a:lvl3pPr>
            <a:lvl4pPr>
              <a:buClr>
                <a:schemeClr val="tx1"/>
              </a:buClr>
              <a:defRPr sz="2475">
                <a:solidFill>
                  <a:schemeClr val="tx1"/>
                </a:solidFill>
              </a:defRPr>
            </a:lvl4pPr>
            <a:lvl5pPr>
              <a:buClr>
                <a:schemeClr val="tx1"/>
              </a:buClr>
              <a:defRPr sz="2475">
                <a:solidFill>
                  <a:schemeClr val="tx1"/>
                </a:solidFill>
              </a:defRPr>
            </a:lvl5pPr>
          </a:lstStyle>
          <a:p>
            <a:pPr lvl="0"/>
            <a:r>
              <a:rPr lang="en-GB"/>
              <a:t>Click to add text</a:t>
            </a:r>
          </a:p>
        </p:txBody>
      </p:sp>
    </p:spTree>
    <p:extLst>
      <p:ext uri="{BB962C8B-B14F-4D97-AF65-F5344CB8AC3E}">
        <p14:creationId xmlns:p14="http://schemas.microsoft.com/office/powerpoint/2010/main" val="211956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 y="4"/>
            <a:ext cx="18287999" cy="10286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2005579" y="2509990"/>
            <a:ext cx="5191928" cy="987551"/>
          </a:xfrm>
          <a:prstGeom prst="rect">
            <a:avLst/>
          </a:prstGeom>
        </p:spPr>
        <p:txBody>
          <a:bodyPr lIns="0" tIns="0" rIns="0" bIns="0">
            <a:noAutofit/>
          </a:bodyPr>
          <a:lstStyle>
            <a:lvl1pPr marL="0" indent="0">
              <a:buNone/>
              <a:defRPr sz="4050" b="1">
                <a:solidFill>
                  <a:schemeClr val="tx1"/>
                </a:solidFill>
              </a:defRPr>
            </a:lvl1pPr>
            <a:lvl2pPr marL="401837" indent="0">
              <a:buNone/>
              <a:defRPr>
                <a:solidFill>
                  <a:schemeClr val="tx1"/>
                </a:solidFill>
              </a:defRPr>
            </a:lvl2pPr>
            <a:lvl3pPr marL="803672" indent="0">
              <a:buNone/>
              <a:defRPr>
                <a:solidFill>
                  <a:schemeClr val="tx1"/>
                </a:solidFill>
              </a:defRPr>
            </a:lvl3pPr>
            <a:lvl4pPr marL="1216223" indent="0">
              <a:buNone/>
              <a:defRPr>
                <a:solidFill>
                  <a:schemeClr val="tx1"/>
                </a:solidFill>
              </a:defRPr>
            </a:lvl4pPr>
            <a:lvl5pPr marL="161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t>‹#›</a:t>
            </a:fld>
            <a:endParaRPr lang="en-GB" sz="135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2005579" y="3497537"/>
            <a:ext cx="5191928" cy="4665795"/>
          </a:xfrm>
          <a:prstGeom prst="rect">
            <a:avLst/>
          </a:prstGeom>
        </p:spPr>
        <p:txBody>
          <a:bodyPr lIns="0" tIns="0" rIns="0" bIns="0">
            <a:normAutofit/>
          </a:bodyPr>
          <a:lstStyle>
            <a:lvl1pPr marL="0" indent="0">
              <a:lnSpc>
                <a:spcPct val="100000"/>
              </a:lnSpc>
              <a:spcBef>
                <a:spcPts val="0"/>
              </a:spcBef>
              <a:spcAft>
                <a:spcPts val="675"/>
              </a:spcAft>
              <a:buClr>
                <a:schemeClr val="tx1"/>
              </a:buClr>
              <a:buFont typeface="Arial" panose="020B0604020202020204" pitchFamily="34" charset="0"/>
              <a:buNone/>
              <a:defRPr sz="2025" b="0">
                <a:solidFill>
                  <a:schemeClr val="tx1"/>
                </a:solidFill>
              </a:defRPr>
            </a:lvl1pPr>
            <a:lvl2pPr>
              <a:buClr>
                <a:schemeClr val="tx1"/>
              </a:buClr>
              <a:defRPr sz="2475">
                <a:solidFill>
                  <a:schemeClr val="tx1"/>
                </a:solidFill>
              </a:defRPr>
            </a:lvl2pPr>
            <a:lvl3pPr>
              <a:buClr>
                <a:schemeClr val="tx1"/>
              </a:buClr>
              <a:defRPr sz="2475">
                <a:solidFill>
                  <a:schemeClr val="tx1"/>
                </a:solidFill>
              </a:defRPr>
            </a:lvl3pPr>
            <a:lvl4pPr>
              <a:buClr>
                <a:schemeClr val="tx1"/>
              </a:buClr>
              <a:defRPr sz="2475">
                <a:solidFill>
                  <a:schemeClr val="tx1"/>
                </a:solidFill>
              </a:defRPr>
            </a:lvl4pPr>
            <a:lvl5pPr>
              <a:buClr>
                <a:schemeClr val="tx1"/>
              </a:buClr>
              <a:defRPr sz="2475">
                <a:solidFill>
                  <a:schemeClr val="tx1"/>
                </a:solidFill>
              </a:defRPr>
            </a:lvl5pPr>
          </a:lstStyle>
          <a:p>
            <a:pPr lvl="0"/>
            <a:r>
              <a:rPr lang="en-GB"/>
              <a:t>Click to add text</a:t>
            </a:r>
          </a:p>
        </p:txBody>
      </p:sp>
    </p:spTree>
    <p:extLst>
      <p:ext uri="{BB962C8B-B14F-4D97-AF65-F5344CB8AC3E}">
        <p14:creationId xmlns:p14="http://schemas.microsoft.com/office/powerpoint/2010/main" val="157334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4"/>
            <a:ext cx="18288000" cy="10286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t>‹#›</a:t>
            </a:fld>
            <a:endParaRPr lang="en-GB" sz="135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2005579" y="3497537"/>
            <a:ext cx="5191928" cy="4665795"/>
          </a:xfrm>
          <a:prstGeom prst="rect">
            <a:avLst/>
          </a:prstGeom>
        </p:spPr>
        <p:txBody>
          <a:bodyPr lIns="0" tIns="0" rIns="0" bIns="0">
            <a:normAutofit/>
          </a:bodyPr>
          <a:lstStyle>
            <a:lvl1pPr marL="0" indent="0">
              <a:lnSpc>
                <a:spcPct val="100000"/>
              </a:lnSpc>
              <a:spcBef>
                <a:spcPts val="0"/>
              </a:spcBef>
              <a:spcAft>
                <a:spcPts val="675"/>
              </a:spcAft>
              <a:buClr>
                <a:schemeClr val="tx1"/>
              </a:buClr>
              <a:buFont typeface="Arial" panose="020B0604020202020204" pitchFamily="34" charset="0"/>
              <a:buNone/>
              <a:defRPr sz="3150" b="1">
                <a:solidFill>
                  <a:schemeClr val="tx1"/>
                </a:solidFill>
              </a:defRPr>
            </a:lvl1pPr>
            <a:lvl2pPr>
              <a:buClr>
                <a:schemeClr val="tx1"/>
              </a:buClr>
              <a:defRPr sz="2475">
                <a:solidFill>
                  <a:schemeClr val="tx1"/>
                </a:solidFill>
              </a:defRPr>
            </a:lvl2pPr>
            <a:lvl3pPr>
              <a:buClr>
                <a:schemeClr val="tx1"/>
              </a:buClr>
              <a:defRPr sz="2475">
                <a:solidFill>
                  <a:schemeClr val="tx1"/>
                </a:solidFill>
              </a:defRPr>
            </a:lvl3pPr>
            <a:lvl4pPr>
              <a:buClr>
                <a:schemeClr val="tx1"/>
              </a:buClr>
              <a:defRPr sz="2475">
                <a:solidFill>
                  <a:schemeClr val="tx1"/>
                </a:solidFill>
              </a:defRPr>
            </a:lvl4pPr>
            <a:lvl5pPr>
              <a:buClr>
                <a:schemeClr val="tx1"/>
              </a:buClr>
              <a:defRPr sz="2475">
                <a:solidFill>
                  <a:schemeClr val="tx1"/>
                </a:solidFill>
              </a:defRPr>
            </a:lvl5pPr>
          </a:lstStyle>
          <a:p>
            <a:pPr lvl="0"/>
            <a:r>
              <a:rPr lang="en-GB"/>
              <a:t>“Add quote text here”</a:t>
            </a:r>
          </a:p>
        </p:txBody>
      </p:sp>
    </p:spTree>
    <p:extLst>
      <p:ext uri="{BB962C8B-B14F-4D97-AF65-F5344CB8AC3E}">
        <p14:creationId xmlns:p14="http://schemas.microsoft.com/office/powerpoint/2010/main" val="2049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4"/>
            <a:ext cx="18288000" cy="10286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t>‹#›</a:t>
            </a:fld>
            <a:endParaRPr lang="en-GB" sz="135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2005579" y="3497537"/>
            <a:ext cx="5191928" cy="4665795"/>
          </a:xfrm>
          <a:prstGeom prst="rect">
            <a:avLst/>
          </a:prstGeom>
        </p:spPr>
        <p:txBody>
          <a:bodyPr lIns="0" tIns="0" rIns="0" bIns="0">
            <a:normAutofit/>
          </a:bodyPr>
          <a:lstStyle>
            <a:lvl1pPr marL="0" indent="0">
              <a:lnSpc>
                <a:spcPct val="100000"/>
              </a:lnSpc>
              <a:spcBef>
                <a:spcPts val="0"/>
              </a:spcBef>
              <a:spcAft>
                <a:spcPts val="675"/>
              </a:spcAft>
              <a:buClr>
                <a:schemeClr val="tx1"/>
              </a:buClr>
              <a:buFont typeface="Arial" panose="020B0604020202020204" pitchFamily="34" charset="0"/>
              <a:buNone/>
              <a:defRPr sz="3150" b="1">
                <a:solidFill>
                  <a:schemeClr val="tx1"/>
                </a:solidFill>
              </a:defRPr>
            </a:lvl1pPr>
            <a:lvl2pPr>
              <a:buClr>
                <a:schemeClr val="tx1"/>
              </a:buClr>
              <a:defRPr sz="2475">
                <a:solidFill>
                  <a:schemeClr val="tx1"/>
                </a:solidFill>
              </a:defRPr>
            </a:lvl2pPr>
            <a:lvl3pPr>
              <a:buClr>
                <a:schemeClr val="tx1"/>
              </a:buClr>
              <a:defRPr sz="2475">
                <a:solidFill>
                  <a:schemeClr val="tx1"/>
                </a:solidFill>
              </a:defRPr>
            </a:lvl3pPr>
            <a:lvl4pPr>
              <a:buClr>
                <a:schemeClr val="tx1"/>
              </a:buClr>
              <a:defRPr sz="2475">
                <a:solidFill>
                  <a:schemeClr val="tx1"/>
                </a:solidFill>
              </a:defRPr>
            </a:lvl4pPr>
            <a:lvl5pPr>
              <a:buClr>
                <a:schemeClr val="tx1"/>
              </a:buClr>
              <a:defRPr sz="2475">
                <a:solidFill>
                  <a:schemeClr val="tx1"/>
                </a:solidFill>
              </a:defRPr>
            </a:lvl5pPr>
          </a:lstStyle>
          <a:p>
            <a:pPr lvl="0"/>
            <a:r>
              <a:rPr lang="en-GB"/>
              <a:t>“Add quote text here”</a:t>
            </a:r>
          </a:p>
        </p:txBody>
      </p:sp>
    </p:spTree>
    <p:extLst>
      <p:ext uri="{BB962C8B-B14F-4D97-AF65-F5344CB8AC3E}">
        <p14:creationId xmlns:p14="http://schemas.microsoft.com/office/powerpoint/2010/main" val="42787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1155065" y="3364411"/>
            <a:ext cx="15773400" cy="1988345"/>
          </a:xfrm>
        </p:spPr>
        <p:txBody>
          <a:bodyPr>
            <a:noAutofit/>
          </a:bodyPr>
          <a:lstStyle>
            <a:lvl1pPr>
              <a:defRPr sz="675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324400" y="5346000"/>
            <a:ext cx="5835227" cy="1345407"/>
          </a:xfrm>
          <a:prstGeom prst="rect">
            <a:avLst/>
          </a:prstGeom>
        </p:spPr>
        <p:txBody>
          <a:bodyPr lIns="0" tIns="0" rIns="0" bIns="0"/>
          <a:lstStyle>
            <a:lvl1pPr marL="0" indent="0">
              <a:buNone/>
              <a:defRPr>
                <a:solidFill>
                  <a:schemeClr val="tx1"/>
                </a:solidFill>
              </a:defRPr>
            </a:lvl1pPr>
            <a:lvl2pPr marL="401837" indent="0">
              <a:buNone/>
              <a:defRPr/>
            </a:lvl2pPr>
            <a:lvl3pPr marL="803672" indent="0">
              <a:buNone/>
              <a:defRPr/>
            </a:lvl3pPr>
            <a:lvl4pPr marL="1216223" indent="0">
              <a:buNone/>
              <a:defRPr/>
            </a:lvl4pPr>
            <a:lvl5pPr marL="161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tx1"/>
                </a:solidFill>
              </a:rPr>
              <a:t>‹#›</a:t>
            </a:fld>
            <a:endParaRPr lang="en-GB" sz="1350">
              <a:solidFill>
                <a:schemeClr val="tx1"/>
              </a:solidFill>
            </a:endParaRPr>
          </a:p>
        </p:txBody>
      </p:sp>
    </p:spTree>
    <p:extLst>
      <p:ext uri="{BB962C8B-B14F-4D97-AF65-F5344CB8AC3E}">
        <p14:creationId xmlns:p14="http://schemas.microsoft.com/office/powerpoint/2010/main" val="60268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62871" y="-182880"/>
            <a:ext cx="18613121" cy="1046988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782532" y="3248471"/>
            <a:ext cx="15773400" cy="1988345"/>
          </a:xfrm>
        </p:spPr>
        <p:txBody>
          <a:bodyPr>
            <a:noAutofit/>
          </a:bodyPr>
          <a:lstStyle>
            <a:lvl1pPr>
              <a:defRPr sz="675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918002" y="5854827"/>
            <a:ext cx="5835227" cy="1345407"/>
          </a:xfrm>
          <a:prstGeom prst="rect">
            <a:avLst/>
          </a:prstGeom>
        </p:spPr>
        <p:txBody>
          <a:bodyPr lIns="0" tIns="0" rIns="0" bIns="0"/>
          <a:lstStyle>
            <a:lvl1pPr marL="0" indent="0">
              <a:buNone/>
              <a:defRPr>
                <a:solidFill>
                  <a:schemeClr val="tx1"/>
                </a:solidFill>
              </a:defRPr>
            </a:lvl1pPr>
            <a:lvl2pPr marL="401837" indent="0">
              <a:buNone/>
              <a:defRPr/>
            </a:lvl2pPr>
            <a:lvl3pPr marL="803672" indent="0">
              <a:buNone/>
              <a:defRPr/>
            </a:lvl3pPr>
            <a:lvl4pPr marL="1216223" indent="0">
              <a:buNone/>
              <a:defRPr/>
            </a:lvl4pPr>
            <a:lvl5pPr marL="161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tx1"/>
                </a:solidFill>
              </a:rPr>
              <a:t>‹#›</a:t>
            </a:fld>
            <a:endParaRPr lang="en-GB" sz="1350">
              <a:solidFill>
                <a:schemeClr val="tx1"/>
              </a:solidFill>
            </a:endParaRPr>
          </a:p>
        </p:txBody>
      </p:sp>
    </p:spTree>
    <p:extLst>
      <p:ext uri="{BB962C8B-B14F-4D97-AF65-F5344CB8AC3E}">
        <p14:creationId xmlns:p14="http://schemas.microsoft.com/office/powerpoint/2010/main" val="427641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4475" y="-222065"/>
            <a:ext cx="18749894" cy="10546815"/>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1121202" y="3248471"/>
            <a:ext cx="15773400" cy="1988345"/>
          </a:xfrm>
        </p:spPr>
        <p:txBody>
          <a:bodyPr>
            <a:noAutofit/>
          </a:bodyPr>
          <a:lstStyle>
            <a:lvl1pPr>
              <a:defRPr sz="675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337876" y="5854827"/>
            <a:ext cx="5835227" cy="1345407"/>
          </a:xfrm>
          <a:prstGeom prst="rect">
            <a:avLst/>
          </a:prstGeom>
        </p:spPr>
        <p:txBody>
          <a:bodyPr lIns="0" tIns="0" rIns="0" bIns="0"/>
          <a:lstStyle>
            <a:lvl1pPr marL="0" indent="0">
              <a:buNone/>
              <a:defRPr>
                <a:solidFill>
                  <a:schemeClr val="tx1"/>
                </a:solidFill>
              </a:defRPr>
            </a:lvl1pPr>
            <a:lvl2pPr marL="401837" indent="0">
              <a:buNone/>
              <a:defRPr/>
            </a:lvl2pPr>
            <a:lvl3pPr marL="803672" indent="0">
              <a:buNone/>
              <a:defRPr/>
            </a:lvl3pPr>
            <a:lvl4pPr marL="1216223" indent="0">
              <a:buNone/>
              <a:defRPr/>
            </a:lvl4pPr>
            <a:lvl5pPr marL="161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tx1"/>
                </a:solidFill>
              </a:rPr>
              <a:t>‹#›</a:t>
            </a:fld>
            <a:endParaRPr lang="en-GB" sz="1350">
              <a:solidFill>
                <a:schemeClr val="tx1"/>
              </a:solidFill>
            </a:endParaRPr>
          </a:p>
        </p:txBody>
      </p:sp>
    </p:spTree>
    <p:extLst>
      <p:ext uri="{BB962C8B-B14F-4D97-AF65-F5344CB8AC3E}">
        <p14:creationId xmlns:p14="http://schemas.microsoft.com/office/powerpoint/2010/main" val="336683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1121202" y="3248471"/>
            <a:ext cx="15773400" cy="1988345"/>
          </a:xfrm>
        </p:spPr>
        <p:txBody>
          <a:bodyPr>
            <a:noAutofit/>
          </a:bodyPr>
          <a:lstStyle>
            <a:lvl1pPr>
              <a:defRPr sz="675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281898" y="5854827"/>
            <a:ext cx="5835227" cy="1345407"/>
          </a:xfrm>
          <a:prstGeom prst="rect">
            <a:avLst/>
          </a:prstGeom>
        </p:spPr>
        <p:txBody>
          <a:bodyPr lIns="0" tIns="0" rIns="0" bIns="0"/>
          <a:lstStyle>
            <a:lvl1pPr marL="0" indent="0">
              <a:buNone/>
              <a:defRPr>
                <a:solidFill>
                  <a:schemeClr val="tx1"/>
                </a:solidFill>
              </a:defRPr>
            </a:lvl1pPr>
            <a:lvl2pPr marL="401837" indent="0">
              <a:buNone/>
              <a:defRPr/>
            </a:lvl2pPr>
            <a:lvl3pPr marL="803672" indent="0">
              <a:buNone/>
              <a:defRPr/>
            </a:lvl3pPr>
            <a:lvl4pPr marL="1216223" indent="0">
              <a:buNone/>
              <a:defRPr/>
            </a:lvl4pPr>
            <a:lvl5pPr marL="161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tx1"/>
                </a:solidFill>
              </a:rPr>
              <a:t>‹#›</a:t>
            </a:fld>
            <a:endParaRPr lang="en-GB" sz="135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28914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tx1"/>
                </a:solidFill>
              </a:rPr>
              <a:pPr algn="r"/>
              <a:t>‹#›</a:t>
            </a:fld>
            <a:endParaRPr lang="en-GB" sz="135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1337876" y="5854827"/>
            <a:ext cx="5835227" cy="1345407"/>
          </a:xfrm>
          <a:prstGeom prst="rect">
            <a:avLst/>
          </a:prstGeom>
        </p:spPr>
        <p:txBody>
          <a:bodyPr lIns="0" tIns="0" rIns="0" bIns="0"/>
          <a:lstStyle>
            <a:lvl1pPr marL="0" indent="0">
              <a:buNone/>
              <a:defRPr>
                <a:solidFill>
                  <a:schemeClr val="tx1"/>
                </a:solidFill>
              </a:defRPr>
            </a:lvl1pPr>
            <a:lvl2pPr marL="401837" indent="0">
              <a:buNone/>
              <a:defRPr/>
            </a:lvl2pPr>
            <a:lvl3pPr marL="803672" indent="0">
              <a:buNone/>
              <a:defRPr/>
            </a:lvl3pPr>
            <a:lvl4pPr marL="1216223" indent="0">
              <a:buNone/>
              <a:defRPr/>
            </a:lvl4pPr>
            <a:lvl5pPr marL="1618059"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1121203" y="3248471"/>
            <a:ext cx="7074533" cy="1988345"/>
          </a:xfrm>
        </p:spPr>
        <p:txBody>
          <a:bodyPr>
            <a:noAutofit/>
          </a:bodyPr>
          <a:lstStyle>
            <a:lvl1pPr>
              <a:defRPr sz="675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25338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3763713" y="-107283"/>
            <a:ext cx="16153427" cy="1142435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5826568" y="546641"/>
            <a:ext cx="1813433" cy="1469684"/>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8573891" y="3908778"/>
            <a:ext cx="12976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8416156" y="4213119"/>
            <a:ext cx="6515603" cy="3912048"/>
          </a:xfrm>
          <a:prstGeom prst="rect">
            <a:avLst/>
          </a:prstGeom>
          <a:noFill/>
        </p:spPr>
        <p:txBody>
          <a:bodyPr wrap="square" lIns="0" tIns="0" rIns="0" bIns="0" rtlCol="0">
            <a:noAutofit/>
          </a:bodyPr>
          <a:lstStyle/>
          <a:p>
            <a:pPr marL="0" marR="0" lvl="0" indent="0" algn="l" defTabSz="1028700" rtl="0" eaLnBrk="1" fontAlgn="auto" latinLnBrk="0" hangingPunct="1">
              <a:lnSpc>
                <a:spcPct val="100000"/>
              </a:lnSpc>
              <a:spcBef>
                <a:spcPts val="0"/>
              </a:spcBef>
              <a:spcAft>
                <a:spcPts val="2700"/>
              </a:spcAft>
              <a:buClr>
                <a:srgbClr val="005EB8"/>
              </a:buClr>
              <a:buSzTx/>
              <a:buFont typeface="Arial" panose="020B0604020202020204" pitchFamily="34" charset="0"/>
              <a:buNone/>
              <a:tabLst/>
              <a:defRPr/>
            </a:pPr>
            <a:r>
              <a:rPr kumimoji="0" lang="en-GB" sz="4050" b="1" i="0" u="none" strike="noStrike" kern="1200" cap="none" spc="23" normalizeH="0" baseline="0" noProof="0">
                <a:ln>
                  <a:noFill/>
                </a:ln>
                <a:solidFill>
                  <a:schemeClr val="tx1"/>
                </a:solidFill>
                <a:effectLst/>
                <a:uLnTx/>
                <a:uFillTx/>
                <a:latin typeface="+mn-lt"/>
                <a:ea typeface="+mn-ea"/>
                <a:cs typeface="+mn-cs"/>
              </a:rPr>
              <a:t> Thank You</a:t>
            </a:r>
          </a:p>
          <a:p>
            <a:pPr marL="0" marR="0" lvl="0" indent="0" algn="l" defTabSz="1028700" rtl="0" eaLnBrk="1" fontAlgn="auto" latinLnBrk="0" hangingPunct="1">
              <a:lnSpc>
                <a:spcPct val="100000"/>
              </a:lnSpc>
              <a:spcBef>
                <a:spcPts val="0"/>
              </a:spcBef>
              <a:spcAft>
                <a:spcPts val="2025"/>
              </a:spcAft>
              <a:buClr>
                <a:srgbClr val="005EB8"/>
              </a:buClr>
              <a:buSzTx/>
              <a:buFont typeface="Arial" panose="020B0604020202020204" pitchFamily="34" charset="0"/>
              <a:buNone/>
              <a:tabLst/>
              <a:defRPr/>
            </a:pPr>
            <a:r>
              <a:rPr kumimoji="0" lang="en-GB" sz="2700" b="1" i="0" u="none" strike="noStrike" kern="1200" cap="none" spc="23" normalizeH="0" baseline="0" noProof="0">
                <a:ln>
                  <a:noFill/>
                </a:ln>
                <a:solidFill>
                  <a:schemeClr val="tx1"/>
                </a:solidFill>
                <a:effectLst/>
                <a:uLnTx/>
                <a:uFillTx/>
                <a:latin typeface="+mn-lt"/>
                <a:ea typeface="+mn-ea"/>
                <a:cs typeface="+mn-cs"/>
              </a:rPr>
              <a:t>        	@nhsengland</a:t>
            </a:r>
          </a:p>
          <a:p>
            <a:pPr marL="0" marR="0" lvl="0" indent="0" algn="l" defTabSz="1028700" rtl="0" eaLnBrk="1" fontAlgn="auto" latinLnBrk="0" hangingPunct="1">
              <a:lnSpc>
                <a:spcPct val="100000"/>
              </a:lnSpc>
              <a:spcBef>
                <a:spcPts val="0"/>
              </a:spcBef>
              <a:spcAft>
                <a:spcPts val="2025"/>
              </a:spcAft>
              <a:buClr>
                <a:srgbClr val="005EB8"/>
              </a:buClr>
              <a:buSzTx/>
              <a:buFont typeface="Arial" panose="020B0604020202020204" pitchFamily="34" charset="0"/>
              <a:buNone/>
              <a:tabLst/>
              <a:defRPr/>
            </a:pPr>
            <a:r>
              <a:rPr kumimoji="0" lang="en-GB" sz="2700" b="1" i="0" u="none" strike="noStrike" kern="1200" cap="none" spc="23" normalizeH="0" baseline="0" noProof="0">
                <a:ln>
                  <a:noFill/>
                </a:ln>
                <a:solidFill>
                  <a:schemeClr val="tx1"/>
                </a:solidFill>
                <a:effectLst/>
                <a:uLnTx/>
                <a:uFillTx/>
                <a:latin typeface="+mn-lt"/>
                <a:ea typeface="+mn-ea"/>
                <a:cs typeface="+mn-cs"/>
              </a:rPr>
              <a:t>        	company/</a:t>
            </a:r>
            <a:r>
              <a:rPr kumimoji="0" lang="en-GB" sz="2700" b="1" i="0" u="none" strike="noStrike" kern="1200" cap="none" spc="23" normalizeH="0" baseline="0" noProof="0" err="1">
                <a:ln>
                  <a:noFill/>
                </a:ln>
                <a:solidFill>
                  <a:schemeClr val="tx1"/>
                </a:solidFill>
                <a:effectLst/>
                <a:uLnTx/>
                <a:uFillTx/>
                <a:latin typeface="+mn-lt"/>
                <a:ea typeface="+mn-ea"/>
                <a:cs typeface="+mn-cs"/>
              </a:rPr>
              <a:t>nhsengland</a:t>
            </a:r>
            <a:endParaRPr kumimoji="0" lang="en-GB" sz="2700" b="1" i="0" u="none" strike="noStrike" kern="1200" cap="none" spc="23" normalizeH="0" baseline="0" noProof="0">
              <a:ln>
                <a:noFill/>
              </a:ln>
              <a:solidFill>
                <a:schemeClr val="tx1"/>
              </a:solidFill>
              <a:effectLst/>
              <a:uLnTx/>
              <a:uFillTx/>
              <a:latin typeface="+mn-lt"/>
              <a:ea typeface="+mn-ea"/>
              <a:cs typeface="+mn-cs"/>
            </a:endParaRPr>
          </a:p>
          <a:p>
            <a:pPr marL="0" marR="0" lvl="0" indent="0" algn="l" defTabSz="1028700" rtl="0" eaLnBrk="1" fontAlgn="auto" latinLnBrk="0" hangingPunct="1">
              <a:lnSpc>
                <a:spcPct val="100000"/>
              </a:lnSpc>
              <a:spcBef>
                <a:spcPts val="0"/>
              </a:spcBef>
              <a:spcAft>
                <a:spcPts val="2025"/>
              </a:spcAft>
              <a:buClr>
                <a:srgbClr val="005EB8"/>
              </a:buClr>
              <a:buSzTx/>
              <a:buFont typeface="Arial" panose="020B0604020202020204" pitchFamily="34" charset="0"/>
              <a:buNone/>
              <a:tabLst/>
              <a:defRPr/>
            </a:pPr>
            <a:r>
              <a:rPr kumimoji="0" lang="en-GB" sz="2700" b="1" i="0" u="none" strike="noStrike" kern="1200" cap="none" spc="23" normalizeH="0" baseline="0" noProof="0">
                <a:ln>
                  <a:noFill/>
                </a:ln>
                <a:solidFill>
                  <a:schemeClr val="tx1"/>
                </a:solidFill>
                <a:effectLst/>
                <a:uLnTx/>
                <a:uFillTx/>
                <a:latin typeface="+mn-lt"/>
                <a:ea typeface="+mn-ea"/>
                <a:cs typeface="+mn-cs"/>
              </a:rPr>
              <a:t>	england.nhs.uk</a:t>
            </a:r>
            <a:endParaRPr lang="en-GB" sz="27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808060" y="5497851"/>
            <a:ext cx="585216" cy="585216"/>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828094" y="6399554"/>
            <a:ext cx="585216" cy="585216"/>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650613" y="7209787"/>
            <a:ext cx="900113" cy="900113"/>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2"/>
                </a:solidFill>
              </a:rPr>
              <a:t>‹#›</a:t>
            </a:fld>
            <a:endParaRPr lang="en-GB" sz="1350">
              <a:solidFill>
                <a:schemeClr val="accent2"/>
              </a:solidFill>
            </a:endParaRPr>
          </a:p>
        </p:txBody>
      </p:sp>
    </p:spTree>
    <p:extLst>
      <p:ext uri="{BB962C8B-B14F-4D97-AF65-F5344CB8AC3E}">
        <p14:creationId xmlns:p14="http://schemas.microsoft.com/office/powerpoint/2010/main" val="361194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1" y="648000"/>
            <a:ext cx="17106233" cy="1297779"/>
          </a:xfrm>
          <a:prstGeom prst="rect">
            <a:avLst/>
          </a:prstGeom>
        </p:spPr>
        <p:txBody>
          <a:bodyPr lIns="0" tIns="0" rIns="0" bIns="0">
            <a:normAutofit/>
          </a:bodyPr>
          <a:lstStyle>
            <a:lvl1pPr>
              <a:defRPr sz="405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t>‹#›</a:t>
            </a:fld>
            <a:endParaRPr lang="en-GB" sz="135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3348842" y="4756068"/>
            <a:ext cx="0" cy="0"/>
          </a:xfrm>
          <a:prstGeom prst="rect">
            <a:avLst/>
          </a:prstGeom>
          <a:noFill/>
        </p:spPr>
        <p:txBody>
          <a:bodyPr wrap="none" lIns="0" tIns="0" rIns="0" bIns="0" rtlCol="0">
            <a:noAutofit/>
          </a:bodyPr>
          <a:lstStyle/>
          <a:p>
            <a:endParaRPr lang="en-GB" sz="135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Tree>
    <p:extLst>
      <p:ext uri="{BB962C8B-B14F-4D97-AF65-F5344CB8AC3E}">
        <p14:creationId xmlns:p14="http://schemas.microsoft.com/office/powerpoint/2010/main" val="157499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1" y="465114"/>
            <a:ext cx="17106233" cy="640082"/>
          </a:xfrm>
          <a:prstGeom prst="rect">
            <a:avLst/>
          </a:prstGeom>
        </p:spPr>
        <p:txBody>
          <a:bodyPr lIns="0" tIns="0" rIns="0" bIns="0" anchor="t">
            <a:normAutofit/>
          </a:bodyPr>
          <a:lstStyle>
            <a:lvl1pPr>
              <a:defRPr sz="27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3" y="6348047"/>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7329034" y="9607466"/>
            <a:ext cx="396262" cy="300082"/>
          </a:xfrm>
          <a:prstGeom prst="rect">
            <a:avLst/>
          </a:prstGeom>
        </p:spPr>
        <p:txBody>
          <a:bodyPr wrap="none">
            <a:spAutoFit/>
          </a:bodyPr>
          <a:lstStyle/>
          <a:p>
            <a:pPr algn="r"/>
            <a:fld id="{BA3B713D-1FBB-0E4F-91D0-D2B735266E79}" type="slidenum">
              <a:rPr lang="en-GB" sz="1350" smtClean="0">
                <a:solidFill>
                  <a:schemeClr val="accent6"/>
                </a:solidFill>
              </a:rPr>
              <a:t>‹#›</a:t>
            </a:fld>
            <a:endParaRPr lang="en-GB" sz="135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3348842" y="4756068"/>
            <a:ext cx="0" cy="0"/>
          </a:xfrm>
          <a:prstGeom prst="rect">
            <a:avLst/>
          </a:prstGeom>
          <a:noFill/>
        </p:spPr>
        <p:txBody>
          <a:bodyPr wrap="none" lIns="0" tIns="0" rIns="0" bIns="0" rtlCol="0">
            <a:noAutofit/>
          </a:bodyPr>
          <a:lstStyle/>
          <a:p>
            <a:endParaRPr lang="en-GB" sz="135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13830557" y="366060"/>
            <a:ext cx="4597008" cy="28194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648003" y="1150804"/>
            <a:ext cx="16518966" cy="866891"/>
          </a:xfrm>
          <a:prstGeom prst="rect">
            <a:avLst/>
          </a:prstGeom>
        </p:spPr>
        <p:txBody>
          <a:bodyPr lIns="0" tIns="0" rIns="0" bIns="0">
            <a:noAutofit/>
          </a:bodyPr>
          <a:lstStyle>
            <a:lvl1pPr marL="0" indent="0">
              <a:lnSpc>
                <a:spcPts val="2475"/>
              </a:lnSpc>
              <a:spcBef>
                <a:spcPts val="0"/>
              </a:spcBef>
              <a:spcAft>
                <a:spcPts val="1013"/>
              </a:spcAft>
              <a:buClr>
                <a:schemeClr val="tx1"/>
              </a:buClr>
              <a:buNone/>
              <a:defRPr sz="2025" b="1">
                <a:solidFill>
                  <a:schemeClr val="accent6"/>
                </a:solidFill>
              </a:defRPr>
            </a:lvl1pPr>
            <a:lvl2pPr marL="401837" indent="0">
              <a:buClr>
                <a:schemeClr val="tx1"/>
              </a:buClr>
              <a:buNone/>
              <a:defRPr sz="2025">
                <a:solidFill>
                  <a:schemeClr val="tx1"/>
                </a:solidFill>
              </a:defRPr>
            </a:lvl2pPr>
            <a:lvl3pPr marL="803672" indent="0">
              <a:buClr>
                <a:schemeClr val="tx1"/>
              </a:buClr>
              <a:buNone/>
              <a:defRPr sz="2025">
                <a:solidFill>
                  <a:schemeClr val="tx1"/>
                </a:solidFill>
              </a:defRPr>
            </a:lvl3pPr>
            <a:lvl4pPr marL="1216223" indent="0">
              <a:buClr>
                <a:schemeClr val="tx1"/>
              </a:buClr>
              <a:buNone/>
              <a:defRPr sz="2025">
                <a:solidFill>
                  <a:schemeClr val="tx1"/>
                </a:solidFill>
              </a:defRPr>
            </a:lvl4pPr>
            <a:lvl5pPr marL="1618059" indent="0">
              <a:buClr>
                <a:schemeClr val="tx1"/>
              </a:buClr>
              <a:buNone/>
              <a:defRPr sz="2025">
                <a:solidFill>
                  <a:schemeClr val="tx1"/>
                </a:solidFill>
              </a:defRPr>
            </a:lvl5pPr>
          </a:lstStyle>
          <a:p>
            <a:pPr lvl="0"/>
            <a:r>
              <a:rPr lang="en-GB"/>
              <a:t>Subhead if needed</a:t>
            </a:r>
          </a:p>
        </p:txBody>
      </p:sp>
    </p:spTree>
    <p:extLst>
      <p:ext uri="{BB962C8B-B14F-4D97-AF65-F5344CB8AC3E}">
        <p14:creationId xmlns:p14="http://schemas.microsoft.com/office/powerpoint/2010/main" val="255122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96081" y="-762775"/>
            <a:ext cx="16979369" cy="12008498"/>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648001" y="1503406"/>
            <a:ext cx="6965780" cy="3761543"/>
          </a:xfrm>
          <a:prstGeom prst="rect">
            <a:avLst/>
          </a:prstGeom>
        </p:spPr>
        <p:txBody>
          <a:bodyPr lIns="0" tIns="0" rIns="0" bIns="0" anchor="b">
            <a:noAutofit/>
          </a:bodyPr>
          <a:lstStyle>
            <a:lvl1pPr algn="l">
              <a:defRPr sz="6075" b="1" spc="-35"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648002" y="5400004"/>
            <a:ext cx="11959577" cy="1537451"/>
          </a:xfrm>
          <a:prstGeom prst="rect">
            <a:avLst/>
          </a:prstGeom>
        </p:spPr>
        <p:txBody>
          <a:bodyPr lIns="0" tIns="0" rIns="0" bIns="0">
            <a:normAutofit/>
          </a:bodyPr>
          <a:lstStyle>
            <a:lvl1pPr marL="0" indent="0" algn="l">
              <a:buNone/>
              <a:defRPr sz="3150">
                <a:solidFill>
                  <a:schemeClr val="accent6"/>
                </a:solidFill>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12915900" y="9534529"/>
            <a:ext cx="4503420" cy="547688"/>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4837673" y="9026612"/>
            <a:ext cx="0" cy="0"/>
          </a:xfrm>
          <a:prstGeom prst="rect">
            <a:avLst/>
          </a:prstGeom>
          <a:noFill/>
        </p:spPr>
        <p:txBody>
          <a:bodyPr wrap="none" lIns="0" tIns="0" rIns="0" bIns="0" rtlCol="0">
            <a:noAutofit/>
          </a:bodyPr>
          <a:lstStyle/>
          <a:p>
            <a:endParaRPr lang="en-GB" sz="135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648002" y="8640000"/>
            <a:ext cx="9389270" cy="733425"/>
          </a:xfrm>
          <a:prstGeom prst="rect">
            <a:avLst/>
          </a:prstGeom>
        </p:spPr>
        <p:txBody>
          <a:bodyPr lIns="0" tIns="0" rIns="0" bIns="0">
            <a:normAutofit/>
          </a:bodyPr>
          <a:lstStyle>
            <a:lvl1pPr marL="0" indent="0">
              <a:lnSpc>
                <a:spcPct val="100000"/>
              </a:lnSpc>
              <a:spcBef>
                <a:spcPts val="0"/>
              </a:spcBef>
              <a:buNone/>
              <a:defRPr sz="2700">
                <a:solidFill>
                  <a:schemeClr val="accent6"/>
                </a:solidFill>
              </a:defRPr>
            </a:lvl1pPr>
            <a:lvl2pPr marL="401837" indent="0">
              <a:buNone/>
              <a:defRPr>
                <a:solidFill>
                  <a:schemeClr val="accent2"/>
                </a:solidFill>
              </a:defRPr>
            </a:lvl2pPr>
            <a:lvl3pPr marL="803672" indent="0">
              <a:buNone/>
              <a:defRPr>
                <a:solidFill>
                  <a:schemeClr val="accent2"/>
                </a:solidFill>
              </a:defRPr>
            </a:lvl3pPr>
            <a:lvl4pPr marL="1216223" indent="0">
              <a:buNone/>
              <a:defRPr>
                <a:solidFill>
                  <a:schemeClr val="accent2"/>
                </a:solidFill>
              </a:defRPr>
            </a:lvl4pPr>
            <a:lvl5pPr marL="161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13850182" y="8229601"/>
            <a:ext cx="184731" cy="403957"/>
          </a:xfrm>
          <a:prstGeom prst="rect">
            <a:avLst/>
          </a:prstGeom>
          <a:noFill/>
        </p:spPr>
        <p:txBody>
          <a:bodyPr wrap="none" rtlCol="0">
            <a:spAutoFit/>
          </a:bodyPr>
          <a:lstStyle/>
          <a:p>
            <a:endParaRPr lang="en-US" sz="2025"/>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5826568" y="546641"/>
            <a:ext cx="1813433" cy="1469684"/>
          </a:xfrm>
          <a:prstGeom prst="rect">
            <a:avLst/>
          </a:prstGeom>
        </p:spPr>
      </p:pic>
    </p:spTree>
    <p:extLst>
      <p:ext uri="{BB962C8B-B14F-4D97-AF65-F5344CB8AC3E}">
        <p14:creationId xmlns:p14="http://schemas.microsoft.com/office/powerpoint/2010/main" val="40624792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GB"/>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CD405725-23BE-AEDB-7B8A-FACA0B0AFB0B}"/>
              </a:ext>
            </a:extLst>
          </p:cNvPr>
          <p:cNvSpPr>
            <a:spLocks noGrp="1" noChangeArrowheads="1"/>
          </p:cNvSpPr>
          <p:nvPr>
            <p:ph type="dt" sz="half" idx="10"/>
          </p:nvPr>
        </p:nvSpPr>
        <p:spPr>
          <a:ln/>
        </p:spPr>
        <p:txBody>
          <a:bodyPr/>
          <a:lstStyle>
            <a:lvl1pPr>
              <a:defRPr/>
            </a:lvl1pPr>
          </a:lstStyle>
          <a:p>
            <a:pPr>
              <a:defRPr/>
            </a:pPr>
            <a:fld id="{58FEBA2E-0403-4A69-88CE-097BAA807FC4}" type="datetime1">
              <a:rPr lang="en-US" altLang="en-US"/>
              <a:pPr>
                <a:defRPr/>
              </a:pPr>
              <a:t>11/8/2024</a:t>
            </a:fld>
            <a:endParaRPr lang="en-US" altLang="en-US"/>
          </a:p>
        </p:txBody>
      </p:sp>
      <p:sp>
        <p:nvSpPr>
          <p:cNvPr id="5" name="Rectangle 5">
            <a:extLst>
              <a:ext uri="{FF2B5EF4-FFF2-40B4-BE49-F238E27FC236}">
                <a16:creationId xmlns:a16="http://schemas.microsoft.com/office/drawing/2014/main" id="{0268C190-B557-CD9A-D676-B1827546F6BD}"/>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6" name="Rectangle 6">
            <a:extLst>
              <a:ext uri="{FF2B5EF4-FFF2-40B4-BE49-F238E27FC236}">
                <a16:creationId xmlns:a16="http://schemas.microsoft.com/office/drawing/2014/main" id="{DF6EFB9E-6728-ECDC-F996-47803A393C6D}"/>
              </a:ext>
            </a:extLst>
          </p:cNvPr>
          <p:cNvSpPr>
            <a:spLocks noGrp="1" noChangeArrowheads="1"/>
          </p:cNvSpPr>
          <p:nvPr>
            <p:ph type="sldNum" sz="quarter" idx="12"/>
          </p:nvPr>
        </p:nvSpPr>
        <p:spPr>
          <a:ln/>
        </p:spPr>
        <p:txBody>
          <a:bodyPr/>
          <a:lstStyle>
            <a:lvl1pPr>
              <a:defRPr/>
            </a:lvl1pPr>
          </a:lstStyle>
          <a:p>
            <a:pPr>
              <a:defRPr/>
            </a:pPr>
            <a:fld id="{5685FFD1-2F4D-4A59-BE83-8C5984B324A5}" type="slidenum">
              <a:rPr lang="en-US" altLang="en-US"/>
              <a:pPr>
                <a:defRPr/>
              </a:pPr>
              <a:t>‹#›</a:t>
            </a:fld>
            <a:endParaRPr lang="en-US" altLang="en-US"/>
          </a:p>
        </p:txBody>
      </p:sp>
    </p:spTree>
    <p:extLst>
      <p:ext uri="{BB962C8B-B14F-4D97-AF65-F5344CB8AC3E}">
        <p14:creationId xmlns:p14="http://schemas.microsoft.com/office/powerpoint/2010/main" val="3623813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D31318A-04E3-09A5-F9EF-91DA696CDBD8}"/>
              </a:ext>
            </a:extLst>
          </p:cNvPr>
          <p:cNvSpPr>
            <a:spLocks noGrp="1" noChangeArrowheads="1"/>
          </p:cNvSpPr>
          <p:nvPr>
            <p:ph type="dt" sz="half" idx="10"/>
          </p:nvPr>
        </p:nvSpPr>
        <p:spPr>
          <a:ln/>
        </p:spPr>
        <p:txBody>
          <a:bodyPr/>
          <a:lstStyle>
            <a:lvl1pPr>
              <a:defRPr/>
            </a:lvl1pPr>
          </a:lstStyle>
          <a:p>
            <a:pPr>
              <a:defRPr/>
            </a:pPr>
            <a:fld id="{3DE4592E-7077-49ED-97E0-F615A54FBC93}" type="datetime1">
              <a:rPr lang="en-US" altLang="en-US"/>
              <a:pPr>
                <a:defRPr/>
              </a:pPr>
              <a:t>11/8/2024</a:t>
            </a:fld>
            <a:endParaRPr lang="en-US" altLang="en-US"/>
          </a:p>
        </p:txBody>
      </p:sp>
      <p:sp>
        <p:nvSpPr>
          <p:cNvPr id="5" name="Rectangle 5">
            <a:extLst>
              <a:ext uri="{FF2B5EF4-FFF2-40B4-BE49-F238E27FC236}">
                <a16:creationId xmlns:a16="http://schemas.microsoft.com/office/drawing/2014/main" id="{7610C975-247F-9589-50FC-68E70E708765}"/>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6" name="Rectangle 6">
            <a:extLst>
              <a:ext uri="{FF2B5EF4-FFF2-40B4-BE49-F238E27FC236}">
                <a16:creationId xmlns:a16="http://schemas.microsoft.com/office/drawing/2014/main" id="{7B8439C4-50DA-C77F-9886-A2B4B4F45F8B}"/>
              </a:ext>
            </a:extLst>
          </p:cNvPr>
          <p:cNvSpPr>
            <a:spLocks noGrp="1" noChangeArrowheads="1"/>
          </p:cNvSpPr>
          <p:nvPr>
            <p:ph type="sldNum" sz="quarter" idx="12"/>
          </p:nvPr>
        </p:nvSpPr>
        <p:spPr>
          <a:ln/>
        </p:spPr>
        <p:txBody>
          <a:bodyPr/>
          <a:lstStyle>
            <a:lvl1pPr>
              <a:defRPr/>
            </a:lvl1pPr>
          </a:lstStyle>
          <a:p>
            <a:pPr>
              <a:defRPr/>
            </a:pPr>
            <a:fld id="{2B3EA40D-4F83-409F-B98D-18C7FB317D9C}" type="slidenum">
              <a:rPr lang="en-US" altLang="en-US"/>
              <a:pPr>
                <a:defRPr/>
              </a:pPr>
              <a:t>‹#›</a:t>
            </a:fld>
            <a:endParaRPr lang="en-US" altLang="en-US"/>
          </a:p>
        </p:txBody>
      </p:sp>
    </p:spTree>
    <p:extLst>
      <p:ext uri="{BB962C8B-B14F-4D97-AF65-F5344CB8AC3E}">
        <p14:creationId xmlns:p14="http://schemas.microsoft.com/office/powerpoint/2010/main" val="171521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GB"/>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GB"/>
              <a:t>Click to edit Master text styles</a:t>
            </a:r>
          </a:p>
        </p:txBody>
      </p:sp>
      <p:sp>
        <p:nvSpPr>
          <p:cNvPr id="4" name="Rectangle 4">
            <a:extLst>
              <a:ext uri="{FF2B5EF4-FFF2-40B4-BE49-F238E27FC236}">
                <a16:creationId xmlns:a16="http://schemas.microsoft.com/office/drawing/2014/main" id="{E26805E4-6C84-FBC9-986A-5935FB3C06F7}"/>
              </a:ext>
            </a:extLst>
          </p:cNvPr>
          <p:cNvSpPr>
            <a:spLocks noGrp="1" noChangeArrowheads="1"/>
          </p:cNvSpPr>
          <p:nvPr>
            <p:ph type="dt" sz="half" idx="10"/>
          </p:nvPr>
        </p:nvSpPr>
        <p:spPr>
          <a:ln/>
        </p:spPr>
        <p:txBody>
          <a:bodyPr/>
          <a:lstStyle>
            <a:lvl1pPr>
              <a:defRPr/>
            </a:lvl1pPr>
          </a:lstStyle>
          <a:p>
            <a:pPr>
              <a:defRPr/>
            </a:pPr>
            <a:fld id="{1A54FD1A-96A6-4667-A9D4-E5F0A1FCD174}" type="datetime1">
              <a:rPr lang="en-US" altLang="en-US"/>
              <a:pPr>
                <a:defRPr/>
              </a:pPr>
              <a:t>11/8/2024</a:t>
            </a:fld>
            <a:endParaRPr lang="en-US" altLang="en-US"/>
          </a:p>
        </p:txBody>
      </p:sp>
      <p:sp>
        <p:nvSpPr>
          <p:cNvPr id="5" name="Rectangle 5">
            <a:extLst>
              <a:ext uri="{FF2B5EF4-FFF2-40B4-BE49-F238E27FC236}">
                <a16:creationId xmlns:a16="http://schemas.microsoft.com/office/drawing/2014/main" id="{D4FF20BD-8085-0104-5B3E-5AD61E8AC520}"/>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6" name="Rectangle 6">
            <a:extLst>
              <a:ext uri="{FF2B5EF4-FFF2-40B4-BE49-F238E27FC236}">
                <a16:creationId xmlns:a16="http://schemas.microsoft.com/office/drawing/2014/main" id="{3E789BD6-DBAB-45FD-C6AA-C09E7964D5B9}"/>
              </a:ext>
            </a:extLst>
          </p:cNvPr>
          <p:cNvSpPr>
            <a:spLocks noGrp="1" noChangeArrowheads="1"/>
          </p:cNvSpPr>
          <p:nvPr>
            <p:ph type="sldNum" sz="quarter" idx="12"/>
          </p:nvPr>
        </p:nvSpPr>
        <p:spPr>
          <a:ln/>
        </p:spPr>
        <p:txBody>
          <a:bodyPr/>
          <a:lstStyle>
            <a:lvl1pPr>
              <a:defRPr/>
            </a:lvl1pPr>
          </a:lstStyle>
          <a:p>
            <a:pPr>
              <a:defRPr/>
            </a:pPr>
            <a:fld id="{4A448A31-8277-4CB4-9107-A9AFD5C59D31}" type="slidenum">
              <a:rPr lang="en-US" altLang="en-US"/>
              <a:pPr>
                <a:defRPr/>
              </a:pPr>
              <a:t>‹#›</a:t>
            </a:fld>
            <a:endParaRPr lang="en-US" altLang="en-US"/>
          </a:p>
        </p:txBody>
      </p:sp>
    </p:spTree>
    <p:extLst>
      <p:ext uri="{BB962C8B-B14F-4D97-AF65-F5344CB8AC3E}">
        <p14:creationId xmlns:p14="http://schemas.microsoft.com/office/powerpoint/2010/main" val="9530043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626827DD-E48D-94EF-B7EC-AD999566E708}"/>
              </a:ext>
            </a:extLst>
          </p:cNvPr>
          <p:cNvSpPr>
            <a:spLocks noGrp="1" noChangeArrowheads="1"/>
          </p:cNvSpPr>
          <p:nvPr>
            <p:ph type="dt" sz="half" idx="10"/>
          </p:nvPr>
        </p:nvSpPr>
        <p:spPr>
          <a:ln/>
        </p:spPr>
        <p:txBody>
          <a:bodyPr/>
          <a:lstStyle>
            <a:lvl1pPr>
              <a:defRPr/>
            </a:lvl1pPr>
          </a:lstStyle>
          <a:p>
            <a:pPr>
              <a:defRPr/>
            </a:pPr>
            <a:fld id="{660EBB4D-0635-4D03-97F8-EA468C60D6FE}" type="datetime1">
              <a:rPr lang="en-US" altLang="en-US"/>
              <a:pPr>
                <a:defRPr/>
              </a:pPr>
              <a:t>11/8/2024</a:t>
            </a:fld>
            <a:endParaRPr lang="en-US" altLang="en-US"/>
          </a:p>
        </p:txBody>
      </p:sp>
      <p:sp>
        <p:nvSpPr>
          <p:cNvPr id="6" name="Rectangle 5">
            <a:extLst>
              <a:ext uri="{FF2B5EF4-FFF2-40B4-BE49-F238E27FC236}">
                <a16:creationId xmlns:a16="http://schemas.microsoft.com/office/drawing/2014/main" id="{F2AAF228-1B48-C6B0-4522-4ECA5DA0C69C}"/>
              </a:ext>
            </a:extLst>
          </p:cNvPr>
          <p:cNvSpPr>
            <a:spLocks noGrp="1" noChangeArrowheads="1"/>
          </p:cNvSpPr>
          <p:nvPr>
            <p:ph type="ftr" sz="quarter" idx="11"/>
          </p:nvPr>
        </p:nvSpPr>
        <p:spPr>
          <a:ln/>
        </p:spPr>
        <p:txBody>
          <a:bodyPr/>
          <a:lstStyle>
            <a:lvl1pPr>
              <a:defRPr/>
            </a:lvl1pPr>
          </a:lstStyle>
          <a:p>
            <a:pPr>
              <a:defRPr/>
            </a:pPr>
            <a:r>
              <a:rPr lang="en-US"/>
              <a:t>Oxford Gastroenterology Course 2002</a:t>
            </a:r>
          </a:p>
        </p:txBody>
      </p:sp>
      <p:sp>
        <p:nvSpPr>
          <p:cNvPr id="7" name="Rectangle 6">
            <a:extLst>
              <a:ext uri="{FF2B5EF4-FFF2-40B4-BE49-F238E27FC236}">
                <a16:creationId xmlns:a16="http://schemas.microsoft.com/office/drawing/2014/main" id="{01AB0385-855F-6C13-DEA4-903228149347}"/>
              </a:ext>
            </a:extLst>
          </p:cNvPr>
          <p:cNvSpPr>
            <a:spLocks noGrp="1" noChangeArrowheads="1"/>
          </p:cNvSpPr>
          <p:nvPr>
            <p:ph type="sldNum" sz="quarter" idx="12"/>
          </p:nvPr>
        </p:nvSpPr>
        <p:spPr>
          <a:ln/>
        </p:spPr>
        <p:txBody>
          <a:bodyPr/>
          <a:lstStyle>
            <a:lvl1pPr>
              <a:defRPr/>
            </a:lvl1pPr>
          </a:lstStyle>
          <a:p>
            <a:pPr>
              <a:defRPr/>
            </a:pPr>
            <a:fld id="{214023DE-46A3-47B5-9B87-E438ABD2954B}" type="slidenum">
              <a:rPr lang="en-US" altLang="en-US"/>
              <a:pPr>
                <a:defRPr/>
              </a:pPr>
              <a:t>‹#›</a:t>
            </a:fld>
            <a:endParaRPr lang="en-US" altLang="en-US"/>
          </a:p>
        </p:txBody>
      </p:sp>
    </p:spTree>
    <p:extLst>
      <p:ext uri="{BB962C8B-B14F-4D97-AF65-F5344CB8AC3E}">
        <p14:creationId xmlns:p14="http://schemas.microsoft.com/office/powerpoint/2010/main" val="258083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3.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theme" Target="../theme/theme4.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20.jpeg"/><Relationship Id="rId2" Type="http://schemas.openxmlformats.org/officeDocument/2006/relationships/slideLayout" Target="../slideLayouts/slideLayout97.xml"/><Relationship Id="rId16" Type="http://schemas.openxmlformats.org/officeDocument/2006/relationships/theme" Target="../theme/theme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6.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7.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24574AD-8404-48D7-8DB8-BCC9125C3396}" type="datetimeFigureOut">
              <a:rPr lang="en-GB" smtClean="0"/>
              <a:t>08/11/2024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26869093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accent6"/>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accent6"/>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accent6"/>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6"/>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6"/>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24E6F-6C74-4E3B-ACC1-F192734D28D6}"/>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5987AD-CB5B-49DF-89D2-8520DC77BB7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EA2A32-8FCA-4175-B123-CE77148271F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BCB026C-3A92-4026-B60A-C5B5E10696D6}" type="datetimeFigureOut">
              <a:rPr lang="en-GB" smtClean="0"/>
              <a:t>08/11/2024</a:t>
            </a:fld>
            <a:endParaRPr lang="en-GB"/>
          </a:p>
        </p:txBody>
      </p:sp>
      <p:sp>
        <p:nvSpPr>
          <p:cNvPr id="5" name="Footer Placeholder 4">
            <a:extLst>
              <a:ext uri="{FF2B5EF4-FFF2-40B4-BE49-F238E27FC236}">
                <a16:creationId xmlns:a16="http://schemas.microsoft.com/office/drawing/2014/main" id="{F2F3D0CE-F58F-42E2-B028-F030B668D239}"/>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E527C7-754D-40F2-9411-82588D62B012}"/>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E51E647-6627-404C-BB00-B9998F1E6E1A}" type="slidenum">
              <a:rPr lang="en-GB" smtClean="0"/>
              <a:t>‹#›</a:t>
            </a:fld>
            <a:endParaRPr lang="en-GB"/>
          </a:p>
        </p:txBody>
      </p:sp>
    </p:spTree>
    <p:extLst>
      <p:ext uri="{BB962C8B-B14F-4D97-AF65-F5344CB8AC3E}">
        <p14:creationId xmlns:p14="http://schemas.microsoft.com/office/powerpoint/2010/main" val="42401049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1257300" y="547691"/>
            <a:ext cx="15773400" cy="1988345"/>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1257300" y="9534529"/>
            <a:ext cx="4114800"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F24574AD-8404-48D7-8DB8-BCC9125C3396}" type="datetimeFigureOut">
              <a:rPr lang="en-GB" smtClean="0"/>
              <a:t>08/11/2024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6057900" y="9534529"/>
            <a:ext cx="6172200" cy="547688"/>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12915900" y="9534529"/>
            <a:ext cx="4114800"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1256548432"/>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accent6"/>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accent6"/>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accent6"/>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accent6"/>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accent6"/>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F5D1D8-2731-D1EB-B919-4014CE3EAF3D}"/>
              </a:ext>
            </a:extLst>
          </p:cNvPr>
          <p:cNvSpPr>
            <a:spLocks noGrp="1" noChangeArrowheads="1"/>
          </p:cNvSpPr>
          <p:nvPr>
            <p:ph type="title"/>
          </p:nvPr>
        </p:nvSpPr>
        <p:spPr bwMode="auto">
          <a:xfrm>
            <a:off x="914400" y="411957"/>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975CBF-48D9-E5FD-6665-F8AB9C42B278}"/>
              </a:ext>
            </a:extLst>
          </p:cNvPr>
          <p:cNvSpPr>
            <a:spLocks noGrp="1" noChangeArrowheads="1"/>
          </p:cNvSpPr>
          <p:nvPr>
            <p:ph type="body" idx="1"/>
          </p:nvPr>
        </p:nvSpPr>
        <p:spPr bwMode="auto">
          <a:xfrm>
            <a:off x="914400" y="2400302"/>
            <a:ext cx="16459200"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4484" name="Rectangle 4">
            <a:extLst>
              <a:ext uri="{FF2B5EF4-FFF2-40B4-BE49-F238E27FC236}">
                <a16:creationId xmlns:a16="http://schemas.microsoft.com/office/drawing/2014/main" id="{5D4FCAD8-813A-BD45-E5A0-8C9D8AD9EB3C}"/>
              </a:ext>
            </a:extLst>
          </p:cNvPr>
          <p:cNvSpPr>
            <a:spLocks noGrp="1" noChangeArrowheads="1"/>
          </p:cNvSpPr>
          <p:nvPr>
            <p:ph type="dt" sz="half" idx="2"/>
          </p:nvPr>
        </p:nvSpPr>
        <p:spPr bwMode="auto">
          <a:xfrm>
            <a:off x="914400" y="9367838"/>
            <a:ext cx="4267200" cy="714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2100" smtClean="0">
                <a:latin typeface="Calibri" panose="020F0502020204030204" pitchFamily="34" charset="0"/>
                <a:ea typeface="ＭＳ Ｐゴシック" panose="020B0600070205080204" pitchFamily="34" charset="-128"/>
              </a:defRPr>
            </a:lvl1pPr>
          </a:lstStyle>
          <a:p>
            <a:pPr>
              <a:defRPr/>
            </a:pPr>
            <a:fld id="{63516794-7419-4811-8747-E558A3BE5CE7}" type="datetime1">
              <a:rPr lang="en-US" altLang="en-US"/>
              <a:pPr>
                <a:defRPr/>
              </a:pPr>
              <a:t>11/8/2024</a:t>
            </a:fld>
            <a:endParaRPr lang="en-US" altLang="en-US"/>
          </a:p>
        </p:txBody>
      </p:sp>
      <p:sp>
        <p:nvSpPr>
          <p:cNvPr id="404485" name="Rectangle 5">
            <a:extLst>
              <a:ext uri="{FF2B5EF4-FFF2-40B4-BE49-F238E27FC236}">
                <a16:creationId xmlns:a16="http://schemas.microsoft.com/office/drawing/2014/main" id="{DE4260AE-3D58-C2C9-BB3E-889BC84DAFE6}"/>
              </a:ext>
            </a:extLst>
          </p:cNvPr>
          <p:cNvSpPr>
            <a:spLocks noGrp="1" noChangeArrowheads="1"/>
          </p:cNvSpPr>
          <p:nvPr>
            <p:ph type="ftr" sz="quarter" idx="3"/>
          </p:nvPr>
        </p:nvSpPr>
        <p:spPr bwMode="auto">
          <a:xfrm>
            <a:off x="12496800" y="9248775"/>
            <a:ext cx="5791200" cy="714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2100">
                <a:latin typeface="Calibri"/>
                <a:ea typeface="+mn-ea"/>
              </a:defRPr>
            </a:lvl1pPr>
          </a:lstStyle>
          <a:p>
            <a:pPr>
              <a:defRPr/>
            </a:pPr>
            <a:r>
              <a:rPr lang="en-US"/>
              <a:t>Oxford Gastroenterology Course 2002</a:t>
            </a:r>
          </a:p>
        </p:txBody>
      </p:sp>
      <p:sp>
        <p:nvSpPr>
          <p:cNvPr id="404486" name="Rectangle 6">
            <a:extLst>
              <a:ext uri="{FF2B5EF4-FFF2-40B4-BE49-F238E27FC236}">
                <a16:creationId xmlns:a16="http://schemas.microsoft.com/office/drawing/2014/main" id="{639726A2-8F37-ECBA-1A9B-74932566AE17}"/>
              </a:ext>
            </a:extLst>
          </p:cNvPr>
          <p:cNvSpPr>
            <a:spLocks noGrp="1" noChangeArrowheads="1"/>
          </p:cNvSpPr>
          <p:nvPr>
            <p:ph type="sldNum" sz="quarter" idx="4"/>
          </p:nvPr>
        </p:nvSpPr>
        <p:spPr bwMode="auto">
          <a:xfrm>
            <a:off x="13106400" y="9367838"/>
            <a:ext cx="4267200" cy="714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100" smtClean="0">
                <a:latin typeface="Calibri" panose="020F0502020204030204" pitchFamily="34" charset="0"/>
                <a:ea typeface="ＭＳ Ｐゴシック" panose="020B0600070205080204" pitchFamily="34" charset="-128"/>
              </a:defRPr>
            </a:lvl1pPr>
          </a:lstStyle>
          <a:p>
            <a:pPr>
              <a:defRPr/>
            </a:pPr>
            <a:fld id="{0B5EC648-9A94-41C2-A340-8732B134ED61}" type="slidenum">
              <a:rPr lang="en-US" altLang="en-US"/>
              <a:pPr>
                <a:defRPr/>
              </a:pPr>
              <a:t>‹#›</a:t>
            </a:fld>
            <a:endParaRPr lang="en-US" altLang="en-US"/>
          </a:p>
        </p:txBody>
      </p:sp>
    </p:spTree>
    <p:extLst>
      <p:ext uri="{BB962C8B-B14F-4D97-AF65-F5344CB8AC3E}">
        <p14:creationId xmlns:p14="http://schemas.microsoft.com/office/powerpoint/2010/main" val="1498717057"/>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txStyles>
    <p:titleStyle>
      <a:lvl1pPr algn="ctr" rtl="0" eaLnBrk="0" fontAlgn="base" hangingPunct="0">
        <a:spcBef>
          <a:spcPct val="0"/>
        </a:spcBef>
        <a:spcAft>
          <a:spcPct val="0"/>
        </a:spcAft>
        <a:defRPr sz="6600">
          <a:solidFill>
            <a:srgbClr val="FFFF00"/>
          </a:solidFill>
          <a:latin typeface="Calibri"/>
          <a:ea typeface="MS PGothic" panose="020B0600070205080204" pitchFamily="34" charset="-128"/>
          <a:cs typeface="ＭＳ Ｐゴシック" charset="-128"/>
        </a:defRPr>
      </a:lvl1pPr>
      <a:lvl2pPr algn="ctr" rtl="0" eaLnBrk="0" fontAlgn="base" hangingPunct="0">
        <a:spcBef>
          <a:spcPct val="0"/>
        </a:spcBef>
        <a:spcAft>
          <a:spcPct val="0"/>
        </a:spcAft>
        <a:defRPr sz="6600">
          <a:solidFill>
            <a:srgbClr val="FFFF00"/>
          </a:solidFill>
          <a:latin typeface="Calibri" pitchFamily="-110" charset="0"/>
          <a:ea typeface="MS PGothic" panose="020B0600070205080204" pitchFamily="34" charset="-128"/>
          <a:cs typeface="ＭＳ Ｐゴシック" charset="-128"/>
        </a:defRPr>
      </a:lvl2pPr>
      <a:lvl3pPr algn="ctr" rtl="0" eaLnBrk="0" fontAlgn="base" hangingPunct="0">
        <a:spcBef>
          <a:spcPct val="0"/>
        </a:spcBef>
        <a:spcAft>
          <a:spcPct val="0"/>
        </a:spcAft>
        <a:defRPr sz="6600">
          <a:solidFill>
            <a:srgbClr val="FFFF00"/>
          </a:solidFill>
          <a:latin typeface="Calibri" pitchFamily="-110" charset="0"/>
          <a:ea typeface="MS PGothic" panose="020B0600070205080204" pitchFamily="34" charset="-128"/>
          <a:cs typeface="ＭＳ Ｐゴシック" charset="-128"/>
        </a:defRPr>
      </a:lvl3pPr>
      <a:lvl4pPr algn="ctr" rtl="0" eaLnBrk="0" fontAlgn="base" hangingPunct="0">
        <a:spcBef>
          <a:spcPct val="0"/>
        </a:spcBef>
        <a:spcAft>
          <a:spcPct val="0"/>
        </a:spcAft>
        <a:defRPr sz="6600">
          <a:solidFill>
            <a:srgbClr val="FFFF00"/>
          </a:solidFill>
          <a:latin typeface="Calibri" pitchFamily="-110" charset="0"/>
          <a:ea typeface="MS PGothic" panose="020B0600070205080204" pitchFamily="34" charset="-128"/>
          <a:cs typeface="ＭＳ Ｐゴシック" charset="-128"/>
        </a:defRPr>
      </a:lvl4pPr>
      <a:lvl5pPr algn="ctr" rtl="0" eaLnBrk="0" fontAlgn="base" hangingPunct="0">
        <a:spcBef>
          <a:spcPct val="0"/>
        </a:spcBef>
        <a:spcAft>
          <a:spcPct val="0"/>
        </a:spcAft>
        <a:defRPr sz="6600">
          <a:solidFill>
            <a:srgbClr val="FFFF00"/>
          </a:solidFill>
          <a:latin typeface="Calibri" pitchFamily="-110" charset="0"/>
          <a:ea typeface="MS PGothic" panose="020B0600070205080204" pitchFamily="34" charset="-128"/>
          <a:cs typeface="ＭＳ Ｐゴシック" charset="-128"/>
        </a:defRPr>
      </a:lvl5pPr>
      <a:lvl6pPr marL="685800" algn="ctr" rtl="0" fontAlgn="base">
        <a:spcBef>
          <a:spcPct val="0"/>
        </a:spcBef>
        <a:spcAft>
          <a:spcPct val="0"/>
        </a:spcAft>
        <a:defRPr sz="6600">
          <a:solidFill>
            <a:srgbClr val="FFFF00"/>
          </a:solidFill>
          <a:latin typeface="Arial" charset="0"/>
        </a:defRPr>
      </a:lvl6pPr>
      <a:lvl7pPr marL="1371600" algn="ctr" rtl="0" fontAlgn="base">
        <a:spcBef>
          <a:spcPct val="0"/>
        </a:spcBef>
        <a:spcAft>
          <a:spcPct val="0"/>
        </a:spcAft>
        <a:defRPr sz="6600">
          <a:solidFill>
            <a:srgbClr val="FFFF00"/>
          </a:solidFill>
          <a:latin typeface="Arial" charset="0"/>
        </a:defRPr>
      </a:lvl7pPr>
      <a:lvl8pPr marL="2057400" algn="ctr" rtl="0" fontAlgn="base">
        <a:spcBef>
          <a:spcPct val="0"/>
        </a:spcBef>
        <a:spcAft>
          <a:spcPct val="0"/>
        </a:spcAft>
        <a:defRPr sz="6600">
          <a:solidFill>
            <a:srgbClr val="FFFF00"/>
          </a:solidFill>
          <a:latin typeface="Arial" charset="0"/>
        </a:defRPr>
      </a:lvl8pPr>
      <a:lvl9pPr marL="2743200" algn="ctr" rtl="0" fontAlgn="base">
        <a:spcBef>
          <a:spcPct val="0"/>
        </a:spcBef>
        <a:spcAft>
          <a:spcPct val="0"/>
        </a:spcAft>
        <a:defRPr sz="6600">
          <a:solidFill>
            <a:srgbClr val="FFFF00"/>
          </a:solidFill>
          <a:latin typeface="Arial" charset="0"/>
        </a:defRPr>
      </a:lvl9pPr>
    </p:titleStyle>
    <p:bodyStyle>
      <a:lvl1pPr marL="514350" indent="-514350" algn="l" rtl="0" eaLnBrk="0" fontAlgn="base" hangingPunct="0">
        <a:spcBef>
          <a:spcPct val="20000"/>
        </a:spcBef>
        <a:spcAft>
          <a:spcPct val="0"/>
        </a:spcAft>
        <a:buChar char="•"/>
        <a:defRPr sz="4800">
          <a:solidFill>
            <a:schemeClr val="tx1"/>
          </a:solidFill>
          <a:latin typeface="Calibri"/>
          <a:ea typeface="MS PGothic" panose="020B0600070205080204" pitchFamily="34" charset="-128"/>
          <a:cs typeface="ＭＳ Ｐゴシック" charset="-128"/>
        </a:defRPr>
      </a:lvl1pPr>
      <a:lvl2pPr marL="1114425" indent="-428625" algn="l" rtl="0" eaLnBrk="0" fontAlgn="base" hangingPunct="0">
        <a:spcBef>
          <a:spcPct val="20000"/>
        </a:spcBef>
        <a:spcAft>
          <a:spcPct val="0"/>
        </a:spcAft>
        <a:buChar char="–"/>
        <a:defRPr sz="4200">
          <a:solidFill>
            <a:schemeClr val="tx1"/>
          </a:solidFill>
          <a:latin typeface="Calibri"/>
          <a:ea typeface="MS PGothic" panose="020B0600070205080204" pitchFamily="34" charset="-128"/>
        </a:defRPr>
      </a:lvl2pPr>
      <a:lvl3pPr marL="1714500" indent="-342900" algn="l" rtl="0" eaLnBrk="0" fontAlgn="base" hangingPunct="0">
        <a:spcBef>
          <a:spcPct val="20000"/>
        </a:spcBef>
        <a:spcAft>
          <a:spcPct val="0"/>
        </a:spcAft>
        <a:buChar char="•"/>
        <a:defRPr sz="3600">
          <a:solidFill>
            <a:schemeClr val="tx1"/>
          </a:solidFill>
          <a:latin typeface="Calibri"/>
          <a:ea typeface="MS PGothic" panose="020B0600070205080204" pitchFamily="34" charset="-128"/>
        </a:defRPr>
      </a:lvl3pPr>
      <a:lvl4pPr marL="2400300" indent="-342900" algn="l" rtl="0" eaLnBrk="0" fontAlgn="base" hangingPunct="0">
        <a:spcBef>
          <a:spcPct val="20000"/>
        </a:spcBef>
        <a:spcAft>
          <a:spcPct val="0"/>
        </a:spcAft>
        <a:buChar char="–"/>
        <a:defRPr sz="3000">
          <a:solidFill>
            <a:schemeClr val="tx1"/>
          </a:solidFill>
          <a:latin typeface="Calibri"/>
          <a:ea typeface="MS PGothic" panose="020B0600070205080204" pitchFamily="34" charset="-128"/>
        </a:defRPr>
      </a:lvl4pPr>
      <a:lvl5pPr marL="3086100" indent="-342900" algn="l" rtl="0" eaLnBrk="0" fontAlgn="base" hangingPunct="0">
        <a:spcBef>
          <a:spcPct val="20000"/>
        </a:spcBef>
        <a:spcAft>
          <a:spcPct val="0"/>
        </a:spcAft>
        <a:buChar char="»"/>
        <a:defRPr sz="3000">
          <a:solidFill>
            <a:schemeClr val="tx1"/>
          </a:solidFill>
          <a:latin typeface="Calibri"/>
          <a:ea typeface="MS PGothic" panose="020B0600070205080204" pitchFamily="34" charset="-128"/>
        </a:defRPr>
      </a:lvl5pPr>
      <a:lvl6pPr marL="3771900" indent="-342900" algn="l" rtl="0" fontAlgn="base">
        <a:spcBef>
          <a:spcPct val="20000"/>
        </a:spcBef>
        <a:spcAft>
          <a:spcPct val="0"/>
        </a:spcAft>
        <a:buChar char="»"/>
        <a:defRPr sz="3000">
          <a:solidFill>
            <a:schemeClr val="tx1"/>
          </a:solidFill>
          <a:latin typeface="+mn-lt"/>
          <a:ea typeface="ＭＳ Ｐゴシック" charset="-128"/>
        </a:defRPr>
      </a:lvl6pPr>
      <a:lvl7pPr marL="4457700" indent="-342900" algn="l" rtl="0" fontAlgn="base">
        <a:spcBef>
          <a:spcPct val="20000"/>
        </a:spcBef>
        <a:spcAft>
          <a:spcPct val="0"/>
        </a:spcAft>
        <a:buChar char="»"/>
        <a:defRPr sz="3000">
          <a:solidFill>
            <a:schemeClr val="tx1"/>
          </a:solidFill>
          <a:latin typeface="+mn-lt"/>
          <a:ea typeface="ＭＳ Ｐゴシック" charset="-128"/>
        </a:defRPr>
      </a:lvl7pPr>
      <a:lvl8pPr marL="5143500" indent="-342900" algn="l" rtl="0" fontAlgn="base">
        <a:spcBef>
          <a:spcPct val="20000"/>
        </a:spcBef>
        <a:spcAft>
          <a:spcPct val="0"/>
        </a:spcAft>
        <a:buChar char="»"/>
        <a:defRPr sz="3000">
          <a:solidFill>
            <a:schemeClr val="tx1"/>
          </a:solidFill>
          <a:latin typeface="+mn-lt"/>
          <a:ea typeface="ＭＳ Ｐゴシック" charset="-128"/>
        </a:defRPr>
      </a:lvl8pPr>
      <a:lvl9pPr marL="5829300" indent="-342900" algn="l" rtl="0" fontAlgn="base">
        <a:spcBef>
          <a:spcPct val="20000"/>
        </a:spcBef>
        <a:spcAft>
          <a:spcPct val="0"/>
        </a:spcAft>
        <a:buChar char="»"/>
        <a:defRPr sz="3000">
          <a:solidFill>
            <a:schemeClr val="tx1"/>
          </a:solidFill>
          <a:latin typeface="+mn-lt"/>
          <a:ea typeface="ＭＳ Ｐゴシック" charset="-128"/>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B0DD9-59D2-B2DB-96B5-191284AA548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3894A9-C193-B17C-3279-936F64B673C8}"/>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5A603-DCA4-2623-319E-8AC96022C3E4}"/>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5E324BE2-3753-4A84-A573-4490CE4B2B71}" type="datetimeFigureOut">
              <a:rPr lang="en-GB" smtClean="0"/>
              <a:t>08/11/2024</a:t>
            </a:fld>
            <a:endParaRPr lang="en-GB"/>
          </a:p>
        </p:txBody>
      </p:sp>
      <p:sp>
        <p:nvSpPr>
          <p:cNvPr id="5" name="Footer Placeholder 4">
            <a:extLst>
              <a:ext uri="{FF2B5EF4-FFF2-40B4-BE49-F238E27FC236}">
                <a16:creationId xmlns:a16="http://schemas.microsoft.com/office/drawing/2014/main" id="{6FAC16BB-379E-871D-7775-EBDDC8D9A0E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9E1596-58EC-FBB7-8BDD-48159FE752C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D5965B4F-0FC5-4733-BADB-A418C22C9A2A}" type="slidenum">
              <a:rPr lang="en-GB" smtClean="0"/>
              <a:t>‹#›</a:t>
            </a:fld>
            <a:endParaRPr lang="en-GB"/>
          </a:p>
        </p:txBody>
      </p:sp>
      <p:pic>
        <p:nvPicPr>
          <p:cNvPr id="8" name="Picture 7" descr="A close-up of a logo&#10;&#10;Description automatically generated">
            <a:extLst>
              <a:ext uri="{FF2B5EF4-FFF2-40B4-BE49-F238E27FC236}">
                <a16:creationId xmlns:a16="http://schemas.microsoft.com/office/drawing/2014/main" id="{90091135-93BA-27BA-2B95-09E322E5FAC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774587" y="9031856"/>
            <a:ext cx="3941913" cy="1081694"/>
          </a:xfrm>
          <a:prstGeom prst="rect">
            <a:avLst/>
          </a:prstGeom>
        </p:spPr>
      </p:pic>
    </p:spTree>
    <p:extLst>
      <p:ext uri="{BB962C8B-B14F-4D97-AF65-F5344CB8AC3E}">
        <p14:creationId xmlns:p14="http://schemas.microsoft.com/office/powerpoint/2010/main" val="64614797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defTabSz="1371600" rtl="0" eaLnBrk="1" latinLnBrk="0" hangingPunct="1">
        <a:lnSpc>
          <a:spcPct val="90000"/>
        </a:lnSpc>
        <a:spcBef>
          <a:spcPct val="0"/>
        </a:spcBef>
        <a:buNone/>
        <a:defRPr sz="6000" b="1" kern="1200">
          <a:solidFill>
            <a:srgbClr val="595085"/>
          </a:solidFill>
          <a:latin typeface="+mn-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846CE7D5-CF57-46EF-B807-FDD0502418D4}" type="datetimeFigureOut">
              <a:rPr lang="en-GB" smtClean="0"/>
              <a:t>08/11/2024</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42001210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GB"/>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6.png"/><Relationship Id="rId2" Type="http://schemas.openxmlformats.org/officeDocument/2006/relationships/diagramData" Target="../diagrams/data3.xml"/><Relationship Id="rId1" Type="http://schemas.openxmlformats.org/officeDocument/2006/relationships/slideLayout" Target="../slideLayouts/slideLayout1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hyperlink" Target="https://www.longtermplan.nhs.uk/" TargetMode="External"/><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1795607" y="-2405432"/>
            <a:ext cx="7761014" cy="6208811"/>
          </a:xfrm>
          <a:custGeom>
            <a:avLst/>
            <a:gdLst/>
            <a:ahLst/>
            <a:cxnLst/>
            <a:rect l="l" t="t" r="r" b="b"/>
            <a:pathLst>
              <a:path w="7761014" h="6208811">
                <a:moveTo>
                  <a:pt x="0" y="0"/>
                </a:moveTo>
                <a:lnTo>
                  <a:pt x="7761014" y="0"/>
                </a:lnTo>
                <a:lnTo>
                  <a:pt x="7761014" y="6208811"/>
                </a:lnTo>
                <a:lnTo>
                  <a:pt x="0" y="6208811"/>
                </a:lnTo>
                <a:lnTo>
                  <a:pt x="0" y="0"/>
                </a:lnTo>
                <a:close/>
              </a:path>
            </a:pathLst>
          </a:custGeom>
          <a:blipFill>
            <a:blip r:embed="rId2"/>
            <a:stretch>
              <a:fillRect/>
            </a:stretch>
          </a:blipFill>
        </p:spPr>
        <p:txBody>
          <a:bodyPr/>
          <a:lstStyle/>
          <a:p>
            <a:endParaRPr lang="en-GB"/>
          </a:p>
        </p:txBody>
      </p:sp>
      <p:sp>
        <p:nvSpPr>
          <p:cNvPr id="3" name="Freeform 3"/>
          <p:cNvSpPr/>
          <p:nvPr/>
        </p:nvSpPr>
        <p:spPr>
          <a:xfrm>
            <a:off x="-2322659" y="9416932"/>
            <a:ext cx="17446700" cy="2649332"/>
          </a:xfrm>
          <a:custGeom>
            <a:avLst/>
            <a:gdLst/>
            <a:ahLst/>
            <a:cxnLst/>
            <a:rect l="l" t="t" r="r" b="b"/>
            <a:pathLst>
              <a:path w="17446700" h="2649332">
                <a:moveTo>
                  <a:pt x="0" y="0"/>
                </a:moveTo>
                <a:lnTo>
                  <a:pt x="17446700" y="0"/>
                </a:lnTo>
                <a:lnTo>
                  <a:pt x="17446700" y="2649332"/>
                </a:lnTo>
                <a:lnTo>
                  <a:pt x="0" y="2649332"/>
                </a:lnTo>
                <a:lnTo>
                  <a:pt x="0" y="0"/>
                </a:lnTo>
                <a:close/>
              </a:path>
            </a:pathLst>
          </a:custGeom>
          <a:blipFill>
            <a:blip r:embed="rId3"/>
            <a:stretch>
              <a:fillRect r="-454" b="-19892"/>
            </a:stretch>
          </a:blipFill>
        </p:spPr>
        <p:txBody>
          <a:bodyPr/>
          <a:lstStyle/>
          <a:p>
            <a:endParaRPr lang="en-GB"/>
          </a:p>
        </p:txBody>
      </p:sp>
      <p:sp>
        <p:nvSpPr>
          <p:cNvPr id="4" name="TextBox 4"/>
          <p:cNvSpPr txBox="1"/>
          <p:nvPr/>
        </p:nvSpPr>
        <p:spPr>
          <a:xfrm>
            <a:off x="1981200" y="2171700"/>
            <a:ext cx="12649005" cy="2608727"/>
          </a:xfrm>
          <a:prstGeom prst="rect">
            <a:avLst/>
          </a:prstGeom>
        </p:spPr>
        <p:txBody>
          <a:bodyPr lIns="0" tIns="0" rIns="0" bIns="0" rtlCol="0" anchor="t">
            <a:spAutoFit/>
          </a:bodyPr>
          <a:lstStyle/>
          <a:p>
            <a:pPr algn="ctr">
              <a:lnSpc>
                <a:spcPts val="11019"/>
              </a:lnSpc>
            </a:pPr>
            <a:r>
              <a:rPr lang="en-US" sz="4800" b="1">
                <a:solidFill>
                  <a:srgbClr val="231F20"/>
                </a:solidFill>
                <a:latin typeface="Arial" panose="020B0604020202020204" pitchFamily="34" charset="0"/>
                <a:ea typeface="Arial"/>
                <a:cs typeface="Arial" panose="020B0604020202020204" pitchFamily="34" charset="0"/>
                <a:sym typeface="Arial"/>
              </a:rPr>
              <a:t>Oesophago-gastric Treatment Variation Workstream</a:t>
            </a:r>
          </a:p>
        </p:txBody>
      </p:sp>
      <p:sp>
        <p:nvSpPr>
          <p:cNvPr id="5" name="TextBox 5"/>
          <p:cNvSpPr txBox="1"/>
          <p:nvPr/>
        </p:nvSpPr>
        <p:spPr>
          <a:xfrm>
            <a:off x="162776" y="9609310"/>
            <a:ext cx="17096524" cy="538416"/>
          </a:xfrm>
          <a:prstGeom prst="rect">
            <a:avLst/>
          </a:prstGeom>
        </p:spPr>
        <p:txBody>
          <a:bodyPr lIns="0" tIns="0" rIns="0" bIns="0" rtlCol="0" anchor="t">
            <a:spAutoFit/>
          </a:bodyPr>
          <a:lstStyle/>
          <a:p>
            <a:pPr algn="l">
              <a:lnSpc>
                <a:spcPts val="3920"/>
              </a:lnSpc>
            </a:pPr>
            <a:r>
              <a:rPr lang="en-US" sz="2799" b="1">
                <a:solidFill>
                  <a:srgbClr val="FFFFFF"/>
                </a:solidFill>
                <a:latin typeface="Arial Bold"/>
                <a:ea typeface="Arial Bold"/>
                <a:cs typeface="Arial Bold"/>
                <a:sym typeface="Arial Bold"/>
              </a:rPr>
              <a:t>Connecting and Empowering the Delivery of Cancer Care Across SWAG Communities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7" y="-1613710"/>
            <a:ext cx="5338052" cy="4270442"/>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5520528" y="9688644"/>
            <a:ext cx="17451527"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4"/>
            <a:stretch>
              <a:fillRect t="-4025" r="-454" b="-20693"/>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p:cNvSpPr txBox="1"/>
          <p:nvPr/>
        </p:nvSpPr>
        <p:spPr>
          <a:xfrm>
            <a:off x="162776" y="9785380"/>
            <a:ext cx="17096525" cy="36234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914309" rtl="0" eaLnBrk="1" fontAlgn="auto" latinLnBrk="0" hangingPunct="1">
              <a:lnSpc>
                <a:spcPts val="3080"/>
              </a:lnSpc>
              <a:spcBef>
                <a:spcPts val="0"/>
              </a:spcBef>
              <a:spcAft>
                <a:spcPts val="0"/>
              </a:spcAft>
              <a:buClrTx/>
              <a:buSzTx/>
              <a:buFontTx/>
              <a:buNone/>
              <a:tabLst/>
              <a:defRPr/>
            </a:pPr>
            <a:r>
              <a:rPr kumimoji="0" lang="en-US" sz="2199" b="1" i="0" u="none" strike="noStrike" kern="1200" cap="none" spc="0" normalizeH="0" baseline="0" noProof="0">
                <a:ln>
                  <a:noFill/>
                </a:ln>
                <a:solidFill>
                  <a:srgbClr val="FFFFFF"/>
                </a:solidFill>
                <a:effectLst/>
                <a:uLnTx/>
                <a:uFillTx/>
                <a:latin typeface="Arial Bold"/>
                <a:ea typeface="Arial Bold"/>
                <a:cs typeface="Arial Bold"/>
                <a:sym typeface="Arial Bold"/>
              </a:rPr>
              <a:t>Connecting and Empowering the Delivery of Cancer Care Across SWAG Communities</a:t>
            </a:r>
          </a:p>
        </p:txBody>
      </p:sp>
      <p:sp>
        <p:nvSpPr>
          <p:cNvPr id="6" name="Title 1">
            <a:extLst>
              <a:ext uri="{FF2B5EF4-FFF2-40B4-BE49-F238E27FC236}">
                <a16:creationId xmlns:a16="http://schemas.microsoft.com/office/drawing/2014/main" id="{FB29BF7A-81BB-384F-898C-48653B2F02CA}"/>
              </a:ext>
            </a:extLst>
          </p:cNvPr>
          <p:cNvSpPr txBox="1">
            <a:spLocks/>
          </p:cNvSpPr>
          <p:nvPr/>
        </p:nvSpPr>
        <p:spPr>
          <a:xfrm>
            <a:off x="465432" y="-78856"/>
            <a:ext cx="16491210" cy="1410068"/>
          </a:xfrm>
          <a:prstGeom prst="rect">
            <a:avLst/>
          </a:prstGeom>
        </p:spPr>
        <p:txBody>
          <a:bodyPr lIns="137160" tIns="68580" rIns="137160" bIns="6858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a:ln>
                <a:noFill/>
              </a:ln>
              <a:solidFill>
                <a:srgbClr val="4472C4"/>
              </a:solidFill>
              <a:effectLst/>
              <a:uLnTx/>
              <a:uFillTx/>
              <a:latin typeface="Calibri"/>
              <a:ea typeface="Calibri"/>
              <a:cs typeface="Calibri"/>
            </a:endParaRPr>
          </a:p>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a:ln>
                <a:noFill/>
              </a:ln>
              <a:solidFill>
                <a:srgbClr val="4472C4"/>
              </a:solidFill>
              <a:effectLst/>
              <a:uLnTx/>
              <a:uFillTx/>
              <a:latin typeface="Calibri"/>
              <a:ea typeface="Calibri"/>
              <a:cs typeface="Calibri"/>
            </a:endParaRPr>
          </a:p>
        </p:txBody>
      </p:sp>
      <p:graphicFrame>
        <p:nvGraphicFramePr>
          <p:cNvPr id="5" name="Table 4">
            <a:extLst>
              <a:ext uri="{FF2B5EF4-FFF2-40B4-BE49-F238E27FC236}">
                <a16:creationId xmlns:a16="http://schemas.microsoft.com/office/drawing/2014/main" id="{A27092F8-1580-ECAD-1211-28F1AB548232}"/>
              </a:ext>
            </a:extLst>
          </p:cNvPr>
          <p:cNvGraphicFramePr>
            <a:graphicFrameLocks noGrp="1"/>
          </p:cNvGraphicFramePr>
          <p:nvPr>
            <p:extLst>
              <p:ext uri="{D42A27DB-BD31-4B8C-83A1-F6EECF244321}">
                <p14:modId xmlns:p14="http://schemas.microsoft.com/office/powerpoint/2010/main" val="1945836498"/>
              </p:ext>
            </p:extLst>
          </p:nvPr>
        </p:nvGraphicFramePr>
        <p:xfrm>
          <a:off x="304800" y="3086100"/>
          <a:ext cx="15697199" cy="4494852"/>
        </p:xfrm>
        <a:graphic>
          <a:graphicData uri="http://schemas.openxmlformats.org/drawingml/2006/table">
            <a:tbl>
              <a:tblPr/>
              <a:tblGrid>
                <a:gridCol w="9963493">
                  <a:extLst>
                    <a:ext uri="{9D8B030D-6E8A-4147-A177-3AD203B41FA5}">
                      <a16:colId xmlns:a16="http://schemas.microsoft.com/office/drawing/2014/main" val="51543273"/>
                    </a:ext>
                  </a:extLst>
                </a:gridCol>
                <a:gridCol w="1644916">
                  <a:extLst>
                    <a:ext uri="{9D8B030D-6E8A-4147-A177-3AD203B41FA5}">
                      <a16:colId xmlns:a16="http://schemas.microsoft.com/office/drawing/2014/main" val="1734007610"/>
                    </a:ext>
                  </a:extLst>
                </a:gridCol>
                <a:gridCol w="1362930">
                  <a:extLst>
                    <a:ext uri="{9D8B030D-6E8A-4147-A177-3AD203B41FA5}">
                      <a16:colId xmlns:a16="http://schemas.microsoft.com/office/drawing/2014/main" val="255322120"/>
                    </a:ext>
                  </a:extLst>
                </a:gridCol>
                <a:gridCol w="1362930">
                  <a:extLst>
                    <a:ext uri="{9D8B030D-6E8A-4147-A177-3AD203B41FA5}">
                      <a16:colId xmlns:a16="http://schemas.microsoft.com/office/drawing/2014/main" val="2915494674"/>
                    </a:ext>
                  </a:extLst>
                </a:gridCol>
                <a:gridCol w="1362930">
                  <a:extLst>
                    <a:ext uri="{9D8B030D-6E8A-4147-A177-3AD203B41FA5}">
                      <a16:colId xmlns:a16="http://schemas.microsoft.com/office/drawing/2014/main" val="2252445996"/>
                    </a:ext>
                  </a:extLst>
                </a:gridCol>
              </a:tblGrid>
              <a:tr h="288608">
                <a:tc>
                  <a:txBody>
                    <a:bodyPr/>
                    <a:lstStyle/>
                    <a:p>
                      <a:pPr algn="l" fontAlgn="b"/>
                      <a:endParaRPr lang="en-GB" sz="2400" b="0" i="0" u="sng"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extLst>
                  <a:ext uri="{0D108BD9-81ED-4DB2-BD59-A6C34878D82A}">
                    <a16:rowId xmlns:a16="http://schemas.microsoft.com/office/drawing/2014/main" val="3307809955"/>
                  </a:ext>
                </a:extLst>
              </a:tr>
              <a:tr h="288608">
                <a:tc>
                  <a:txBody>
                    <a:bodyPr/>
                    <a:lstStyle/>
                    <a:p>
                      <a:pPr algn="l" fontAlgn="b"/>
                      <a:endParaRPr lang="en-GB" sz="2400" b="1"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extLst>
                  <a:ext uri="{0D108BD9-81ED-4DB2-BD59-A6C34878D82A}">
                    <a16:rowId xmlns:a16="http://schemas.microsoft.com/office/drawing/2014/main" val="1056850112"/>
                  </a:ext>
                </a:extLst>
              </a:tr>
              <a:tr h="562928">
                <a:tc>
                  <a:txBody>
                    <a:bodyPr/>
                    <a:lstStyle/>
                    <a:p>
                      <a:pPr algn="l" fontAlgn="b"/>
                      <a:r>
                        <a:rPr lang="en-GB" sz="2400" b="0" i="0" u="none" strike="noStrike">
                          <a:solidFill>
                            <a:srgbClr val="000000"/>
                          </a:solidFill>
                          <a:effectLst/>
                          <a:latin typeface="Arial" panose="020B0604020202020204" pitchFamily="34" charset="0"/>
                        </a:rPr>
                        <a:t>Provider</a:t>
                      </a:r>
                    </a:p>
                  </a:txBody>
                  <a:tcPr marL="14288" marR="14288" marT="14288" marB="0" anchor="b">
                    <a:lnL>
                      <a:noFill/>
                    </a:lnL>
                    <a:lnR>
                      <a:noFill/>
                    </a:lnR>
                    <a:lnT>
                      <a:noFill/>
                    </a:lnT>
                    <a:lnB>
                      <a:noFill/>
                    </a:lnB>
                    <a:noFill/>
                  </a:tcPr>
                </a:tc>
                <a:tc>
                  <a:txBody>
                    <a:bodyPr/>
                    <a:lstStyle/>
                    <a:p>
                      <a:pPr algn="l" fontAlgn="b"/>
                      <a:r>
                        <a:rPr lang="en-GB" sz="2400" b="0" i="0" u="none" strike="noStrike">
                          <a:solidFill>
                            <a:srgbClr val="000000"/>
                          </a:solidFill>
                          <a:effectLst/>
                          <a:latin typeface="Arial" panose="020B0604020202020204" pitchFamily="34" charset="0"/>
                        </a:rPr>
                        <a:t>Median Wait</a:t>
                      </a:r>
                    </a:p>
                  </a:txBody>
                  <a:tcPr marL="14288" marR="14288" marT="14288" marB="0" anchor="b">
                    <a:lnL>
                      <a:noFill/>
                    </a:lnL>
                    <a:lnR>
                      <a:noFill/>
                    </a:lnR>
                    <a:lnT>
                      <a:noFill/>
                    </a:lnT>
                    <a:lnB>
                      <a:noFill/>
                    </a:lnB>
                    <a:noFill/>
                  </a:tcPr>
                </a:tc>
                <a:tc>
                  <a:txBody>
                    <a:bodyPr/>
                    <a:lstStyle/>
                    <a:p>
                      <a:pPr algn="l" fontAlgn="b"/>
                      <a:r>
                        <a:rPr lang="en-GB" sz="2400" b="0" i="0" u="none" strike="noStrike">
                          <a:solidFill>
                            <a:srgbClr val="000000"/>
                          </a:solidFill>
                          <a:effectLst/>
                          <a:latin typeface="Arial" panose="020B0604020202020204" pitchFamily="34" charset="0"/>
                        </a:rPr>
                        <a:t>Patient No’s</a:t>
                      </a: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extLst>
                  <a:ext uri="{0D108BD9-81ED-4DB2-BD59-A6C34878D82A}">
                    <a16:rowId xmlns:a16="http://schemas.microsoft.com/office/drawing/2014/main" val="1990855344"/>
                  </a:ext>
                </a:extLst>
              </a:tr>
              <a:tr h="285750">
                <a:tc>
                  <a:txBody>
                    <a:bodyPr/>
                    <a:lstStyle/>
                    <a:p>
                      <a:pPr algn="l" fontAlgn="b"/>
                      <a:r>
                        <a:rPr lang="en-GB" sz="2400" b="0" i="0" u="none" strike="noStrike">
                          <a:solidFill>
                            <a:srgbClr val="000000"/>
                          </a:solidFill>
                          <a:effectLst/>
                          <a:latin typeface="Arial" panose="020B0604020202020204" pitchFamily="34" charset="0"/>
                        </a:rPr>
                        <a:t>UNIVERSITY HOSPITALS BRISTOL AND WESTON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96</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27</a:t>
                      </a:r>
                    </a:p>
                  </a:txBody>
                  <a:tcPr marL="14288" marR="14288" marT="14288" marB="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extLst>
                  <a:ext uri="{0D108BD9-81ED-4DB2-BD59-A6C34878D82A}">
                    <a16:rowId xmlns:a16="http://schemas.microsoft.com/office/drawing/2014/main" val="3711436350"/>
                  </a:ext>
                </a:extLst>
              </a:tr>
              <a:tr h="285750">
                <a:tc>
                  <a:txBody>
                    <a:bodyPr/>
                    <a:lstStyle/>
                    <a:p>
                      <a:pPr algn="l" fontAlgn="b"/>
                      <a:r>
                        <a:rPr lang="en-GB" sz="2400" b="0" i="0" u="none" strike="noStrike">
                          <a:solidFill>
                            <a:srgbClr val="000000"/>
                          </a:solidFill>
                          <a:effectLst/>
                          <a:latin typeface="Arial" panose="020B0604020202020204" pitchFamily="34" charset="0"/>
                        </a:rPr>
                        <a:t>ROYAL UNITED HOSPITALS BATH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84.5</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20</a:t>
                      </a:r>
                    </a:p>
                  </a:txBody>
                  <a:tcPr marL="14288" marR="14288" marT="14288" marB="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extLst>
                  <a:ext uri="{0D108BD9-81ED-4DB2-BD59-A6C34878D82A}">
                    <a16:rowId xmlns:a16="http://schemas.microsoft.com/office/drawing/2014/main" val="1424081557"/>
                  </a:ext>
                </a:extLst>
              </a:tr>
              <a:tr h="285750">
                <a:tc>
                  <a:txBody>
                    <a:bodyPr/>
                    <a:lstStyle/>
                    <a:p>
                      <a:pPr algn="l" fontAlgn="b"/>
                      <a:r>
                        <a:rPr lang="en-GB" sz="2400" b="0" i="0" u="none" strike="noStrike">
                          <a:solidFill>
                            <a:srgbClr val="000000"/>
                          </a:solidFill>
                          <a:effectLst/>
                          <a:latin typeface="Arial" panose="020B0604020202020204" pitchFamily="34" charset="0"/>
                        </a:rPr>
                        <a:t>SOMERSET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87</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19</a:t>
                      </a:r>
                    </a:p>
                  </a:txBody>
                  <a:tcPr marL="14288" marR="14288" marT="14288" marB="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extLst>
                  <a:ext uri="{0D108BD9-81ED-4DB2-BD59-A6C34878D82A}">
                    <a16:rowId xmlns:a16="http://schemas.microsoft.com/office/drawing/2014/main" val="3446086864"/>
                  </a:ext>
                </a:extLst>
              </a:tr>
              <a:tr h="285750">
                <a:tc>
                  <a:txBody>
                    <a:bodyPr/>
                    <a:lstStyle/>
                    <a:p>
                      <a:pPr algn="l" fontAlgn="b"/>
                      <a:r>
                        <a:rPr lang="en-GB" sz="2400" b="0" i="0" u="none" strike="noStrike">
                          <a:solidFill>
                            <a:srgbClr val="000000"/>
                          </a:solidFill>
                          <a:effectLst/>
                          <a:latin typeface="Arial" panose="020B0604020202020204" pitchFamily="34" charset="0"/>
                        </a:rPr>
                        <a:t>SALISBURY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a:t>
                      </a:r>
                    </a:p>
                  </a:txBody>
                  <a:tcPr marL="14288" marR="14288" marT="14288" marB="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extLst>
                  <a:ext uri="{0D108BD9-81ED-4DB2-BD59-A6C34878D82A}">
                    <a16:rowId xmlns:a16="http://schemas.microsoft.com/office/drawing/2014/main" val="2158522046"/>
                  </a:ext>
                </a:extLst>
              </a:tr>
              <a:tr h="285750">
                <a:tc>
                  <a:txBody>
                    <a:bodyPr/>
                    <a:lstStyle/>
                    <a:p>
                      <a:pPr algn="l" fontAlgn="b"/>
                      <a:r>
                        <a:rPr lang="en-GB" sz="2400" b="0" i="0" u="none" strike="noStrike">
                          <a:solidFill>
                            <a:srgbClr val="000000"/>
                          </a:solidFill>
                          <a:effectLst/>
                          <a:latin typeface="Arial" panose="020B0604020202020204" pitchFamily="34" charset="0"/>
                        </a:rPr>
                        <a:t>GLOUCESTERSHIRE HOSPITALS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51</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39</a:t>
                      </a:r>
                    </a:p>
                  </a:txBody>
                  <a:tcPr marL="14288" marR="14288" marT="14288" marB="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extLst>
                  <a:ext uri="{0D108BD9-81ED-4DB2-BD59-A6C34878D82A}">
                    <a16:rowId xmlns:a16="http://schemas.microsoft.com/office/drawing/2014/main" val="2536382191"/>
                  </a:ext>
                </a:extLst>
              </a:tr>
              <a:tr h="134298">
                <a:tc>
                  <a:txBody>
                    <a:bodyPr/>
                    <a:lstStyle/>
                    <a:p>
                      <a:pPr algn="l" fontAlgn="b"/>
                      <a:r>
                        <a:rPr lang="en-GB" sz="2400" b="0" i="0" u="none" strike="noStrike">
                          <a:solidFill>
                            <a:srgbClr val="000000"/>
                          </a:solidFill>
                          <a:effectLst/>
                          <a:latin typeface="Arial" panose="020B0604020202020204" pitchFamily="34" charset="0"/>
                        </a:rPr>
                        <a:t>NORTH BRISTOL NHS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a:t>
                      </a:r>
                    </a:p>
                  </a:txBody>
                  <a:tcPr marL="14288" marR="14288" marT="14288" marB="0" anchor="b">
                    <a:lnL>
                      <a:noFill/>
                    </a:lnL>
                    <a:lnR>
                      <a:noFill/>
                    </a:lnR>
                    <a:lnT>
                      <a:noFill/>
                    </a:lnT>
                    <a:lnB>
                      <a:noFill/>
                    </a:lnB>
                    <a:noFill/>
                  </a:tcPr>
                </a:tc>
                <a:tc>
                  <a:txBody>
                    <a:bodyPr/>
                    <a:lstStyle/>
                    <a:p>
                      <a:pPr algn="just" fontAlgn="b"/>
                      <a:endParaRPr lang="en-GB" sz="2400" b="0" i="0" u="none" strike="noStrike">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tc>
                  <a:txBody>
                    <a:bodyPr/>
                    <a:lstStyle/>
                    <a:p>
                      <a:pPr algn="just" fontAlgn="b"/>
                      <a:endParaRPr lang="en-GB" sz="2400" b="0" i="0" u="none" strike="noStrike" dirty="0">
                        <a:solidFill>
                          <a:srgbClr val="000000"/>
                        </a:solidFill>
                        <a:effectLst/>
                        <a:latin typeface="Arial" panose="020B0604020202020204" pitchFamily="34" charset="0"/>
                      </a:endParaRPr>
                    </a:p>
                  </a:txBody>
                  <a:tcPr marL="14288" marR="14288" marT="14288" marB="68580" anchor="b">
                    <a:lnL>
                      <a:noFill/>
                    </a:lnL>
                    <a:lnR>
                      <a:noFill/>
                    </a:lnR>
                    <a:lnT>
                      <a:noFill/>
                    </a:lnT>
                    <a:lnB>
                      <a:noFill/>
                    </a:lnB>
                    <a:noFill/>
                  </a:tcPr>
                </a:tc>
                <a:extLst>
                  <a:ext uri="{0D108BD9-81ED-4DB2-BD59-A6C34878D82A}">
                    <a16:rowId xmlns:a16="http://schemas.microsoft.com/office/drawing/2014/main" val="179593488"/>
                  </a:ext>
                </a:extLst>
              </a:tr>
            </a:tbl>
          </a:graphicData>
        </a:graphic>
      </p:graphicFrame>
      <p:graphicFrame>
        <p:nvGraphicFramePr>
          <p:cNvPr id="9" name="Table 8">
            <a:extLst>
              <a:ext uri="{FF2B5EF4-FFF2-40B4-BE49-F238E27FC236}">
                <a16:creationId xmlns:a16="http://schemas.microsoft.com/office/drawing/2014/main" id="{8133FAF9-6047-D9C5-7EB1-B41069342193}"/>
              </a:ext>
            </a:extLst>
          </p:cNvPr>
          <p:cNvGraphicFramePr>
            <a:graphicFrameLocks noGrp="1"/>
          </p:cNvGraphicFramePr>
          <p:nvPr>
            <p:extLst>
              <p:ext uri="{D42A27DB-BD31-4B8C-83A1-F6EECF244321}">
                <p14:modId xmlns:p14="http://schemas.microsoft.com/office/powerpoint/2010/main" val="2976214966"/>
              </p:ext>
            </p:extLst>
          </p:nvPr>
        </p:nvGraphicFramePr>
        <p:xfrm>
          <a:off x="304800" y="2649112"/>
          <a:ext cx="15697199" cy="760096"/>
        </p:xfrm>
        <a:graphic>
          <a:graphicData uri="http://schemas.openxmlformats.org/drawingml/2006/table">
            <a:tbl>
              <a:tblPr/>
              <a:tblGrid>
                <a:gridCol w="15697199">
                  <a:extLst>
                    <a:ext uri="{9D8B030D-6E8A-4147-A177-3AD203B41FA5}">
                      <a16:colId xmlns:a16="http://schemas.microsoft.com/office/drawing/2014/main" val="3536659126"/>
                    </a:ext>
                  </a:extLst>
                </a:gridCol>
              </a:tblGrid>
              <a:tr h="288608">
                <a:tc>
                  <a:txBody>
                    <a:bodyPr/>
                    <a:lstStyle/>
                    <a:p>
                      <a:pPr algn="l" fontAlgn="b"/>
                      <a:r>
                        <a:rPr lang="en-GB" sz="2400" b="0" i="0" u="sng" strike="noStrike" dirty="0">
                          <a:solidFill>
                            <a:srgbClr val="000000"/>
                          </a:solidFill>
                          <a:effectLst/>
                          <a:latin typeface="Arial" panose="020B0604020202020204" pitchFamily="34" charset="0"/>
                        </a:rPr>
                        <a:t>OG April 2020- March 2022: Median time from referral to start of </a:t>
                      </a:r>
                      <a:r>
                        <a:rPr lang="en-GB" sz="2400" b="1" i="0" u="sng" strike="noStrike" dirty="0">
                          <a:solidFill>
                            <a:srgbClr val="000000"/>
                          </a:solidFill>
                          <a:effectLst/>
                          <a:latin typeface="Arial" panose="020B0604020202020204" pitchFamily="34" charset="0"/>
                        </a:rPr>
                        <a:t>curative</a:t>
                      </a:r>
                      <a:r>
                        <a:rPr lang="en-GB" sz="2400" b="0" i="0" u="sng" strike="noStrike" dirty="0">
                          <a:solidFill>
                            <a:srgbClr val="000000"/>
                          </a:solidFill>
                          <a:effectLst/>
                          <a:latin typeface="Arial" panose="020B0604020202020204" pitchFamily="34" charset="0"/>
                        </a:rPr>
                        <a:t> treatment (days)</a:t>
                      </a:r>
                    </a:p>
                  </a:txBody>
                  <a:tcPr marL="14288" marR="14288" marT="14288" marB="0" anchor="b">
                    <a:lnL>
                      <a:noFill/>
                    </a:lnL>
                    <a:lnR>
                      <a:noFill/>
                    </a:lnR>
                    <a:lnT>
                      <a:noFill/>
                    </a:lnT>
                    <a:lnB>
                      <a:noFill/>
                    </a:lnB>
                    <a:noFill/>
                  </a:tcPr>
                </a:tc>
                <a:extLst>
                  <a:ext uri="{0D108BD9-81ED-4DB2-BD59-A6C34878D82A}">
                    <a16:rowId xmlns:a16="http://schemas.microsoft.com/office/drawing/2014/main" val="1399341262"/>
                  </a:ext>
                </a:extLst>
              </a:tr>
              <a:tr h="288608">
                <a:tc>
                  <a:txBody>
                    <a:bodyPr/>
                    <a:lstStyle/>
                    <a:p>
                      <a:pPr algn="l" fontAlgn="b"/>
                      <a:r>
                        <a:rPr lang="en-GB" sz="2400" b="1" i="0" u="none" strike="noStrike" dirty="0">
                          <a:solidFill>
                            <a:srgbClr val="000000"/>
                          </a:solidFill>
                          <a:effectLst/>
                          <a:latin typeface="Arial" panose="020B0604020202020204" pitchFamily="34" charset="0"/>
                        </a:rPr>
                        <a:t>Somerset, Wiltshire, Avon and Gloucestershire</a:t>
                      </a:r>
                    </a:p>
                  </a:txBody>
                  <a:tcPr marL="14288" marR="14288" marT="14288" marB="0" anchor="b">
                    <a:lnL>
                      <a:noFill/>
                    </a:lnL>
                    <a:lnR>
                      <a:noFill/>
                    </a:lnR>
                    <a:lnT>
                      <a:noFill/>
                    </a:lnT>
                    <a:lnB>
                      <a:noFill/>
                    </a:lnB>
                    <a:noFill/>
                  </a:tcPr>
                </a:tc>
                <a:extLst>
                  <a:ext uri="{0D108BD9-81ED-4DB2-BD59-A6C34878D82A}">
                    <a16:rowId xmlns:a16="http://schemas.microsoft.com/office/drawing/2014/main" val="3407427426"/>
                  </a:ext>
                </a:extLst>
              </a:tr>
            </a:tbl>
          </a:graphicData>
        </a:graphic>
      </p:graphicFrame>
      <p:sp>
        <p:nvSpPr>
          <p:cNvPr id="7" name="TextBox 6">
            <a:extLst>
              <a:ext uri="{FF2B5EF4-FFF2-40B4-BE49-F238E27FC236}">
                <a16:creationId xmlns:a16="http://schemas.microsoft.com/office/drawing/2014/main" id="{35C86366-D05A-B718-D64E-83BD8100EC43}"/>
              </a:ext>
            </a:extLst>
          </p:cNvPr>
          <p:cNvSpPr txBox="1"/>
          <p:nvPr/>
        </p:nvSpPr>
        <p:spPr>
          <a:xfrm>
            <a:off x="289560" y="8651374"/>
            <a:ext cx="16525024" cy="369332"/>
          </a:xfrm>
          <a:prstGeom prst="rect">
            <a:avLst/>
          </a:prstGeom>
          <a:noFill/>
        </p:spPr>
        <p:txBody>
          <a:bodyPr wrap="square" rtlCol="0">
            <a:spAutoFit/>
          </a:bodyPr>
          <a:lstStyle/>
          <a:p>
            <a:r>
              <a:rPr lang="en-GB"/>
              <a:t>Next iteration of this data set due later this month – data completeness report has been published</a:t>
            </a:r>
          </a:p>
        </p:txBody>
      </p:sp>
      <p:sp>
        <p:nvSpPr>
          <p:cNvPr id="8" name="TextBox 7">
            <a:extLst>
              <a:ext uri="{FF2B5EF4-FFF2-40B4-BE49-F238E27FC236}">
                <a16:creationId xmlns:a16="http://schemas.microsoft.com/office/drawing/2014/main" id="{ADD71417-96FC-744D-424C-8366865CECD0}"/>
              </a:ext>
            </a:extLst>
          </p:cNvPr>
          <p:cNvSpPr txBox="1"/>
          <p:nvPr/>
        </p:nvSpPr>
        <p:spPr>
          <a:xfrm>
            <a:off x="289560" y="1714500"/>
            <a:ext cx="6568440" cy="646331"/>
          </a:xfrm>
          <a:prstGeom prst="rect">
            <a:avLst/>
          </a:prstGeom>
          <a:noFill/>
        </p:spPr>
        <p:txBody>
          <a:bodyPr wrap="square" rtlCol="0">
            <a:spAutoFit/>
          </a:bodyPr>
          <a:lstStyle/>
          <a:p>
            <a:r>
              <a:rPr lang="en-GB" sz="3600">
                <a:latin typeface="Arial" panose="020B0604020202020204" pitchFamily="34" charset="0"/>
                <a:cs typeface="Arial" panose="020B0604020202020204" pitchFamily="34" charset="0"/>
              </a:rPr>
              <a:t>NOGCA Report 2023</a:t>
            </a:r>
          </a:p>
        </p:txBody>
      </p:sp>
    </p:spTree>
    <p:extLst>
      <p:ext uri="{BB962C8B-B14F-4D97-AF65-F5344CB8AC3E}">
        <p14:creationId xmlns:p14="http://schemas.microsoft.com/office/powerpoint/2010/main" val="245333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1795607" y="-2405432"/>
            <a:ext cx="7761014" cy="6208811"/>
          </a:xfrm>
          <a:custGeom>
            <a:avLst/>
            <a:gdLst/>
            <a:ahLst/>
            <a:cxnLst/>
            <a:rect l="l" t="t" r="r" b="b"/>
            <a:pathLst>
              <a:path w="7761014" h="6208811">
                <a:moveTo>
                  <a:pt x="0" y="0"/>
                </a:moveTo>
                <a:lnTo>
                  <a:pt x="7761014" y="0"/>
                </a:lnTo>
                <a:lnTo>
                  <a:pt x="7761014" y="6208811"/>
                </a:lnTo>
                <a:lnTo>
                  <a:pt x="0" y="6208811"/>
                </a:lnTo>
                <a:lnTo>
                  <a:pt x="0" y="0"/>
                </a:lnTo>
                <a:close/>
              </a:path>
            </a:pathLst>
          </a:custGeom>
          <a:blipFill>
            <a:blip r:embed="rId3"/>
            <a:stretch>
              <a:fillRect/>
            </a:stretch>
          </a:blipFill>
        </p:spPr>
        <p:txBody>
          <a:bodyPr/>
          <a:lstStyle/>
          <a:p>
            <a:endParaRPr lang="en-GB"/>
          </a:p>
        </p:txBody>
      </p:sp>
      <p:sp>
        <p:nvSpPr>
          <p:cNvPr id="3" name="Freeform 3"/>
          <p:cNvSpPr/>
          <p:nvPr/>
        </p:nvSpPr>
        <p:spPr>
          <a:xfrm>
            <a:off x="-2322659" y="9416932"/>
            <a:ext cx="17446700" cy="2649332"/>
          </a:xfrm>
          <a:custGeom>
            <a:avLst/>
            <a:gdLst/>
            <a:ahLst/>
            <a:cxnLst/>
            <a:rect l="l" t="t" r="r" b="b"/>
            <a:pathLst>
              <a:path w="17446700" h="2649332">
                <a:moveTo>
                  <a:pt x="0" y="0"/>
                </a:moveTo>
                <a:lnTo>
                  <a:pt x="17446700" y="0"/>
                </a:lnTo>
                <a:lnTo>
                  <a:pt x="17446700" y="2649332"/>
                </a:lnTo>
                <a:lnTo>
                  <a:pt x="0" y="2649332"/>
                </a:lnTo>
                <a:lnTo>
                  <a:pt x="0" y="0"/>
                </a:lnTo>
                <a:close/>
              </a:path>
            </a:pathLst>
          </a:custGeom>
          <a:blipFill>
            <a:blip r:embed="rId4"/>
            <a:stretch>
              <a:fillRect r="-454" b="-19892"/>
            </a:stretch>
          </a:blipFill>
        </p:spPr>
        <p:txBody>
          <a:bodyPr/>
          <a:lstStyle/>
          <a:p>
            <a:endParaRPr lang="en-GB"/>
          </a:p>
        </p:txBody>
      </p:sp>
      <p:sp>
        <p:nvSpPr>
          <p:cNvPr id="5" name="TextBox 5"/>
          <p:cNvSpPr txBox="1"/>
          <p:nvPr/>
        </p:nvSpPr>
        <p:spPr>
          <a:xfrm>
            <a:off x="162776" y="9609310"/>
            <a:ext cx="17096524" cy="538416"/>
          </a:xfrm>
          <a:prstGeom prst="rect">
            <a:avLst/>
          </a:prstGeom>
        </p:spPr>
        <p:txBody>
          <a:bodyPr lIns="0" tIns="0" rIns="0" bIns="0" rtlCol="0" anchor="t">
            <a:spAutoFit/>
          </a:bodyPr>
          <a:lstStyle/>
          <a:p>
            <a:pPr algn="l">
              <a:lnSpc>
                <a:spcPts val="3920"/>
              </a:lnSpc>
            </a:pPr>
            <a:r>
              <a:rPr lang="en-US" sz="2799" b="1">
                <a:solidFill>
                  <a:srgbClr val="FFFFFF"/>
                </a:solidFill>
                <a:latin typeface="Arial Bold"/>
                <a:ea typeface="Arial Bold"/>
                <a:cs typeface="Arial Bold"/>
                <a:sym typeface="Arial Bold"/>
              </a:rPr>
              <a:t>Connecting and Empowering the Delivery of Cancer Care Across SWAG Communities</a:t>
            </a:r>
          </a:p>
        </p:txBody>
      </p:sp>
      <p:sp>
        <p:nvSpPr>
          <p:cNvPr id="4" name="TextBox 3">
            <a:extLst>
              <a:ext uri="{FF2B5EF4-FFF2-40B4-BE49-F238E27FC236}">
                <a16:creationId xmlns:a16="http://schemas.microsoft.com/office/drawing/2014/main" id="{13C8211C-E2C8-4202-E513-C74B0D7B49BE}"/>
              </a:ext>
            </a:extLst>
          </p:cNvPr>
          <p:cNvSpPr txBox="1"/>
          <p:nvPr/>
        </p:nvSpPr>
        <p:spPr>
          <a:xfrm>
            <a:off x="162776" y="566977"/>
            <a:ext cx="13317250" cy="1754326"/>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Request CAG guidance toward Quality improvement interventions to reduce waits to curative treatment ?</a:t>
            </a:r>
          </a:p>
          <a:p>
            <a:endParaRPr lang="en-GB"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8400A24-BF6E-C3D3-5B66-F8603505FAEE}"/>
              </a:ext>
            </a:extLst>
          </p:cNvPr>
          <p:cNvSpPr txBox="1"/>
          <p:nvPr/>
        </p:nvSpPr>
        <p:spPr>
          <a:xfrm>
            <a:off x="233788" y="2302608"/>
            <a:ext cx="17820424" cy="7848302"/>
          </a:xfrm>
          <a:prstGeom prst="rect">
            <a:avLst/>
          </a:prstGeom>
          <a:noFill/>
        </p:spPr>
        <p:txBody>
          <a:bodyPr wrap="square" rtlCol="0">
            <a:spAutoFit/>
          </a:bodyPr>
          <a:lstStyle/>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SWAG CAG Work I understand; done or being considered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PET prior to staging but at CAG recommendation CT requested at same time - particularly may be a risk if/when scopes move to the CDC</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MDT streamlining in rewritten MDT SOP where appropriate but not restricting discussion where required</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Accelerated CT staging; CT requested on the day of OGD showing suspicion of cancer for all patients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Collate and share OG curative breach reviews to identify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RUH Bath undertook breach review and identified potential opportunities incl.;</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off pathway diagnostics visibility and expedition </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anticipatory oncology appointment booking</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Restarting the satellite clinic run by UHBW at RUH</a:t>
            </a:r>
          </a:p>
          <a:p>
            <a:pPr marL="914400" lvl="1" indent="-457200">
              <a:buFont typeface="Arial" panose="020B0604020202020204" pitchFamily="34" charset="0"/>
              <a:buChar cha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Requesting DPD and other specialist tests by the surgeon or physician in advance</a:t>
            </a:r>
          </a:p>
          <a:p>
            <a:pPr marL="457200" indent="-457200">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UHBW reviewed reasons for the 10 breaches* October 2023-September 2024 – could roll out across SWAG</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6 were due to </a:t>
            </a:r>
            <a:r>
              <a:rPr lang="en-GB" sz="2800" b="1" dirty="0">
                <a:latin typeface="Arial" panose="020B0604020202020204" pitchFamily="34" charset="0"/>
                <a:cs typeface="Arial" panose="020B0604020202020204" pitchFamily="34" charset="0"/>
              </a:rPr>
              <a:t>EUS</a:t>
            </a:r>
            <a:r>
              <a:rPr lang="en-GB" sz="2800" dirty="0">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No patients were identified as harmed by their extra waiting time.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Others shared at </a:t>
            </a:r>
            <a:r>
              <a:rPr lang="en-GB" sz="2800">
                <a:latin typeface="Arial" panose="020B0604020202020204" pitchFamily="34" charset="0"/>
                <a:cs typeface="Arial" panose="020B0604020202020204" pitchFamily="34" charset="0"/>
              </a:rPr>
              <a:t>National programme event</a:t>
            </a: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42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4" name="Picture 3" descr="A close-up of a logo&#10;&#10;Description automatically generated">
            <a:extLst>
              <a:ext uri="{FF2B5EF4-FFF2-40B4-BE49-F238E27FC236}">
                <a16:creationId xmlns:a16="http://schemas.microsoft.com/office/drawing/2014/main" id="{2B5B5CDC-415C-C48D-E344-5FF535B6EF3F}"/>
              </a:ext>
            </a:extLst>
          </p:cNvPr>
          <p:cNvPicPr>
            <a:picLocks noChangeAspect="1"/>
          </p:cNvPicPr>
          <p:nvPr/>
        </p:nvPicPr>
        <p:blipFill>
          <a:blip r:embed="rId2"/>
          <a:stretch>
            <a:fillRect/>
          </a:stretch>
        </p:blipFill>
        <p:spPr>
          <a:xfrm>
            <a:off x="1933955" y="1678675"/>
            <a:ext cx="9935816" cy="3320453"/>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1"/>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2" y="934913"/>
            <a:ext cx="16357580"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p:cNvSpPr>
            <a:spLocks noGrp="1"/>
          </p:cNvSpPr>
          <p:nvPr>
            <p:ph type="ctrTitle"/>
          </p:nvPr>
        </p:nvSpPr>
        <p:spPr>
          <a:xfrm>
            <a:off x="1933956" y="5143501"/>
            <a:ext cx="13382508" cy="2569958"/>
          </a:xfrm>
        </p:spPr>
        <p:txBody>
          <a:bodyPr anchor="b">
            <a:normAutofit/>
          </a:bodyPr>
          <a:lstStyle/>
          <a:p>
            <a:pPr algn="l"/>
            <a:r>
              <a:rPr lang="en-GB" sz="5700">
                <a:latin typeface="Calibri"/>
                <a:ea typeface="+mj-lt"/>
                <a:cs typeface="+mj-lt"/>
              </a:rPr>
              <a:t>Combined PET/</a:t>
            </a:r>
            <a:r>
              <a:rPr lang="en-GB" sz="5700" err="1">
                <a:latin typeface="Calibri"/>
                <a:ea typeface="+mj-lt"/>
                <a:cs typeface="+mj-lt"/>
              </a:rPr>
              <a:t>CeCT</a:t>
            </a:r>
            <a:r>
              <a:rPr lang="en-GB" sz="5700">
                <a:latin typeface="Calibri"/>
                <a:ea typeface="+mj-lt"/>
                <a:cs typeface="+mj-lt"/>
              </a:rPr>
              <a:t> as a single investigation in </a:t>
            </a:r>
            <a:r>
              <a:rPr lang="en-GB" sz="5700" err="1">
                <a:latin typeface="Calibri"/>
                <a:ea typeface="+mj-lt"/>
                <a:cs typeface="+mj-lt"/>
              </a:rPr>
              <a:t>oesophagogastric</a:t>
            </a:r>
            <a:r>
              <a:rPr lang="en-GB" sz="5700">
                <a:latin typeface="Calibri"/>
                <a:ea typeface="+mj-lt"/>
                <a:cs typeface="+mj-lt"/>
              </a:rPr>
              <a:t> cancer staging: our experience during Covid-19 and beyond</a:t>
            </a:r>
          </a:p>
        </p:txBody>
      </p:sp>
      <p:sp>
        <p:nvSpPr>
          <p:cNvPr id="3" name="Subtitle 2"/>
          <p:cNvSpPr>
            <a:spLocks noGrp="1"/>
          </p:cNvSpPr>
          <p:nvPr>
            <p:ph type="subTitle" idx="1"/>
          </p:nvPr>
        </p:nvSpPr>
        <p:spPr>
          <a:xfrm>
            <a:off x="1933955" y="7405345"/>
            <a:ext cx="10981947" cy="1129748"/>
          </a:xfrm>
        </p:spPr>
        <p:txBody>
          <a:bodyPr vert="horz" lIns="137160" tIns="68580" rIns="137160" bIns="68580" rtlCol="0" anchor="t">
            <a:noAutofit/>
          </a:bodyPr>
          <a:lstStyle/>
          <a:p>
            <a:pPr algn="l"/>
            <a:endParaRPr lang="en-GB" sz="1800">
              <a:latin typeface="system-ui"/>
              <a:ea typeface="+mn-lt"/>
              <a:cs typeface="+mn-lt"/>
            </a:endParaRPr>
          </a:p>
          <a:p>
            <a:pPr algn="l"/>
            <a:r>
              <a:rPr lang="en-GB" sz="1800">
                <a:latin typeface="Calibri"/>
                <a:ea typeface="+mn-lt"/>
                <a:cs typeface="+mn-lt"/>
              </a:rPr>
              <a:t>Mr Michael Jones</a:t>
            </a:r>
            <a:endParaRPr lang="en-GB" sz="1800">
              <a:latin typeface="Calibri"/>
              <a:cs typeface="Calibri"/>
            </a:endParaRPr>
          </a:p>
          <a:p>
            <a:pPr algn="l"/>
            <a:r>
              <a:rPr lang="en-GB" sz="1800">
                <a:latin typeface="Calibri"/>
                <a:cs typeface="Calibri"/>
              </a:rPr>
              <a:t>ST7 Registrar in General Surgery </a:t>
            </a:r>
          </a:p>
          <a:p>
            <a:pPr algn="l"/>
            <a:r>
              <a:rPr lang="en-GB" sz="1800">
                <a:latin typeface="Calibri"/>
                <a:cs typeface="Calibri"/>
              </a:rPr>
              <a:t>Gloucestershire Royal Hospitals NHS Foundation Trust</a:t>
            </a:r>
          </a:p>
          <a:p>
            <a:pPr algn="l"/>
            <a:endParaRPr lang="en-GB" sz="900">
              <a:latin typeface="Calibri"/>
              <a:cs typeface="Calibri"/>
            </a:endParaRPr>
          </a:p>
          <a:p>
            <a:pPr algn="l"/>
            <a:endParaRPr lang="en-GB" sz="900">
              <a:latin typeface="system-ui"/>
            </a:endParaRPr>
          </a:p>
        </p:txBody>
      </p:sp>
    </p:spTree>
    <p:extLst>
      <p:ext uri="{BB962C8B-B14F-4D97-AF65-F5344CB8AC3E}">
        <p14:creationId xmlns:p14="http://schemas.microsoft.com/office/powerpoint/2010/main" val="255822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895638F-98BF-6322-1587-B3D94F80508F}"/>
              </a:ext>
            </a:extLst>
          </p:cNvPr>
          <p:cNvSpPr>
            <a:spLocks noGrp="1" noChangeArrowheads="1"/>
          </p:cNvSpPr>
          <p:nvPr>
            <p:ph type="ctrTitle"/>
          </p:nvPr>
        </p:nvSpPr>
        <p:spPr/>
        <p:txBody>
          <a:bodyPr/>
          <a:lstStyle/>
          <a:p>
            <a:r>
              <a:rPr lang="en-US" altLang="en-US" sz="6000">
                <a:latin typeface="Calibri" panose="020F0502020204030204" pitchFamily="34" charset="0"/>
              </a:rPr>
              <a:t>Improving 62-day performance for oesophago-gastric cancer</a:t>
            </a:r>
          </a:p>
        </p:txBody>
      </p:sp>
      <p:sp>
        <p:nvSpPr>
          <p:cNvPr id="3" name="Subtitle 2">
            <a:extLst>
              <a:ext uri="{FF2B5EF4-FFF2-40B4-BE49-F238E27FC236}">
                <a16:creationId xmlns:a16="http://schemas.microsoft.com/office/drawing/2014/main" id="{DF162547-ABE3-2A76-678B-252ABBA50A71}"/>
              </a:ext>
            </a:extLst>
          </p:cNvPr>
          <p:cNvSpPr>
            <a:spLocks noGrp="1"/>
          </p:cNvSpPr>
          <p:nvPr>
            <p:ph type="subTitle" idx="1"/>
          </p:nvPr>
        </p:nvSpPr>
        <p:spPr/>
        <p:txBody>
          <a:bodyPr rtlCol="0">
            <a:normAutofit/>
          </a:bodyPr>
          <a:lstStyle/>
          <a:p>
            <a:pPr fontAlgn="auto">
              <a:spcAft>
                <a:spcPts val="0"/>
              </a:spcAft>
              <a:defRPr/>
            </a:pPr>
            <a:r>
              <a:rPr lang="en-US" err="1">
                <a:ea typeface="+mn-ea"/>
                <a:cs typeface="+mn-cs"/>
              </a:rPr>
              <a:t>Mr</a:t>
            </a:r>
            <a:r>
              <a:rPr lang="en-US">
                <a:ea typeface="+mn-ea"/>
                <a:cs typeface="+mn-cs"/>
              </a:rPr>
              <a:t> Richard Gillies</a:t>
            </a:r>
          </a:p>
          <a:p>
            <a:pPr fontAlgn="auto">
              <a:spcAft>
                <a:spcPts val="0"/>
              </a:spcAft>
              <a:defRPr/>
            </a:pPr>
            <a:r>
              <a:rPr lang="en-US" sz="4200">
                <a:ea typeface="+mn-ea"/>
                <a:cs typeface="+mn-cs"/>
              </a:rPr>
              <a:t>Consultant Surgeon &amp; MDT Chair</a:t>
            </a:r>
          </a:p>
          <a:p>
            <a:pPr fontAlgn="auto">
              <a:spcAft>
                <a:spcPts val="0"/>
              </a:spcAft>
              <a:defRPr/>
            </a:pPr>
            <a:r>
              <a:rPr lang="en-US" sz="4200">
                <a:ea typeface="+mn-ea"/>
                <a:cs typeface="+mn-cs"/>
              </a:rPr>
              <a:t>Oxford University Hospitals NHS Trust</a:t>
            </a:r>
          </a:p>
        </p:txBody>
      </p:sp>
    </p:spTree>
    <p:extLst>
      <p:ext uri="{BB962C8B-B14F-4D97-AF65-F5344CB8AC3E}">
        <p14:creationId xmlns:p14="http://schemas.microsoft.com/office/powerpoint/2010/main" val="242811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C360F57-0690-5336-062D-52669858165A}"/>
              </a:ext>
            </a:extLst>
          </p:cNvPr>
          <p:cNvSpPr>
            <a:spLocks noGrp="1" noChangeArrowheads="1"/>
          </p:cNvSpPr>
          <p:nvPr>
            <p:ph type="title"/>
          </p:nvPr>
        </p:nvSpPr>
        <p:spPr/>
        <p:txBody>
          <a:bodyPr/>
          <a:lstStyle/>
          <a:p>
            <a:r>
              <a:rPr lang="en-GB" altLang="en-US">
                <a:latin typeface="Calibri" panose="020F0502020204030204" pitchFamily="34" charset="0"/>
              </a:rPr>
              <a:t>Progress so far</a:t>
            </a:r>
          </a:p>
        </p:txBody>
      </p:sp>
      <p:sp>
        <p:nvSpPr>
          <p:cNvPr id="4099" name="Content Placeholder 2">
            <a:extLst>
              <a:ext uri="{FF2B5EF4-FFF2-40B4-BE49-F238E27FC236}">
                <a16:creationId xmlns:a16="http://schemas.microsoft.com/office/drawing/2014/main" id="{44511CF2-73F3-6F30-E6DD-2ACE2E771E69}"/>
              </a:ext>
            </a:extLst>
          </p:cNvPr>
          <p:cNvSpPr>
            <a:spLocks noGrp="1" noChangeArrowheads="1"/>
          </p:cNvSpPr>
          <p:nvPr>
            <p:ph idx="1"/>
          </p:nvPr>
        </p:nvSpPr>
        <p:spPr/>
        <p:txBody>
          <a:bodyPr/>
          <a:lstStyle/>
          <a:p>
            <a:r>
              <a:rPr lang="en-GB" altLang="en-US" sz="3600">
                <a:latin typeface="Calibri" panose="020F0502020204030204" pitchFamily="34" charset="0"/>
              </a:rPr>
              <a:t>Expedited appointments</a:t>
            </a:r>
          </a:p>
          <a:p>
            <a:pPr lvl="1"/>
            <a:r>
              <a:rPr lang="en-GB" altLang="en-US" sz="3000">
                <a:latin typeface="Calibri" panose="020F0502020204030204" pitchFamily="34" charset="0"/>
              </a:rPr>
              <a:t>PET/CT, laparoscopy, Bank Holiday advance planning</a:t>
            </a:r>
          </a:p>
          <a:p>
            <a:pPr lvl="1"/>
            <a:r>
              <a:rPr lang="en-GB" altLang="en-US" sz="3000">
                <a:latin typeface="Calibri" panose="020F0502020204030204" pitchFamily="34" charset="0"/>
              </a:rPr>
              <a:t>Considered but excluded same day CT</a:t>
            </a:r>
          </a:p>
          <a:p>
            <a:r>
              <a:rPr lang="en-GB" altLang="en-US" sz="3600">
                <a:latin typeface="Calibri" panose="020F0502020204030204" pitchFamily="34" charset="0"/>
              </a:rPr>
              <a:t>Expedited pathway</a:t>
            </a:r>
          </a:p>
          <a:p>
            <a:pPr lvl="1"/>
            <a:r>
              <a:rPr lang="en-GB" altLang="en-US" sz="3000">
                <a:latin typeface="Calibri" panose="020F0502020204030204" pitchFamily="34" charset="0"/>
              </a:rPr>
              <a:t>Vetting referrals daily, reduced MDT discussion</a:t>
            </a:r>
          </a:p>
          <a:p>
            <a:pPr lvl="1"/>
            <a:r>
              <a:rPr lang="en-GB" altLang="en-US" sz="3000">
                <a:latin typeface="Calibri" panose="020F0502020204030204" pitchFamily="34" charset="0"/>
              </a:rPr>
              <a:t>PET requesting at time of tertiary referral</a:t>
            </a:r>
          </a:p>
          <a:p>
            <a:r>
              <a:rPr lang="en-GB" altLang="en-US" sz="3600">
                <a:latin typeface="Calibri" panose="020F0502020204030204" pitchFamily="34" charset="0"/>
              </a:rPr>
              <a:t>Selective use of staging investigations</a:t>
            </a:r>
          </a:p>
          <a:p>
            <a:pPr lvl="1"/>
            <a:r>
              <a:rPr lang="en-GB" altLang="en-US" sz="3000">
                <a:latin typeface="Calibri" panose="020F0502020204030204" pitchFamily="34" charset="0"/>
              </a:rPr>
              <a:t>EUS (T2/3/4 aorta), laparoscopy (T1), PET/CT (gastric)</a:t>
            </a:r>
          </a:p>
          <a:p>
            <a:r>
              <a:rPr lang="en-GB" altLang="en-US" sz="3600">
                <a:latin typeface="Calibri" panose="020F0502020204030204" pitchFamily="34" charset="0"/>
              </a:rPr>
              <a:t>Exceptional individual performance</a:t>
            </a:r>
          </a:p>
          <a:p>
            <a:pPr lvl="1"/>
            <a:r>
              <a:rPr lang="en-GB" altLang="en-US" sz="3000">
                <a:latin typeface="Calibri" panose="020F0502020204030204" pitchFamily="34" charset="0"/>
              </a:rPr>
              <a:t>PET reporting</a:t>
            </a:r>
          </a:p>
          <a:p>
            <a:r>
              <a:rPr lang="en-GB" altLang="en-US" sz="3600">
                <a:latin typeface="Calibri" panose="020F0502020204030204" pitchFamily="34" charset="0"/>
              </a:rPr>
              <a:t>Enabling treatment</a:t>
            </a:r>
          </a:p>
          <a:p>
            <a:pPr lvl="1"/>
            <a:r>
              <a:rPr lang="en-GB" altLang="en-US" sz="3000">
                <a:latin typeface="Calibri" panose="020F0502020204030204" pitchFamily="34" charset="0"/>
              </a:rPr>
              <a:t>Feeding jejunostomy</a:t>
            </a:r>
          </a:p>
          <a:p>
            <a:endParaRPr lang="en-GB" altLang="en-US" sz="3600">
              <a:latin typeface="Calibri" panose="020F0502020204030204" pitchFamily="34" charset="0"/>
            </a:endParaRPr>
          </a:p>
        </p:txBody>
      </p:sp>
    </p:spTree>
    <p:extLst>
      <p:ext uri="{BB962C8B-B14F-4D97-AF65-F5344CB8AC3E}">
        <p14:creationId xmlns:p14="http://schemas.microsoft.com/office/powerpoint/2010/main" val="153824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AB79B17-D940-99D7-3C7E-EC056CCB728A}"/>
              </a:ext>
            </a:extLst>
          </p:cNvPr>
          <p:cNvSpPr>
            <a:spLocks noGrp="1" noChangeArrowheads="1"/>
          </p:cNvSpPr>
          <p:nvPr>
            <p:ph type="title"/>
          </p:nvPr>
        </p:nvSpPr>
        <p:spPr/>
        <p:txBody>
          <a:bodyPr/>
          <a:lstStyle/>
          <a:p>
            <a:r>
              <a:rPr lang="en-GB" altLang="en-US">
                <a:latin typeface="Calibri" panose="020F0502020204030204" pitchFamily="34" charset="0"/>
              </a:rPr>
              <a:t>Future progress</a:t>
            </a:r>
          </a:p>
        </p:txBody>
      </p:sp>
      <p:sp>
        <p:nvSpPr>
          <p:cNvPr id="5123" name="Content Placeholder 2">
            <a:extLst>
              <a:ext uri="{FF2B5EF4-FFF2-40B4-BE49-F238E27FC236}">
                <a16:creationId xmlns:a16="http://schemas.microsoft.com/office/drawing/2014/main" id="{7C8424F2-82CF-4A29-928D-2FE60D586B91}"/>
              </a:ext>
            </a:extLst>
          </p:cNvPr>
          <p:cNvSpPr>
            <a:spLocks noGrp="1" noChangeArrowheads="1"/>
          </p:cNvSpPr>
          <p:nvPr>
            <p:ph idx="1"/>
          </p:nvPr>
        </p:nvSpPr>
        <p:spPr/>
        <p:txBody>
          <a:bodyPr/>
          <a:lstStyle/>
          <a:p>
            <a:r>
              <a:rPr lang="en-GB" altLang="en-US" sz="3600">
                <a:latin typeface="Calibri" panose="020F0502020204030204" pitchFamily="34" charset="0"/>
              </a:rPr>
              <a:t>More than one clinic day per week (especially Monday)</a:t>
            </a:r>
          </a:p>
          <a:p>
            <a:endParaRPr lang="en-GB" altLang="en-US" sz="3600">
              <a:latin typeface="Calibri" panose="020F0502020204030204" pitchFamily="34" charset="0"/>
            </a:endParaRPr>
          </a:p>
          <a:p>
            <a:r>
              <a:rPr lang="en-GB" altLang="en-US" sz="3600">
                <a:latin typeface="Calibri" panose="020F0502020204030204" pitchFamily="34" charset="0"/>
              </a:rPr>
              <a:t>Combined surgery / oncology clinics</a:t>
            </a:r>
          </a:p>
          <a:p>
            <a:endParaRPr lang="en-GB" altLang="en-US" sz="3600">
              <a:latin typeface="Calibri" panose="020F0502020204030204" pitchFamily="34" charset="0"/>
            </a:endParaRPr>
          </a:p>
          <a:p>
            <a:r>
              <a:rPr lang="en-GB" altLang="en-US" sz="3600">
                <a:latin typeface="Calibri" panose="020F0502020204030204" pitchFamily="34" charset="0"/>
              </a:rPr>
              <a:t>One-stop clinics</a:t>
            </a:r>
          </a:p>
          <a:p>
            <a:pPr lvl="1"/>
            <a:r>
              <a:rPr lang="en-GB" altLang="en-US" sz="3000">
                <a:latin typeface="Calibri" panose="020F0502020204030204" pitchFamily="34" charset="0"/>
              </a:rPr>
              <a:t>Surgeon, CNS, dietitian, oncologist, POA, anaesthetist</a:t>
            </a:r>
          </a:p>
          <a:p>
            <a:endParaRPr lang="en-GB" altLang="en-US" sz="3600">
              <a:latin typeface="Calibri" panose="020F0502020204030204" pitchFamily="34" charset="0"/>
            </a:endParaRPr>
          </a:p>
          <a:p>
            <a:r>
              <a:rPr lang="en-GB" altLang="en-US" sz="3600">
                <a:latin typeface="Calibri" panose="020F0502020204030204" pitchFamily="34" charset="0"/>
              </a:rPr>
              <a:t>Dedicated laparoscopy lists</a:t>
            </a:r>
          </a:p>
          <a:p>
            <a:endParaRPr lang="en-GB" altLang="en-US" sz="3600">
              <a:latin typeface="Calibri" panose="020F0502020204030204" pitchFamily="34" charset="0"/>
            </a:endParaRPr>
          </a:p>
          <a:p>
            <a:r>
              <a:rPr lang="en-GB" altLang="en-US" sz="3600">
                <a:latin typeface="Calibri" panose="020F0502020204030204" pitchFamily="34" charset="0"/>
              </a:rPr>
              <a:t>One-stop short stay</a:t>
            </a:r>
          </a:p>
          <a:p>
            <a:pPr lvl="1"/>
            <a:r>
              <a:rPr lang="en-GB" altLang="en-US" sz="3000">
                <a:latin typeface="Calibri" panose="020F0502020204030204" pitchFamily="34" charset="0"/>
              </a:rPr>
              <a:t>All assessments and staging investigations within 7 days</a:t>
            </a:r>
          </a:p>
          <a:p>
            <a:endParaRPr lang="en-GB" altLang="en-US" sz="3600">
              <a:latin typeface="Calibri" panose="020F0502020204030204" pitchFamily="34" charset="0"/>
            </a:endParaRPr>
          </a:p>
          <a:p>
            <a:endParaRPr lang="en-GB" altLang="en-US" sz="3600">
              <a:latin typeface="Calibri" panose="020F0502020204030204" pitchFamily="34" charset="0"/>
            </a:endParaRPr>
          </a:p>
        </p:txBody>
      </p:sp>
    </p:spTree>
    <p:extLst>
      <p:ext uri="{BB962C8B-B14F-4D97-AF65-F5344CB8AC3E}">
        <p14:creationId xmlns:p14="http://schemas.microsoft.com/office/powerpoint/2010/main" val="328889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E668-569E-0B8A-D34C-3F72BA42EA1F}"/>
              </a:ext>
            </a:extLst>
          </p:cNvPr>
          <p:cNvSpPr>
            <a:spLocks noGrp="1"/>
          </p:cNvSpPr>
          <p:nvPr>
            <p:ph type="title"/>
          </p:nvPr>
        </p:nvSpPr>
        <p:spPr>
          <a:xfrm>
            <a:off x="316319" y="212763"/>
            <a:ext cx="15773400" cy="1637304"/>
          </a:xfrm>
        </p:spPr>
        <p:txBody>
          <a:bodyPr/>
          <a:lstStyle/>
          <a:p>
            <a:r>
              <a:rPr lang="en-GB"/>
              <a:t>The GM One Stop Lung Cancer Clinic </a:t>
            </a:r>
          </a:p>
        </p:txBody>
      </p:sp>
      <p:graphicFrame>
        <p:nvGraphicFramePr>
          <p:cNvPr id="3" name="Diagram 2">
            <a:extLst>
              <a:ext uri="{FF2B5EF4-FFF2-40B4-BE49-F238E27FC236}">
                <a16:creationId xmlns:a16="http://schemas.microsoft.com/office/drawing/2014/main" id="{5D762A1C-EA85-A9C3-661A-81EE44606934}"/>
              </a:ext>
            </a:extLst>
          </p:cNvPr>
          <p:cNvGraphicFramePr/>
          <p:nvPr/>
        </p:nvGraphicFramePr>
        <p:xfrm>
          <a:off x="1" y="2055458"/>
          <a:ext cx="13743878" cy="7309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2579EF6-B219-8C01-CD51-8ED0F553A38A}"/>
              </a:ext>
            </a:extLst>
          </p:cNvPr>
          <p:cNvSpPr txBox="1"/>
          <p:nvPr/>
        </p:nvSpPr>
        <p:spPr>
          <a:xfrm>
            <a:off x="13339413" y="1967135"/>
            <a:ext cx="4784652" cy="4662815"/>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1" i="0" u="sng" strike="noStrike" kern="1200" cap="none" spc="0" normalizeH="0" baseline="0" noProof="0" dirty="0">
                <a:ln>
                  <a:noFill/>
                </a:ln>
                <a:solidFill>
                  <a:prstClr val="black"/>
                </a:solidFill>
                <a:effectLst/>
                <a:uLnTx/>
                <a:uFillTx/>
                <a:latin typeface="Calibri" panose="020F0502020204030204"/>
                <a:ea typeface="+mn-ea"/>
                <a:cs typeface="+mn-cs"/>
              </a:rPr>
              <a:t>Regional Business Case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1 x WTE Clinical Oncologist</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1x WTE Thoracic Anaesthetist</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Oncogeriatrician PAs</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Prehab4cancer </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Significant nursing resource</a:t>
            </a: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solidFill>
                  <a:prstClr val="black"/>
                </a:solidFill>
                <a:effectLst/>
                <a:uLnTx/>
                <a:uFillTx/>
                <a:latin typeface="Calibri" panose="020F0502020204030204"/>
                <a:ea typeface="+mn-ea"/>
                <a:cs typeface="+mn-cs"/>
              </a:rPr>
              <a:t>Launched June 2022</a:t>
            </a: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First 6 months 1x per week</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2023: 2x weekly clinics</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6 patients per clinic </a:t>
            </a:r>
          </a:p>
        </p:txBody>
      </p:sp>
      <p:pic>
        <p:nvPicPr>
          <p:cNvPr id="5" name="Picture 4">
            <a:extLst>
              <a:ext uri="{FF2B5EF4-FFF2-40B4-BE49-F238E27FC236}">
                <a16:creationId xmlns:a16="http://schemas.microsoft.com/office/drawing/2014/main" id="{B43355CF-EC41-FEEE-306A-F67CFA7A5CAA}"/>
              </a:ext>
            </a:extLst>
          </p:cNvPr>
          <p:cNvPicPr>
            <a:picLocks noChangeAspect="1"/>
          </p:cNvPicPr>
          <p:nvPr/>
        </p:nvPicPr>
        <p:blipFill rotWithShape="1">
          <a:blip r:embed="rId7"/>
          <a:srcRect l="29804" t="14326" r="43373" b="66950"/>
          <a:stretch/>
        </p:blipFill>
        <p:spPr>
          <a:xfrm>
            <a:off x="14128011" y="95696"/>
            <a:ext cx="4159989" cy="1754372"/>
          </a:xfrm>
          <a:prstGeom prst="rect">
            <a:avLst/>
          </a:prstGeom>
        </p:spPr>
      </p:pic>
    </p:spTree>
    <p:extLst>
      <p:ext uri="{BB962C8B-B14F-4D97-AF65-F5344CB8AC3E}">
        <p14:creationId xmlns:p14="http://schemas.microsoft.com/office/powerpoint/2010/main" val="170417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0072C-CF45-CF62-B4DD-52F70F967263}"/>
              </a:ext>
            </a:extLst>
          </p:cNvPr>
          <p:cNvSpPr>
            <a:spLocks noGrp="1"/>
          </p:cNvSpPr>
          <p:nvPr>
            <p:ph type="title"/>
          </p:nvPr>
        </p:nvSpPr>
        <p:spPr>
          <a:xfrm>
            <a:off x="568486" y="789508"/>
            <a:ext cx="17510792" cy="1156271"/>
          </a:xfrm>
        </p:spPr>
        <p:txBody>
          <a:bodyPr>
            <a:normAutofit/>
          </a:bodyPr>
          <a:lstStyle/>
          <a:p>
            <a:r>
              <a:rPr lang="en-GB"/>
              <a:t>Process for selecting audit / GIRFT recommendations</a:t>
            </a:r>
          </a:p>
        </p:txBody>
      </p:sp>
      <p:graphicFrame>
        <p:nvGraphicFramePr>
          <p:cNvPr id="11" name="Content Placeholder 10">
            <a:extLst>
              <a:ext uri="{FF2B5EF4-FFF2-40B4-BE49-F238E27FC236}">
                <a16:creationId xmlns:a16="http://schemas.microsoft.com/office/drawing/2014/main" id="{9B45EE92-7744-E8C7-F3ED-2450EA6E16C1}"/>
              </a:ext>
            </a:extLst>
          </p:cNvPr>
          <p:cNvGraphicFramePr>
            <a:graphicFrameLocks noGrp="1"/>
          </p:cNvGraphicFramePr>
          <p:nvPr>
            <p:ph idx="1"/>
          </p:nvPr>
        </p:nvGraphicFramePr>
        <p:xfrm>
          <a:off x="647700" y="1945781"/>
          <a:ext cx="16633032" cy="5397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a:extLst>
              <a:ext uri="{FF2B5EF4-FFF2-40B4-BE49-F238E27FC236}">
                <a16:creationId xmlns:a16="http://schemas.microsoft.com/office/drawing/2014/main" id="{D6568AC4-5905-A0F2-92BB-26BB09862DD1}"/>
              </a:ext>
            </a:extLst>
          </p:cNvPr>
          <p:cNvGraphicFramePr>
            <a:graphicFrameLocks noGrp="1"/>
          </p:cNvGraphicFramePr>
          <p:nvPr/>
        </p:nvGraphicFramePr>
        <p:xfrm>
          <a:off x="647700" y="6771131"/>
          <a:ext cx="3614895" cy="2726364"/>
        </p:xfrm>
        <a:graphic>
          <a:graphicData uri="http://schemas.openxmlformats.org/drawingml/2006/table">
            <a:tbl>
              <a:tblPr firstRow="1" bandRow="1">
                <a:tableStyleId>{5C22544A-7EE6-4342-B048-85BDC9FD1C3A}</a:tableStyleId>
              </a:tblPr>
              <a:tblGrid>
                <a:gridCol w="3614895">
                  <a:extLst>
                    <a:ext uri="{9D8B030D-6E8A-4147-A177-3AD203B41FA5}">
                      <a16:colId xmlns:a16="http://schemas.microsoft.com/office/drawing/2014/main" val="663598966"/>
                    </a:ext>
                  </a:extLst>
                </a:gridCol>
              </a:tblGrid>
              <a:tr h="454394">
                <a:tc>
                  <a:txBody>
                    <a:bodyPr/>
                    <a:lstStyle/>
                    <a:p>
                      <a:r>
                        <a:rPr lang="en-GB" sz="1800">
                          <a:solidFill>
                            <a:schemeClr val="bg1"/>
                          </a:solidFill>
                        </a:rPr>
                        <a:t>*Criteria</a:t>
                      </a:r>
                      <a:r>
                        <a:rPr lang="en-GB" sz="1800"/>
                        <a:t> </a:t>
                      </a:r>
                    </a:p>
                  </a:txBody>
                  <a:tcPr marL="137160" marR="137160" marT="68580" marB="68580"/>
                </a:tc>
                <a:extLst>
                  <a:ext uri="{0D108BD9-81ED-4DB2-BD59-A6C34878D82A}">
                    <a16:rowId xmlns:a16="http://schemas.microsoft.com/office/drawing/2014/main" val="4107891358"/>
                  </a:ext>
                </a:extLst>
              </a:tr>
              <a:tr h="454394">
                <a:tc>
                  <a:txBody>
                    <a:bodyPr/>
                    <a:lstStyle/>
                    <a:p>
                      <a:r>
                        <a:rPr lang="en-GB" sz="1800">
                          <a:solidFill>
                            <a:schemeClr val="tx1"/>
                          </a:solidFill>
                        </a:rPr>
                        <a:t>Treatment specific </a:t>
                      </a:r>
                    </a:p>
                  </a:txBody>
                  <a:tcPr marL="137160" marR="137160" marT="68580" marB="68580"/>
                </a:tc>
                <a:extLst>
                  <a:ext uri="{0D108BD9-81ED-4DB2-BD59-A6C34878D82A}">
                    <a16:rowId xmlns:a16="http://schemas.microsoft.com/office/drawing/2014/main" val="569340126"/>
                  </a:ext>
                </a:extLst>
              </a:tr>
              <a:tr h="454394">
                <a:tc>
                  <a:txBody>
                    <a:bodyPr/>
                    <a:lstStyle/>
                    <a:p>
                      <a:r>
                        <a:rPr lang="en-GB" sz="1800">
                          <a:solidFill>
                            <a:schemeClr val="tx1"/>
                          </a:solidFill>
                        </a:rPr>
                        <a:t>Improve survival outcomes</a:t>
                      </a:r>
                    </a:p>
                  </a:txBody>
                  <a:tcPr marL="137160" marR="137160" marT="68580" marB="68580"/>
                </a:tc>
                <a:extLst>
                  <a:ext uri="{0D108BD9-81ED-4DB2-BD59-A6C34878D82A}">
                    <a16:rowId xmlns:a16="http://schemas.microsoft.com/office/drawing/2014/main" val="2726325035"/>
                  </a:ext>
                </a:extLst>
              </a:tr>
              <a:tr h="454394">
                <a:tc>
                  <a:txBody>
                    <a:bodyPr/>
                    <a:lstStyle/>
                    <a:p>
                      <a:r>
                        <a:rPr lang="en-GB" sz="1800">
                          <a:solidFill>
                            <a:schemeClr val="tx1"/>
                          </a:solidFill>
                        </a:rPr>
                        <a:t>Wide variation in practice</a:t>
                      </a:r>
                    </a:p>
                  </a:txBody>
                  <a:tcPr marL="137160" marR="137160" marT="68580" marB="68580"/>
                </a:tc>
                <a:extLst>
                  <a:ext uri="{0D108BD9-81ED-4DB2-BD59-A6C34878D82A}">
                    <a16:rowId xmlns:a16="http://schemas.microsoft.com/office/drawing/2014/main" val="3384126752"/>
                  </a:ext>
                </a:extLst>
              </a:tr>
              <a:tr h="454394">
                <a:tc>
                  <a:txBody>
                    <a:bodyPr/>
                    <a:lstStyle/>
                    <a:p>
                      <a:r>
                        <a:rPr lang="en-GB" sz="1800">
                          <a:solidFill>
                            <a:schemeClr val="tx1"/>
                          </a:solidFill>
                        </a:rPr>
                        <a:t>Has an associated target</a:t>
                      </a:r>
                    </a:p>
                  </a:txBody>
                  <a:tcPr marL="137160" marR="137160" marT="68580" marB="68580"/>
                </a:tc>
                <a:extLst>
                  <a:ext uri="{0D108BD9-81ED-4DB2-BD59-A6C34878D82A}">
                    <a16:rowId xmlns:a16="http://schemas.microsoft.com/office/drawing/2014/main" val="362777004"/>
                  </a:ext>
                </a:extLst>
              </a:tr>
              <a:tr h="454394">
                <a:tc>
                  <a:txBody>
                    <a:bodyPr/>
                    <a:lstStyle/>
                    <a:p>
                      <a:r>
                        <a:rPr lang="en-GB" sz="1800">
                          <a:solidFill>
                            <a:schemeClr val="tx1"/>
                          </a:solidFill>
                        </a:rPr>
                        <a:t>Timely data available </a:t>
                      </a:r>
                    </a:p>
                  </a:txBody>
                  <a:tcPr marL="137160" marR="137160" marT="68580" marB="68580"/>
                </a:tc>
                <a:extLst>
                  <a:ext uri="{0D108BD9-81ED-4DB2-BD59-A6C34878D82A}">
                    <a16:rowId xmlns:a16="http://schemas.microsoft.com/office/drawing/2014/main" val="1329326040"/>
                  </a:ext>
                </a:extLst>
              </a:tr>
            </a:tbl>
          </a:graphicData>
        </a:graphic>
      </p:graphicFrame>
    </p:spTree>
    <p:extLst>
      <p:ext uri="{BB962C8B-B14F-4D97-AF65-F5344CB8AC3E}">
        <p14:creationId xmlns:p14="http://schemas.microsoft.com/office/powerpoint/2010/main" val="246782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1D46024-1C60-B9F6-F434-697BB48390BE}"/>
              </a:ext>
            </a:extLst>
          </p:cNvPr>
          <p:cNvGraphicFramePr>
            <a:graphicFrameLocks noGrp="1"/>
          </p:cNvGraphicFramePr>
          <p:nvPr>
            <p:ph idx="1"/>
            <p:extLst>
              <p:ext uri="{D42A27DB-BD31-4B8C-83A1-F6EECF244321}">
                <p14:modId xmlns:p14="http://schemas.microsoft.com/office/powerpoint/2010/main" val="244375719"/>
              </p:ext>
            </p:extLst>
          </p:nvPr>
        </p:nvGraphicFramePr>
        <p:xfrm>
          <a:off x="648000" y="1824229"/>
          <a:ext cx="17106232" cy="7783068"/>
        </p:xfrm>
        <a:graphic>
          <a:graphicData uri="http://schemas.openxmlformats.org/drawingml/2006/table">
            <a:tbl>
              <a:tblPr firstRow="1" bandRow="1">
                <a:tableStyleId>{5C22544A-7EE6-4342-B048-85BDC9FD1C3A}</a:tableStyleId>
              </a:tblPr>
              <a:tblGrid>
                <a:gridCol w="2005748">
                  <a:extLst>
                    <a:ext uri="{9D8B030D-6E8A-4147-A177-3AD203B41FA5}">
                      <a16:colId xmlns:a16="http://schemas.microsoft.com/office/drawing/2014/main" val="833148225"/>
                    </a:ext>
                  </a:extLst>
                </a:gridCol>
                <a:gridCol w="12404036">
                  <a:extLst>
                    <a:ext uri="{9D8B030D-6E8A-4147-A177-3AD203B41FA5}">
                      <a16:colId xmlns:a16="http://schemas.microsoft.com/office/drawing/2014/main" val="3486194647"/>
                    </a:ext>
                  </a:extLst>
                </a:gridCol>
                <a:gridCol w="2696448">
                  <a:extLst>
                    <a:ext uri="{9D8B030D-6E8A-4147-A177-3AD203B41FA5}">
                      <a16:colId xmlns:a16="http://schemas.microsoft.com/office/drawing/2014/main" val="2513297909"/>
                    </a:ext>
                  </a:extLst>
                </a:gridCol>
              </a:tblGrid>
              <a:tr h="754380">
                <a:tc>
                  <a:txBody>
                    <a:bodyPr/>
                    <a:lstStyle/>
                    <a:p>
                      <a:pPr algn="ctr"/>
                      <a:r>
                        <a:rPr lang="en-GB" sz="4100">
                          <a:solidFill>
                            <a:schemeClr val="bg1"/>
                          </a:solidFill>
                        </a:rPr>
                        <a:t>Audit</a:t>
                      </a:r>
                    </a:p>
                  </a:txBody>
                  <a:tcPr marL="137160" marR="137160" marT="68580" marB="68580"/>
                </a:tc>
                <a:tc>
                  <a:txBody>
                    <a:bodyPr/>
                    <a:lstStyle/>
                    <a:p>
                      <a:r>
                        <a:rPr lang="en-GB" sz="4100">
                          <a:solidFill>
                            <a:schemeClr val="bg1"/>
                          </a:solidFill>
                        </a:rPr>
                        <a:t>Recommendation</a:t>
                      </a:r>
                    </a:p>
                  </a:txBody>
                  <a:tcPr marL="137160" marR="137160" marT="68580" marB="68580"/>
                </a:tc>
                <a:tc>
                  <a:txBody>
                    <a:bodyPr/>
                    <a:lstStyle/>
                    <a:p>
                      <a:pPr algn="ctr"/>
                      <a:r>
                        <a:rPr lang="en-GB" sz="4100">
                          <a:solidFill>
                            <a:schemeClr val="bg1"/>
                          </a:solidFill>
                        </a:rPr>
                        <a:t>Target</a:t>
                      </a:r>
                    </a:p>
                  </a:txBody>
                  <a:tcPr marL="137160" marR="137160" marT="68580" marB="68580"/>
                </a:tc>
                <a:extLst>
                  <a:ext uri="{0D108BD9-81ED-4DB2-BD59-A6C34878D82A}">
                    <a16:rowId xmlns:a16="http://schemas.microsoft.com/office/drawing/2014/main" val="1011702763"/>
                  </a:ext>
                </a:extLst>
              </a:tr>
              <a:tr h="960120">
                <a:tc>
                  <a:txBody>
                    <a:bodyPr/>
                    <a:lstStyle/>
                    <a:p>
                      <a:pPr algn="ctr"/>
                      <a:r>
                        <a:rPr lang="en-GB" sz="2700" b="1">
                          <a:solidFill>
                            <a:schemeClr val="tx1"/>
                          </a:solidFill>
                        </a:rPr>
                        <a:t>Lung</a:t>
                      </a:r>
                    </a:p>
                  </a:txBody>
                  <a:tcPr marL="137160" marR="137160" marT="68580" marB="685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a:ln>
                            <a:noFill/>
                          </a:ln>
                          <a:solidFill>
                            <a:srgbClr val="000000"/>
                          </a:solidFill>
                          <a:effectLst/>
                          <a:uLnTx/>
                          <a:uFillTx/>
                          <a:latin typeface="+mn-lt"/>
                          <a:ea typeface="+mn-ea"/>
                          <a:cs typeface="+mn-cs"/>
                        </a:rPr>
                        <a:t>Cancer Alliances chose 3 from the 12 x treatment recommendations identified in the 2022 GIRFT report</a:t>
                      </a:r>
                      <a:endParaRPr lang="en-GB" sz="2700">
                        <a:solidFill>
                          <a:schemeClr val="tx1"/>
                        </a:solidFill>
                      </a:endParaRPr>
                    </a:p>
                  </a:txBody>
                  <a:tcPr marL="137160" marR="137160" marT="68580" marB="68580" anchor="ctr"/>
                </a:tc>
                <a:tc>
                  <a:txBody>
                    <a:bodyPr/>
                    <a:lstStyle/>
                    <a:p>
                      <a:pPr algn="ctr"/>
                      <a:endParaRPr lang="en-GB" sz="2400">
                        <a:solidFill>
                          <a:schemeClr val="tx1"/>
                        </a:solidFill>
                      </a:endParaRPr>
                    </a:p>
                  </a:txBody>
                  <a:tcPr marL="137160" marR="137160" marT="68580" marB="68580" anchor="ctr"/>
                </a:tc>
                <a:extLst>
                  <a:ext uri="{0D108BD9-81ED-4DB2-BD59-A6C34878D82A}">
                    <a16:rowId xmlns:a16="http://schemas.microsoft.com/office/drawing/2014/main" val="2232572653"/>
                  </a:ext>
                </a:extLst>
              </a:tr>
              <a:tr h="1425956">
                <a:tc>
                  <a:txBody>
                    <a:bodyPr/>
                    <a:lstStyle/>
                    <a:p>
                      <a:pPr algn="ctr"/>
                      <a:r>
                        <a:rPr lang="en-GB" sz="2700" b="1">
                          <a:solidFill>
                            <a:schemeClr val="tx1"/>
                          </a:solidFill>
                        </a:rPr>
                        <a:t>Prostate</a:t>
                      </a:r>
                    </a:p>
                  </a:txBody>
                  <a:tcPr marL="137160" marR="137160" marT="68580" marB="68580" anchor="ctr"/>
                </a:tc>
                <a:tc>
                  <a:txBody>
                    <a:bodyPr/>
                    <a:lstStyle/>
                    <a:p>
                      <a:r>
                        <a:rPr lang="en-GB" sz="2700">
                          <a:solidFill>
                            <a:schemeClr val="tx1"/>
                          </a:solidFill>
                        </a:rPr>
                        <a:t>Investigate why men with high-risk/locally advanced disease are not considered for radical local treatment.</a:t>
                      </a:r>
                    </a:p>
                  </a:txBody>
                  <a:tcPr marL="137160" marR="137160" marT="68580" marB="68580" anchor="ctr"/>
                </a:tc>
                <a:tc>
                  <a:txBody>
                    <a:bodyPr/>
                    <a:lstStyle/>
                    <a:p>
                      <a:pPr algn="ctr"/>
                      <a:r>
                        <a:rPr lang="en-GB" sz="2700">
                          <a:solidFill>
                            <a:schemeClr val="tx1"/>
                          </a:solidFill>
                        </a:rPr>
                        <a:t>&gt;75%</a:t>
                      </a:r>
                    </a:p>
                  </a:txBody>
                  <a:tcPr marL="137160" marR="137160" marT="68580" marB="68580" anchor="ctr"/>
                </a:tc>
                <a:extLst>
                  <a:ext uri="{0D108BD9-81ED-4DB2-BD59-A6C34878D82A}">
                    <a16:rowId xmlns:a16="http://schemas.microsoft.com/office/drawing/2014/main" val="924340189"/>
                  </a:ext>
                </a:extLst>
              </a:tr>
              <a:tr h="1425956">
                <a:tc>
                  <a:txBody>
                    <a:bodyPr/>
                    <a:lstStyle/>
                    <a:p>
                      <a:pPr algn="ctr"/>
                      <a:r>
                        <a:rPr lang="en-GB" sz="2700" b="1">
                          <a:solidFill>
                            <a:schemeClr val="tx1"/>
                          </a:solidFill>
                        </a:rPr>
                        <a:t>Breast</a:t>
                      </a:r>
                    </a:p>
                  </a:txBody>
                  <a:tcPr marL="137160" marR="137160" marT="68580" marB="68580" anchor="ctr"/>
                </a:tc>
                <a:tc>
                  <a:txBody>
                    <a:bodyPr/>
                    <a:lstStyle/>
                    <a:p>
                      <a:r>
                        <a:rPr lang="en-GB" sz="2700" b="0" i="0" kern="1200">
                          <a:solidFill>
                            <a:srgbClr val="000000"/>
                          </a:solidFill>
                          <a:effectLst/>
                          <a:latin typeface="+mn-lt"/>
                          <a:ea typeface="+mn-ea"/>
                          <a:cs typeface="+mn-cs"/>
                        </a:rPr>
                        <a:t>Breast cancer surgical teams should examine their reoperation rates after breast conservation surgery to identify areas where reoperation rates can be reduced, whilst supporting safe breast conservation</a:t>
                      </a:r>
                    </a:p>
                  </a:txBody>
                  <a:tcPr marL="137160" marR="137160" marT="68580" marB="68580" anchor="ctr"/>
                </a:tc>
                <a:tc>
                  <a:txBody>
                    <a:bodyPr/>
                    <a:lstStyle/>
                    <a:p>
                      <a:pPr algn="ctr"/>
                      <a:r>
                        <a:rPr lang="en-GB" sz="2700" b="0" i="0" kern="1200">
                          <a:solidFill>
                            <a:srgbClr val="000000"/>
                          </a:solidFill>
                          <a:effectLst/>
                          <a:latin typeface="+mn-lt"/>
                          <a:ea typeface="+mn-ea"/>
                          <a:cs typeface="+mn-cs"/>
                        </a:rPr>
                        <a:t>No National Target (</a:t>
                      </a:r>
                      <a:r>
                        <a:rPr lang="en-GB" sz="2700" b="0" i="0" kern="1200" err="1">
                          <a:solidFill>
                            <a:srgbClr val="000000"/>
                          </a:solidFill>
                          <a:effectLst/>
                          <a:latin typeface="+mn-lt"/>
                          <a:ea typeface="+mn-ea"/>
                          <a:cs typeface="+mn-cs"/>
                        </a:rPr>
                        <a:t>ASBrS</a:t>
                      </a:r>
                      <a:r>
                        <a:rPr lang="en-GB" sz="2700" b="0" i="0" kern="1200">
                          <a:solidFill>
                            <a:srgbClr val="000000"/>
                          </a:solidFill>
                          <a:effectLst/>
                          <a:latin typeface="+mn-lt"/>
                          <a:ea typeface="+mn-ea"/>
                          <a:cs typeface="+mn-cs"/>
                        </a:rPr>
                        <a:t> suggest ~10%)</a:t>
                      </a:r>
                    </a:p>
                  </a:txBody>
                  <a:tcPr marL="137160" marR="137160" marT="68580" marB="68580" anchor="ctr"/>
                </a:tc>
                <a:extLst>
                  <a:ext uri="{0D108BD9-81ED-4DB2-BD59-A6C34878D82A}">
                    <a16:rowId xmlns:a16="http://schemas.microsoft.com/office/drawing/2014/main" val="1531811871"/>
                  </a:ext>
                </a:extLst>
              </a:tr>
              <a:tr h="1425956">
                <a:tc>
                  <a:txBody>
                    <a:bodyPr/>
                    <a:lstStyle/>
                    <a:p>
                      <a:pPr algn="ctr"/>
                      <a:r>
                        <a:rPr lang="en-GB" sz="2700" b="1">
                          <a:solidFill>
                            <a:schemeClr val="tx1"/>
                          </a:solidFill>
                        </a:rPr>
                        <a:t>Bowel</a:t>
                      </a:r>
                    </a:p>
                  </a:txBody>
                  <a:tcPr marL="137160" marR="137160" marT="68580" marB="68580" anchor="ctr"/>
                </a:tc>
                <a:tc>
                  <a:txBody>
                    <a:bodyPr/>
                    <a:lstStyle/>
                    <a:p>
                      <a:r>
                        <a:rPr lang="en-GB" sz="2700" b="0" i="0" kern="1200">
                          <a:solidFill>
                            <a:srgbClr val="000000"/>
                          </a:solidFill>
                          <a:effectLst/>
                          <a:latin typeface="+mn-lt"/>
                          <a:ea typeface="+mn-ea"/>
                          <a:cs typeface="+mn-cs"/>
                        </a:rPr>
                        <a:t>Cancer Alliances should monitor and investigate regional and institutional variation in rates of adjuvant chemotherapy following resection of stage III colon cancer and ensure evidence-based chemotherapy policies are in place</a:t>
                      </a:r>
                    </a:p>
                  </a:txBody>
                  <a:tcPr marL="137160" marR="137160" marT="68580" marB="68580" anchor="ctr"/>
                </a:tc>
                <a:tc>
                  <a:txBody>
                    <a:bodyPr/>
                    <a:lstStyle/>
                    <a:p>
                      <a:pPr algn="ctr"/>
                      <a:r>
                        <a:rPr lang="en-GB" sz="2700" b="0" i="0" kern="1200">
                          <a:solidFill>
                            <a:srgbClr val="000000"/>
                          </a:solidFill>
                          <a:effectLst/>
                          <a:latin typeface="+mn-lt"/>
                          <a:ea typeface="+mn-ea"/>
                          <a:cs typeface="+mn-cs"/>
                        </a:rPr>
                        <a:t>50%</a:t>
                      </a:r>
                    </a:p>
                  </a:txBody>
                  <a:tcPr marL="137160" marR="137160" marT="68580" marB="68580" anchor="ctr"/>
                </a:tc>
                <a:extLst>
                  <a:ext uri="{0D108BD9-81ED-4DB2-BD59-A6C34878D82A}">
                    <a16:rowId xmlns:a16="http://schemas.microsoft.com/office/drawing/2014/main" val="1732559534"/>
                  </a:ext>
                </a:extLst>
              </a:tr>
              <a:tr h="1783080">
                <a:tc>
                  <a:txBody>
                    <a:bodyPr/>
                    <a:lstStyle/>
                    <a:p>
                      <a:pPr algn="ctr"/>
                      <a:r>
                        <a:rPr lang="en-GB" sz="2700" b="1">
                          <a:solidFill>
                            <a:schemeClr val="tx1"/>
                          </a:solidFill>
                        </a:rPr>
                        <a:t>OG</a:t>
                      </a:r>
                    </a:p>
                  </a:txBody>
                  <a:tcPr marL="137160" marR="137160" marT="68580" marB="68580" anchor="ctr">
                    <a:solidFill>
                      <a:srgbClr val="FFFF00"/>
                    </a:solidFill>
                  </a:tcPr>
                </a:tc>
                <a:tc>
                  <a:txBody>
                    <a:bodyPr/>
                    <a:lstStyle/>
                    <a:p>
                      <a:pPr lvl="0">
                        <a:buNone/>
                      </a:pPr>
                      <a:r>
                        <a:rPr lang="en-GB" sz="2700" b="0" i="0" u="none" strike="noStrike" kern="1200" noProof="0" dirty="0">
                          <a:solidFill>
                            <a:srgbClr val="000000"/>
                          </a:solidFill>
                          <a:effectLst/>
                        </a:rPr>
                        <a:t>Reduce the number of patients with OG cancer waiting more than 62 days from referral to curative treatment, by identifying and implementing quality improvement interventions to </a:t>
                      </a:r>
                      <a:r>
                        <a:rPr lang="en-GB" sz="2700" b="1" i="0" u="sng" strike="noStrike" kern="1200" noProof="0" dirty="0">
                          <a:solidFill>
                            <a:srgbClr val="000000"/>
                          </a:solidFill>
                          <a:effectLst/>
                        </a:rPr>
                        <a:t>improve speed and efficiency of treatment planning and delivery</a:t>
                      </a:r>
                      <a:endParaRPr lang="en-US" sz="2700" b="1" u="sng" dirty="0"/>
                    </a:p>
                  </a:txBody>
                  <a:tcPr marL="137160" marR="137160" marT="68580" marB="68580" anchor="ctr">
                    <a:solidFill>
                      <a:srgbClr val="FFFF00"/>
                    </a:solidFill>
                  </a:tcPr>
                </a:tc>
                <a:tc>
                  <a:txBody>
                    <a:bodyPr/>
                    <a:lstStyle/>
                    <a:p>
                      <a:pPr algn="ctr"/>
                      <a:r>
                        <a:rPr lang="en-GB" sz="2700" b="0" i="0" kern="1200" dirty="0">
                          <a:solidFill>
                            <a:srgbClr val="000000"/>
                          </a:solidFill>
                          <a:effectLst/>
                          <a:latin typeface="+mn-lt"/>
                          <a:ea typeface="+mn-ea"/>
                          <a:cs typeface="+mn-cs"/>
                        </a:rPr>
                        <a:t>62 days</a:t>
                      </a:r>
                    </a:p>
                  </a:txBody>
                  <a:tcPr marL="137160" marR="137160" marT="68580" marB="68580" anchor="ctr">
                    <a:solidFill>
                      <a:srgbClr val="FFFF00"/>
                    </a:solidFill>
                  </a:tcPr>
                </a:tc>
                <a:extLst>
                  <a:ext uri="{0D108BD9-81ED-4DB2-BD59-A6C34878D82A}">
                    <a16:rowId xmlns:a16="http://schemas.microsoft.com/office/drawing/2014/main" val="1300703523"/>
                  </a:ext>
                </a:extLst>
              </a:tr>
            </a:tbl>
          </a:graphicData>
        </a:graphic>
      </p:graphicFrame>
      <p:sp>
        <p:nvSpPr>
          <p:cNvPr id="4" name="Title 3">
            <a:extLst>
              <a:ext uri="{FF2B5EF4-FFF2-40B4-BE49-F238E27FC236}">
                <a16:creationId xmlns:a16="http://schemas.microsoft.com/office/drawing/2014/main" id="{EA4A1E4A-FAF1-02DD-3B8E-ACEAA85C752C}"/>
              </a:ext>
            </a:extLst>
          </p:cNvPr>
          <p:cNvSpPr>
            <a:spLocks noGrp="1"/>
          </p:cNvSpPr>
          <p:nvPr>
            <p:ph type="title"/>
          </p:nvPr>
        </p:nvSpPr>
        <p:spPr>
          <a:xfrm>
            <a:off x="648000" y="648000"/>
            <a:ext cx="17429688" cy="778464"/>
          </a:xfrm>
        </p:spPr>
        <p:txBody>
          <a:bodyPr>
            <a:normAutofit/>
          </a:bodyPr>
          <a:lstStyle/>
          <a:p>
            <a:r>
              <a:rPr lang="en-GB"/>
              <a:t>2024/25 - Seven recommendations / five tumour sites</a:t>
            </a:r>
          </a:p>
        </p:txBody>
      </p:sp>
    </p:spTree>
    <p:extLst>
      <p:ext uri="{BB962C8B-B14F-4D97-AF65-F5344CB8AC3E}">
        <p14:creationId xmlns:p14="http://schemas.microsoft.com/office/powerpoint/2010/main" val="65635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3" name="Title 1">
            <a:extLst>
              <a:ext uri="{FF2B5EF4-FFF2-40B4-BE49-F238E27FC236}">
                <a16:creationId xmlns:a16="http://schemas.microsoft.com/office/drawing/2014/main" id="{79EE3EA4-81F5-4D15-81A0-CB8F293B5C36}"/>
              </a:ext>
            </a:extLst>
          </p:cNvPr>
          <p:cNvSpPr>
            <a:spLocks noGrp="1"/>
          </p:cNvSpPr>
          <p:nvPr/>
        </p:nvSpPr>
        <p:spPr>
          <a:xfrm>
            <a:off x="51620" y="107605"/>
            <a:ext cx="10541977" cy="413904"/>
          </a:xfrm>
          <a:prstGeom prst="rect">
            <a:avLst/>
          </a:prstGeom>
        </p:spPr>
        <p:txBody>
          <a:bodyPr anchor="b">
            <a:noAutofit/>
          </a:bodyPr>
          <a:lstStyle>
            <a:lvl1pPr algn="l" rtl="0" eaLnBrk="1" fontAlgn="base" hangingPunct="1">
              <a:lnSpc>
                <a:spcPct val="90000"/>
              </a:lnSpc>
              <a:spcBef>
                <a:spcPct val="0"/>
              </a:spcBef>
              <a:spcAft>
                <a:spcPct val="0"/>
              </a:spcAft>
              <a:defRPr sz="4000" b="1" kern="1200">
                <a:solidFill>
                  <a:srgbClr val="0070C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2000" b="0">
              <a:solidFill>
                <a:srgbClr val="0070C0"/>
              </a:solidFill>
              <a:latin typeface="Arial"/>
              <a:cs typeface="Arial"/>
            </a:endParaRPr>
          </a:p>
        </p:txBody>
      </p:sp>
      <p:pic>
        <p:nvPicPr>
          <p:cNvPr id="8" name="Picture 7">
            <a:extLst>
              <a:ext uri="{FF2B5EF4-FFF2-40B4-BE49-F238E27FC236}">
                <a16:creationId xmlns:a16="http://schemas.microsoft.com/office/drawing/2014/main" id="{EBE87186-149E-91C8-6704-C8F3A365CB88}"/>
              </a:ext>
            </a:extLst>
          </p:cNvPr>
          <p:cNvPicPr>
            <a:picLocks noChangeAspect="1"/>
          </p:cNvPicPr>
          <p:nvPr/>
        </p:nvPicPr>
        <p:blipFill>
          <a:blip r:embed="rId5"/>
          <a:stretch>
            <a:fillRect/>
          </a:stretch>
        </p:blipFill>
        <p:spPr>
          <a:xfrm>
            <a:off x="457200" y="1276409"/>
            <a:ext cx="8553450" cy="7315200"/>
          </a:xfrm>
          <a:prstGeom prst="rect">
            <a:avLst/>
          </a:prstGeom>
        </p:spPr>
      </p:pic>
      <p:pic>
        <p:nvPicPr>
          <p:cNvPr id="10" name="Picture 9">
            <a:extLst>
              <a:ext uri="{FF2B5EF4-FFF2-40B4-BE49-F238E27FC236}">
                <a16:creationId xmlns:a16="http://schemas.microsoft.com/office/drawing/2014/main" id="{5D4EF567-E22D-74DC-A10F-4410E43DD929}"/>
              </a:ext>
            </a:extLst>
          </p:cNvPr>
          <p:cNvPicPr>
            <a:picLocks noChangeAspect="1"/>
          </p:cNvPicPr>
          <p:nvPr/>
        </p:nvPicPr>
        <p:blipFill>
          <a:blip r:embed="rId6"/>
          <a:stretch>
            <a:fillRect/>
          </a:stretch>
        </p:blipFill>
        <p:spPr>
          <a:xfrm>
            <a:off x="9829800" y="2019300"/>
            <a:ext cx="7162800" cy="4270867"/>
          </a:xfrm>
          <a:prstGeom prst="rect">
            <a:avLst/>
          </a:prstGeom>
        </p:spPr>
      </p:pic>
      <p:pic>
        <p:nvPicPr>
          <p:cNvPr id="12" name="Picture 11">
            <a:extLst>
              <a:ext uri="{FF2B5EF4-FFF2-40B4-BE49-F238E27FC236}">
                <a16:creationId xmlns:a16="http://schemas.microsoft.com/office/drawing/2014/main" id="{B6C9A261-111E-223D-67BD-115641310383}"/>
              </a:ext>
            </a:extLst>
          </p:cNvPr>
          <p:cNvPicPr>
            <a:picLocks noChangeAspect="1"/>
          </p:cNvPicPr>
          <p:nvPr/>
        </p:nvPicPr>
        <p:blipFill>
          <a:blip r:embed="rId7"/>
          <a:stretch>
            <a:fillRect/>
          </a:stretch>
        </p:blipFill>
        <p:spPr>
          <a:xfrm>
            <a:off x="486697" y="164918"/>
            <a:ext cx="7343775" cy="752475"/>
          </a:xfrm>
          <a:prstGeom prst="rect">
            <a:avLst/>
          </a:prstGeom>
        </p:spPr>
      </p:pic>
      <p:pic>
        <p:nvPicPr>
          <p:cNvPr id="14" name="Picture 13">
            <a:extLst>
              <a:ext uri="{FF2B5EF4-FFF2-40B4-BE49-F238E27FC236}">
                <a16:creationId xmlns:a16="http://schemas.microsoft.com/office/drawing/2014/main" id="{446FCED3-A360-E49F-04AB-B16D8D220783}"/>
              </a:ext>
            </a:extLst>
          </p:cNvPr>
          <p:cNvPicPr>
            <a:picLocks noChangeAspect="1"/>
          </p:cNvPicPr>
          <p:nvPr/>
        </p:nvPicPr>
        <p:blipFill>
          <a:blip r:embed="rId8"/>
          <a:stretch>
            <a:fillRect/>
          </a:stretch>
        </p:blipFill>
        <p:spPr>
          <a:xfrm>
            <a:off x="9829800" y="7095456"/>
            <a:ext cx="7620000" cy="1743075"/>
          </a:xfrm>
          <a:prstGeom prst="rect">
            <a:avLst/>
          </a:prstGeom>
        </p:spPr>
      </p:pic>
    </p:spTree>
    <p:extLst>
      <p:ext uri="{BB962C8B-B14F-4D97-AF65-F5344CB8AC3E}">
        <p14:creationId xmlns:p14="http://schemas.microsoft.com/office/powerpoint/2010/main" val="228875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9321-F3A0-A465-F41B-DF8BF8CEC6D8}"/>
              </a:ext>
            </a:extLst>
          </p:cNvPr>
          <p:cNvSpPr>
            <a:spLocks noGrp="1"/>
          </p:cNvSpPr>
          <p:nvPr>
            <p:ph type="title"/>
          </p:nvPr>
        </p:nvSpPr>
        <p:spPr/>
        <p:txBody>
          <a:bodyPr/>
          <a:lstStyle/>
          <a:p>
            <a:r>
              <a:rPr lang="en-GB"/>
              <a:t>The role of the NHS Cancer Programme​ and recap of the national ask</a:t>
            </a:r>
          </a:p>
        </p:txBody>
      </p:sp>
      <p:sp>
        <p:nvSpPr>
          <p:cNvPr id="3" name="Content Placeholder 2">
            <a:extLst>
              <a:ext uri="{FF2B5EF4-FFF2-40B4-BE49-F238E27FC236}">
                <a16:creationId xmlns:a16="http://schemas.microsoft.com/office/drawing/2014/main" id="{CBCF9EA8-1B40-7730-DF97-A9581BD2CBA6}"/>
              </a:ext>
            </a:extLst>
          </p:cNvPr>
          <p:cNvSpPr>
            <a:spLocks noGrp="1"/>
          </p:cNvSpPr>
          <p:nvPr>
            <p:ph idx="1"/>
          </p:nvPr>
        </p:nvSpPr>
        <p:spPr>
          <a:xfrm>
            <a:off x="562706" y="1919881"/>
            <a:ext cx="16890405" cy="6039665"/>
          </a:xfrm>
        </p:spPr>
        <p:txBody>
          <a:bodyPr vert="horz" lIns="0" tIns="0" rIns="0" bIns="0" rtlCol="0" anchor="t">
            <a:normAutofit fontScale="25000" lnSpcReduction="20000"/>
          </a:bodyPr>
          <a:lstStyle/>
          <a:p>
            <a:pPr algn="l" rtl="0" fontAlgn="base">
              <a:buFont typeface="Wingdings" panose="05000000000000000000" pitchFamily="2" charset="2"/>
              <a:buChar char="Ø"/>
            </a:pPr>
            <a:r>
              <a:rPr lang="en-GB" sz="10800" dirty="0">
                <a:solidFill>
                  <a:srgbClr val="000000"/>
                </a:solidFill>
                <a:latin typeface="Arial"/>
                <a:cs typeface="Arial"/>
              </a:rPr>
              <a:t>Through delivery of the </a:t>
            </a:r>
            <a:r>
              <a:rPr lang="en-GB" sz="10800" u="sng" dirty="0">
                <a:solidFill>
                  <a:srgbClr val="0563C1"/>
                </a:solidFill>
                <a:latin typeface="Arial"/>
                <a:cs typeface="Arial"/>
                <a:hlinkClick r:id="rId3"/>
              </a:rPr>
              <a:t>NHS Long Term Plan</a:t>
            </a:r>
            <a:r>
              <a:rPr lang="en-GB" sz="10800" dirty="0">
                <a:solidFill>
                  <a:srgbClr val="000000"/>
                </a:solidFill>
                <a:latin typeface="Arial"/>
                <a:cs typeface="Arial"/>
              </a:rPr>
              <a:t>, we will transform cancer care and outcomes so that from 2028:</a:t>
            </a:r>
            <a:r>
              <a:rPr lang="en-US" sz="10800" dirty="0">
                <a:solidFill>
                  <a:srgbClr val="000000"/>
                </a:solidFill>
                <a:latin typeface="Arial"/>
                <a:cs typeface="Arial"/>
              </a:rPr>
              <a:t>​​</a:t>
            </a:r>
            <a:endParaRPr lang="en-US" sz="9600" dirty="0">
              <a:solidFill>
                <a:srgbClr val="000000"/>
              </a:solidFill>
              <a:latin typeface="Arial"/>
              <a:cs typeface="Arial"/>
            </a:endParaRPr>
          </a:p>
          <a:p>
            <a:pPr algn="l" rtl="0" fontAlgn="base">
              <a:buFont typeface="Wingdings" panose="05000000000000000000" pitchFamily="2" charset="2"/>
              <a:buChar char="Ø"/>
            </a:pPr>
            <a:endParaRPr lang="en-US" sz="9600" dirty="0">
              <a:solidFill>
                <a:srgbClr val="000000"/>
              </a:solidFill>
              <a:latin typeface="Arial" panose="020B0604020202020204" pitchFamily="34" charset="0"/>
            </a:endParaRPr>
          </a:p>
          <a:p>
            <a:pPr lvl="1" fontAlgn="base"/>
            <a:r>
              <a:rPr lang="en-GB" sz="10800" dirty="0">
                <a:solidFill>
                  <a:srgbClr val="000000"/>
                </a:solidFill>
                <a:latin typeface="Arial"/>
                <a:cs typeface="Arial"/>
              </a:rPr>
              <a:t>an extra 55,000 people each year will survive for five years or more following their cancer diagnosis; </a:t>
            </a:r>
          </a:p>
          <a:p>
            <a:pPr lvl="1" fontAlgn="base"/>
            <a:r>
              <a:rPr lang="en-GB" sz="10800" dirty="0">
                <a:solidFill>
                  <a:srgbClr val="000000"/>
                </a:solidFill>
                <a:latin typeface="Arial"/>
                <a:cs typeface="Arial"/>
              </a:rPr>
              <a:t>and</a:t>
            </a:r>
            <a:r>
              <a:rPr lang="en-US" sz="10800" dirty="0">
                <a:solidFill>
                  <a:srgbClr val="000000"/>
                </a:solidFill>
                <a:latin typeface="Arial"/>
                <a:cs typeface="Arial"/>
              </a:rPr>
              <a:t>​​</a:t>
            </a:r>
            <a:r>
              <a:rPr lang="en-US" sz="9600" dirty="0">
                <a:solidFill>
                  <a:srgbClr val="000000"/>
                </a:solidFill>
              </a:rPr>
              <a:t> </a:t>
            </a:r>
            <a:r>
              <a:rPr lang="en-GB" sz="10800" dirty="0">
                <a:solidFill>
                  <a:srgbClr val="000000"/>
                </a:solidFill>
                <a:latin typeface="Arial"/>
                <a:cs typeface="Arial"/>
              </a:rPr>
              <a:t>three in four cancers (75%) will be diagnosed at an early stage</a:t>
            </a:r>
            <a:r>
              <a:rPr lang="en-US" sz="10800" dirty="0">
                <a:solidFill>
                  <a:srgbClr val="000000"/>
                </a:solidFill>
                <a:latin typeface="Arial"/>
                <a:cs typeface="Arial"/>
              </a:rPr>
              <a:t>​</a:t>
            </a:r>
            <a:endParaRPr lang="en-US" sz="9600" dirty="0">
              <a:solidFill>
                <a:srgbClr val="000000"/>
              </a:solidFill>
              <a:latin typeface="Arial"/>
              <a:cs typeface="Arial"/>
            </a:endParaRPr>
          </a:p>
          <a:p>
            <a:pPr algn="l" rtl="0" fontAlgn="base">
              <a:buFont typeface="Wingdings" panose="05000000000000000000" pitchFamily="2" charset="2"/>
              <a:buChar char="Ø"/>
            </a:pPr>
            <a:endParaRPr lang="en-GB" sz="9600" dirty="0">
              <a:solidFill>
                <a:srgbClr val="000000"/>
              </a:solidFill>
              <a:latin typeface="Arial" panose="020B0604020202020204" pitchFamily="34" charset="0"/>
            </a:endParaRPr>
          </a:p>
          <a:p>
            <a:pPr algn="l" rtl="0" fontAlgn="base">
              <a:buFont typeface="Wingdings" panose="05000000000000000000" pitchFamily="2" charset="2"/>
              <a:buChar char="Ø"/>
            </a:pPr>
            <a:r>
              <a:rPr lang="en-GB" sz="10800" dirty="0">
                <a:solidFill>
                  <a:srgbClr val="000000"/>
                </a:solidFill>
                <a:latin typeface="Arial"/>
                <a:cs typeface="Arial"/>
              </a:rPr>
              <a:t>To meet the long-term ambition, we must </a:t>
            </a:r>
            <a:r>
              <a:rPr lang="en-GB" sz="10800" b="1" dirty="0">
                <a:solidFill>
                  <a:srgbClr val="000000"/>
                </a:solidFill>
                <a:latin typeface="Arial"/>
                <a:cs typeface="Arial"/>
              </a:rPr>
              <a:t>reduce the unwarranted variation in treatment </a:t>
            </a:r>
            <a:r>
              <a:rPr lang="en-GB" sz="10800" dirty="0">
                <a:solidFill>
                  <a:srgbClr val="000000"/>
                </a:solidFill>
                <a:latin typeface="Arial"/>
                <a:cs typeface="Arial"/>
              </a:rPr>
              <a:t>that currently exists</a:t>
            </a:r>
            <a:r>
              <a:rPr lang="en-US" sz="10800" dirty="0">
                <a:solidFill>
                  <a:srgbClr val="000000"/>
                </a:solidFill>
                <a:latin typeface="Arial"/>
                <a:cs typeface="Arial"/>
              </a:rPr>
              <a:t>​</a:t>
            </a:r>
            <a:endParaRPr lang="en-US" sz="9600" dirty="0">
              <a:solidFill>
                <a:srgbClr val="000000"/>
              </a:solidFill>
              <a:latin typeface="Arial"/>
              <a:cs typeface="Arial"/>
            </a:endParaRPr>
          </a:p>
          <a:p>
            <a:pPr algn="l" rtl="0" fontAlgn="base"/>
            <a:endParaRPr lang="en-GB" sz="9600" dirty="0">
              <a:solidFill>
                <a:srgbClr val="000000"/>
              </a:solidFill>
              <a:latin typeface="Arial" panose="020B0604020202020204" pitchFamily="34" charset="0"/>
            </a:endParaRPr>
          </a:p>
          <a:p>
            <a:pPr algn="l" rtl="0" fontAlgn="base">
              <a:buFont typeface="Wingdings" panose="05000000000000000000" pitchFamily="2" charset="2"/>
              <a:buChar char="Ø"/>
            </a:pPr>
            <a:r>
              <a:rPr lang="en-GB" sz="10800" dirty="0">
                <a:solidFill>
                  <a:srgbClr val="000000"/>
                </a:solidFill>
                <a:latin typeface="Arial"/>
                <a:cs typeface="Arial"/>
              </a:rPr>
              <a:t>We are working to prioritise and implement those recommendations from clinical audits and GIRFT reports that will reduce variation in cancer treatment, improving survival outcomes​, through our Cancer Alliances and other levers in the system</a:t>
            </a:r>
          </a:p>
          <a:p>
            <a:pPr algn="l" rtl="0" fontAlgn="base">
              <a:buFont typeface="Wingdings" panose="05000000000000000000" pitchFamily="2" charset="2"/>
              <a:buChar char="Ø"/>
            </a:pPr>
            <a:endParaRPr lang="en-GB" sz="10800" dirty="0">
              <a:solidFill>
                <a:srgbClr val="000000"/>
              </a:solidFill>
              <a:latin typeface="Arial" panose="020B0604020202020204" pitchFamily="34" charset="0"/>
            </a:endParaRPr>
          </a:p>
          <a:p>
            <a:pPr fontAlgn="base">
              <a:buFont typeface="Wingdings" panose="05000000000000000000" pitchFamily="2" charset="2"/>
              <a:buChar char="Ø"/>
            </a:pPr>
            <a:r>
              <a:rPr lang="en-GB" sz="10800" dirty="0">
                <a:solidFill>
                  <a:srgbClr val="000000"/>
                </a:solidFill>
                <a:highlight>
                  <a:srgbClr val="FFFF00"/>
                </a:highlight>
                <a:latin typeface="Arial"/>
                <a:cs typeface="Arial"/>
              </a:rPr>
              <a:t>NHS England are providing funding to Cancer Alliances to work with clinical teams to understand drivers of unwarranted variation and develop quality improvement initiatives to address them</a:t>
            </a:r>
          </a:p>
          <a:p>
            <a:pPr fontAlgn="base"/>
            <a:endParaRPr lang="en-GB" sz="10800" dirty="0">
              <a:solidFill>
                <a:srgbClr val="000000"/>
              </a:solidFill>
              <a:latin typeface="Arial"/>
              <a:cs typeface="Arial"/>
            </a:endParaRPr>
          </a:p>
          <a:p>
            <a:pPr fontAlgn="base">
              <a:buFont typeface="Wingdings" panose="05000000000000000000" pitchFamily="2" charset="2"/>
              <a:buChar char="Ø"/>
            </a:pPr>
            <a:r>
              <a:rPr lang="en-GB" sz="10800" dirty="0">
                <a:solidFill>
                  <a:srgbClr val="000000"/>
                </a:solidFill>
                <a:highlight>
                  <a:srgbClr val="FFFF00"/>
                </a:highlight>
                <a:latin typeface="Arial"/>
                <a:cs typeface="Arial"/>
              </a:rPr>
              <a:t>The national focus in OG cancer is: </a:t>
            </a:r>
            <a:r>
              <a:rPr lang="en-GB" sz="10800" dirty="0">
                <a:solidFill>
                  <a:srgbClr val="000000"/>
                </a:solidFill>
                <a:highlight>
                  <a:srgbClr val="FFFF00"/>
                </a:highlight>
              </a:rPr>
              <a:t>Reduce the number of patients with OG cancer waiting more than 62 days from referral to curative treatment, </a:t>
            </a:r>
            <a:r>
              <a:rPr lang="en-GB" sz="10800" u="sng" dirty="0">
                <a:solidFill>
                  <a:srgbClr val="000000"/>
                </a:solidFill>
                <a:highlight>
                  <a:srgbClr val="FFFF00"/>
                </a:highlight>
              </a:rPr>
              <a:t>by identifying and implementing quality improvement interventions to improve speed and efficiency of treatment planning and delivery</a:t>
            </a:r>
            <a:endParaRPr lang="en-GB" sz="10800" u="sng" dirty="0">
              <a:solidFill>
                <a:srgbClr val="000000"/>
              </a:solidFill>
              <a:highlight>
                <a:srgbClr val="FFFF00"/>
              </a:highlight>
              <a:latin typeface="Arial" panose="020B0604020202020204" pitchFamily="34" charset="0"/>
            </a:endParaRPr>
          </a:p>
          <a:p>
            <a:endParaRPr lang="en-GB" dirty="0"/>
          </a:p>
        </p:txBody>
      </p:sp>
    </p:spTree>
    <p:extLst>
      <p:ext uri="{BB962C8B-B14F-4D97-AF65-F5344CB8AC3E}">
        <p14:creationId xmlns:p14="http://schemas.microsoft.com/office/powerpoint/2010/main" val="235420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30A3B-FC04-5479-0B65-6D54BAB4B6FA}"/>
              </a:ext>
            </a:extLst>
          </p:cNvPr>
          <p:cNvSpPr>
            <a:spLocks noGrp="1"/>
          </p:cNvSpPr>
          <p:nvPr>
            <p:ph type="title"/>
          </p:nvPr>
        </p:nvSpPr>
        <p:spPr>
          <a:xfrm>
            <a:off x="590885" y="1333800"/>
            <a:ext cx="17106231" cy="1297779"/>
          </a:xfrm>
        </p:spPr>
        <p:txBody>
          <a:bodyPr>
            <a:normAutofit fontScale="90000"/>
          </a:bodyPr>
          <a:lstStyle/>
          <a:p>
            <a:r>
              <a:rPr lang="en-GB" spc="-60"/>
              <a:t>OG data - FDS to DTT median days waiting from FDS clock stop to cancer decision to treat </a:t>
            </a:r>
            <a:br>
              <a:rPr lang="en-GB" spc="-60"/>
            </a:br>
            <a:endParaRPr lang="en-GB"/>
          </a:p>
        </p:txBody>
      </p:sp>
      <p:pic>
        <p:nvPicPr>
          <p:cNvPr id="1026" name="Picture 2">
            <a:extLst>
              <a:ext uri="{FF2B5EF4-FFF2-40B4-BE49-F238E27FC236}">
                <a16:creationId xmlns:a16="http://schemas.microsoft.com/office/drawing/2014/main" id="{E963C15E-3EF1-3E06-D1AC-3378D4855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766963"/>
            <a:ext cx="17145000" cy="48720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3C46C30-BB36-86F8-1211-148BD31A22DD}"/>
              </a:ext>
            </a:extLst>
          </p:cNvPr>
          <p:cNvSpPr/>
          <p:nvPr/>
        </p:nvSpPr>
        <p:spPr>
          <a:xfrm>
            <a:off x="5353050" y="4612181"/>
            <a:ext cx="4972050" cy="1295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2700">
              <a:solidFill>
                <a:srgbClr val="231F20"/>
              </a:solidFill>
              <a:latin typeface="Arial" panose="020B0604020202020204"/>
            </a:endParaRPr>
          </a:p>
        </p:txBody>
      </p:sp>
      <p:sp>
        <p:nvSpPr>
          <p:cNvPr id="9" name="TextBox 8">
            <a:extLst>
              <a:ext uri="{FF2B5EF4-FFF2-40B4-BE49-F238E27FC236}">
                <a16:creationId xmlns:a16="http://schemas.microsoft.com/office/drawing/2014/main" id="{D95E7C69-D68B-3E52-2FF6-35A830F20906}"/>
              </a:ext>
            </a:extLst>
          </p:cNvPr>
          <p:cNvSpPr txBox="1"/>
          <p:nvPr/>
        </p:nvSpPr>
        <p:spPr>
          <a:xfrm>
            <a:off x="790575" y="2729774"/>
            <a:ext cx="16125825" cy="923330"/>
          </a:xfrm>
          <a:prstGeom prst="rect">
            <a:avLst/>
          </a:prstGeom>
          <a:noFill/>
        </p:spPr>
        <p:txBody>
          <a:bodyPr wrap="square">
            <a:spAutoFit/>
          </a:bodyPr>
          <a:lstStyle/>
          <a:p>
            <a:pPr marL="428625" indent="-428625" defTabSz="685800">
              <a:buFont typeface="Wingdings" panose="05000000000000000000" pitchFamily="2" charset="2"/>
              <a:buChar char="Ø"/>
              <a:defRPr/>
            </a:pPr>
            <a:r>
              <a:rPr lang="en-GB" sz="2700">
                <a:solidFill>
                  <a:srgbClr val="231F20"/>
                </a:solidFill>
                <a:latin typeface="Arial" panose="020B0604020202020204"/>
              </a:rPr>
              <a:t>Median waiting time from the date patients are told they have cancer to the decision to treat date – all routes (including urgent suspect cancer/breast symptomatic/urgent screening/consultant upgrade) </a:t>
            </a:r>
          </a:p>
        </p:txBody>
      </p:sp>
    </p:spTree>
    <p:extLst>
      <p:ext uri="{BB962C8B-B14F-4D97-AF65-F5344CB8AC3E}">
        <p14:creationId xmlns:p14="http://schemas.microsoft.com/office/powerpoint/2010/main" val="14477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19B4-C50E-1658-2D42-722A46D39BAD}"/>
              </a:ext>
            </a:extLst>
          </p:cNvPr>
          <p:cNvSpPr>
            <a:spLocks noGrp="1"/>
          </p:cNvSpPr>
          <p:nvPr>
            <p:ph type="title"/>
          </p:nvPr>
        </p:nvSpPr>
        <p:spPr/>
        <p:txBody>
          <a:bodyPr/>
          <a:lstStyle/>
          <a:p>
            <a:r>
              <a:rPr lang="en-GB"/>
              <a:t>Diagnosis to DTT to first treatment</a:t>
            </a:r>
          </a:p>
        </p:txBody>
      </p:sp>
      <p:sp>
        <p:nvSpPr>
          <p:cNvPr id="3" name="Content Placeholder 2">
            <a:extLst>
              <a:ext uri="{FF2B5EF4-FFF2-40B4-BE49-F238E27FC236}">
                <a16:creationId xmlns:a16="http://schemas.microsoft.com/office/drawing/2014/main" id="{40222A6F-22C5-0C90-6637-98262A550064}"/>
              </a:ext>
            </a:extLst>
          </p:cNvPr>
          <p:cNvSpPr>
            <a:spLocks noGrp="1"/>
          </p:cNvSpPr>
          <p:nvPr>
            <p:ph idx="1"/>
          </p:nvPr>
        </p:nvSpPr>
        <p:spPr>
          <a:xfrm>
            <a:off x="562709" y="2123670"/>
            <a:ext cx="8454291" cy="7325130"/>
          </a:xfrm>
        </p:spPr>
        <p:txBody>
          <a:bodyPr>
            <a:normAutofit/>
          </a:bodyPr>
          <a:lstStyle/>
          <a:p>
            <a:pPr marL="428625" indent="-428625">
              <a:buFont typeface="Arial" panose="020B0604020202020204" pitchFamily="34" charset="0"/>
              <a:buChar char="•"/>
            </a:pPr>
            <a:r>
              <a:rPr lang="en-GB" sz="2700"/>
              <a:t>Oesophageal / GOJ  / Gastric staging</a:t>
            </a:r>
          </a:p>
          <a:p>
            <a:pPr marL="1200150" lvl="1" indent="-428625"/>
            <a:r>
              <a:rPr lang="en-GB" sz="2700"/>
              <a:t>Fitness assessment</a:t>
            </a:r>
          </a:p>
          <a:p>
            <a:pPr marL="1200150" lvl="1" indent="-428625"/>
            <a:r>
              <a:rPr lang="en-GB" sz="2700"/>
              <a:t>CT and PET-CT</a:t>
            </a:r>
          </a:p>
          <a:p>
            <a:pPr marL="1200150" lvl="1" indent="-428625"/>
            <a:r>
              <a:rPr lang="en-GB" sz="2700"/>
              <a:t>EUS</a:t>
            </a:r>
          </a:p>
          <a:p>
            <a:pPr marL="1200150" lvl="1" indent="-428625"/>
            <a:r>
              <a:rPr lang="en-GB" sz="2700"/>
              <a:t>Staging laparoscopy</a:t>
            </a:r>
          </a:p>
          <a:p>
            <a:pPr marL="1200150" lvl="1" indent="-428625"/>
            <a:r>
              <a:rPr lang="en-GB" sz="2700"/>
              <a:t>EUS FNA  / bronchoscopy / EBUS</a:t>
            </a:r>
          </a:p>
          <a:p>
            <a:pPr marL="1200150" lvl="1" indent="-428625"/>
            <a:r>
              <a:rPr lang="en-GB" sz="2700"/>
              <a:t>CT guided biopsy</a:t>
            </a:r>
          </a:p>
          <a:p>
            <a:pPr marL="1200150" lvl="1" indent="-428625"/>
            <a:r>
              <a:rPr lang="en-GB" sz="2700"/>
              <a:t>Feeding adjuncts</a:t>
            </a:r>
          </a:p>
          <a:p>
            <a:pPr lvl="1" indent="0">
              <a:buNone/>
            </a:pPr>
            <a:endParaRPr lang="en-GB" sz="2700"/>
          </a:p>
          <a:p>
            <a:pPr marL="428625" indent="-428625">
              <a:buFont typeface="Arial" panose="020B0604020202020204" pitchFamily="34" charset="0"/>
              <a:buChar char="•"/>
            </a:pPr>
            <a:r>
              <a:rPr lang="en-GB" sz="2700"/>
              <a:t>Treatment intent and final TNM</a:t>
            </a:r>
          </a:p>
          <a:p>
            <a:pPr marL="428625" indent="-428625">
              <a:buFont typeface="Arial" panose="020B0604020202020204" pitchFamily="34" charset="0"/>
              <a:buChar char="•"/>
            </a:pPr>
            <a:r>
              <a:rPr lang="en-GB" sz="2700"/>
              <a:t>Referral to oncology</a:t>
            </a:r>
          </a:p>
          <a:p>
            <a:pPr marL="428625" indent="-428625">
              <a:buFont typeface="Arial" panose="020B0604020202020204" pitchFamily="34" charset="0"/>
              <a:buChar char="•"/>
            </a:pPr>
            <a:r>
              <a:rPr lang="en-GB" sz="2700"/>
              <a:t>Consultation</a:t>
            </a:r>
          </a:p>
          <a:p>
            <a:pPr marL="428625" indent="-428625">
              <a:buFont typeface="Arial" panose="020B0604020202020204" pitchFamily="34" charset="0"/>
              <a:buChar char="•"/>
            </a:pPr>
            <a:r>
              <a:rPr lang="en-GB" sz="2700"/>
              <a:t>Radical CRT 3 – 4 weeks</a:t>
            </a:r>
          </a:p>
          <a:p>
            <a:pPr marL="428625" indent="-428625">
              <a:buFont typeface="Arial" panose="020B0604020202020204" pitchFamily="34" charset="0"/>
              <a:buChar char="•"/>
            </a:pPr>
            <a:r>
              <a:rPr lang="en-GB" sz="2700"/>
              <a:t>Neo-adjuvant chemo 3 weeks</a:t>
            </a:r>
          </a:p>
        </p:txBody>
      </p:sp>
      <p:sp>
        <p:nvSpPr>
          <p:cNvPr id="5" name="Content Placeholder 2">
            <a:extLst>
              <a:ext uri="{FF2B5EF4-FFF2-40B4-BE49-F238E27FC236}">
                <a16:creationId xmlns:a16="http://schemas.microsoft.com/office/drawing/2014/main" id="{610CC164-832F-CEDD-A092-D6494C80F66C}"/>
              </a:ext>
            </a:extLst>
          </p:cNvPr>
          <p:cNvSpPr txBox="1">
            <a:spLocks/>
          </p:cNvSpPr>
          <p:nvPr/>
        </p:nvSpPr>
        <p:spPr>
          <a:xfrm>
            <a:off x="562706" y="2123668"/>
            <a:ext cx="8454291" cy="6039665"/>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50"/>
              </a:spcAft>
              <a:buClr>
                <a:schemeClr val="tx1"/>
              </a:buClr>
              <a:buFont typeface="Arial" panose="020B0604020202020204" pitchFamily="34" charset="0"/>
              <a:buNone/>
              <a:defRPr sz="165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1028700">
              <a:spcAft>
                <a:spcPts val="675"/>
              </a:spcAft>
              <a:buClr>
                <a:srgbClr val="231F20"/>
              </a:buClr>
              <a:defRPr/>
            </a:pPr>
            <a:endParaRPr lang="en-GB" sz="2475">
              <a:solidFill>
                <a:srgbClr val="231F20"/>
              </a:solidFill>
              <a:latin typeface="Arial" panose="020B0604020202020204"/>
            </a:endParaRPr>
          </a:p>
        </p:txBody>
      </p:sp>
      <p:pic>
        <p:nvPicPr>
          <p:cNvPr id="9" name="Picture 8">
            <a:extLst>
              <a:ext uri="{FF2B5EF4-FFF2-40B4-BE49-F238E27FC236}">
                <a16:creationId xmlns:a16="http://schemas.microsoft.com/office/drawing/2014/main" id="{C6C64323-3588-4DB5-66D0-157757E8749A}"/>
              </a:ext>
            </a:extLst>
          </p:cNvPr>
          <p:cNvPicPr>
            <a:picLocks noChangeAspect="1"/>
          </p:cNvPicPr>
          <p:nvPr/>
        </p:nvPicPr>
        <p:blipFill rotWithShape="1">
          <a:blip r:embed="rId3"/>
          <a:srcRect l="910"/>
          <a:stretch/>
        </p:blipFill>
        <p:spPr>
          <a:xfrm>
            <a:off x="8343900" y="2123668"/>
            <a:ext cx="9686889" cy="6906032"/>
          </a:xfrm>
          <a:prstGeom prst="rect">
            <a:avLst/>
          </a:prstGeom>
        </p:spPr>
      </p:pic>
    </p:spTree>
    <p:extLst>
      <p:ext uri="{BB962C8B-B14F-4D97-AF65-F5344CB8AC3E}">
        <p14:creationId xmlns:p14="http://schemas.microsoft.com/office/powerpoint/2010/main" val="99627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4476-AB06-79F5-00DC-B216C2382564}"/>
              </a:ext>
            </a:extLst>
          </p:cNvPr>
          <p:cNvSpPr>
            <a:spLocks noGrp="1"/>
          </p:cNvSpPr>
          <p:nvPr>
            <p:ph type="title"/>
          </p:nvPr>
        </p:nvSpPr>
        <p:spPr/>
        <p:txBody>
          <a:bodyPr/>
          <a:lstStyle/>
          <a:p>
            <a:r>
              <a:rPr lang="en-GB"/>
              <a:t>Additional data will be provided by the National Team to support work in this area </a:t>
            </a:r>
          </a:p>
        </p:txBody>
      </p:sp>
      <p:sp>
        <p:nvSpPr>
          <p:cNvPr id="3" name="Content Placeholder 2">
            <a:extLst>
              <a:ext uri="{FF2B5EF4-FFF2-40B4-BE49-F238E27FC236}">
                <a16:creationId xmlns:a16="http://schemas.microsoft.com/office/drawing/2014/main" id="{3553E3F7-209E-0725-9C9C-CAEDC35DA30F}"/>
              </a:ext>
            </a:extLst>
          </p:cNvPr>
          <p:cNvSpPr>
            <a:spLocks noGrp="1"/>
          </p:cNvSpPr>
          <p:nvPr>
            <p:ph idx="1"/>
          </p:nvPr>
        </p:nvSpPr>
        <p:spPr>
          <a:xfrm>
            <a:off x="562708" y="2123672"/>
            <a:ext cx="15773048" cy="825270"/>
          </a:xfrm>
        </p:spPr>
        <p:txBody>
          <a:bodyPr/>
          <a:lstStyle/>
          <a:p>
            <a:r>
              <a:rPr lang="en-GB"/>
              <a:t>The National Team will be providing Cancer Alliances with two sets of data on a quarterly basis to support activity in this area:</a:t>
            </a:r>
          </a:p>
        </p:txBody>
      </p:sp>
      <p:graphicFrame>
        <p:nvGraphicFramePr>
          <p:cNvPr id="4" name="Diagram 3">
            <a:extLst>
              <a:ext uri="{FF2B5EF4-FFF2-40B4-BE49-F238E27FC236}">
                <a16:creationId xmlns:a16="http://schemas.microsoft.com/office/drawing/2014/main" id="{FB9A6D1F-7FB1-4589-55B2-E42C6211D683}"/>
              </a:ext>
            </a:extLst>
          </p:cNvPr>
          <p:cNvGraphicFramePr/>
          <p:nvPr/>
        </p:nvGraphicFramePr>
        <p:xfrm>
          <a:off x="2884170" y="3152734"/>
          <a:ext cx="12519660" cy="5696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1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7" y="-1613710"/>
            <a:ext cx="5338052" cy="4270442"/>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5520528" y="9688644"/>
            <a:ext cx="17451527"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4"/>
            <a:stretch>
              <a:fillRect t="-4025" r="-454" b="-20693"/>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p:cNvSpPr txBox="1"/>
          <p:nvPr/>
        </p:nvSpPr>
        <p:spPr>
          <a:xfrm>
            <a:off x="162776" y="9785380"/>
            <a:ext cx="17096525" cy="36234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914309" rtl="0" eaLnBrk="1" fontAlgn="auto" latinLnBrk="0" hangingPunct="1">
              <a:lnSpc>
                <a:spcPts val="3080"/>
              </a:lnSpc>
              <a:spcBef>
                <a:spcPts val="0"/>
              </a:spcBef>
              <a:spcAft>
                <a:spcPts val="0"/>
              </a:spcAft>
              <a:buClrTx/>
              <a:buSzTx/>
              <a:buFontTx/>
              <a:buNone/>
              <a:tabLst/>
              <a:defRPr/>
            </a:pPr>
            <a:r>
              <a:rPr kumimoji="0" lang="en-US" sz="2199" b="1" i="0" u="none" strike="noStrike" kern="1200" cap="none" spc="0" normalizeH="0" baseline="0" noProof="0">
                <a:ln>
                  <a:noFill/>
                </a:ln>
                <a:solidFill>
                  <a:srgbClr val="FFFFFF"/>
                </a:solidFill>
                <a:effectLst/>
                <a:uLnTx/>
                <a:uFillTx/>
                <a:latin typeface="Arial Bold"/>
                <a:ea typeface="Arial Bold"/>
                <a:cs typeface="Arial Bold"/>
                <a:sym typeface="Arial Bold"/>
              </a:rPr>
              <a:t>Connecting and Empowering the Delivery of Cancer Care Across SWAG Communities</a:t>
            </a:r>
          </a:p>
        </p:txBody>
      </p:sp>
      <p:sp>
        <p:nvSpPr>
          <p:cNvPr id="6" name="Title 1">
            <a:extLst>
              <a:ext uri="{FF2B5EF4-FFF2-40B4-BE49-F238E27FC236}">
                <a16:creationId xmlns:a16="http://schemas.microsoft.com/office/drawing/2014/main" id="{FB29BF7A-81BB-384F-898C-48653B2F02CA}"/>
              </a:ext>
            </a:extLst>
          </p:cNvPr>
          <p:cNvSpPr txBox="1">
            <a:spLocks/>
          </p:cNvSpPr>
          <p:nvPr/>
        </p:nvSpPr>
        <p:spPr>
          <a:xfrm>
            <a:off x="465432" y="-78856"/>
            <a:ext cx="16491210" cy="1410068"/>
          </a:xfrm>
          <a:prstGeom prst="rect">
            <a:avLst/>
          </a:prstGeom>
        </p:spPr>
        <p:txBody>
          <a:bodyPr lIns="137160" tIns="68580" rIns="137160" bIns="6858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a:ln>
                <a:noFill/>
              </a:ln>
              <a:solidFill>
                <a:srgbClr val="4472C4"/>
              </a:solidFill>
              <a:effectLst/>
              <a:uLnTx/>
              <a:uFillTx/>
              <a:latin typeface="Calibri"/>
              <a:ea typeface="Calibri"/>
              <a:cs typeface="Calibri"/>
            </a:endParaRPr>
          </a:p>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a:ln>
                <a:noFill/>
              </a:ln>
              <a:solidFill>
                <a:srgbClr val="4472C4"/>
              </a:solidFill>
              <a:effectLst/>
              <a:uLnTx/>
              <a:uFillTx/>
              <a:latin typeface="Calibri"/>
              <a:ea typeface="Calibri"/>
              <a:cs typeface="Calibri"/>
            </a:endParaRPr>
          </a:p>
        </p:txBody>
      </p:sp>
      <p:graphicFrame>
        <p:nvGraphicFramePr>
          <p:cNvPr id="5" name="Table 4">
            <a:extLst>
              <a:ext uri="{FF2B5EF4-FFF2-40B4-BE49-F238E27FC236}">
                <a16:creationId xmlns:a16="http://schemas.microsoft.com/office/drawing/2014/main" id="{A27092F8-1580-ECAD-1211-28F1AB548232}"/>
              </a:ext>
            </a:extLst>
          </p:cNvPr>
          <p:cNvGraphicFramePr>
            <a:graphicFrameLocks noGrp="1"/>
          </p:cNvGraphicFramePr>
          <p:nvPr/>
        </p:nvGraphicFramePr>
        <p:xfrm>
          <a:off x="304800" y="3086100"/>
          <a:ext cx="15697199" cy="4494852"/>
        </p:xfrm>
        <a:graphic>
          <a:graphicData uri="http://schemas.openxmlformats.org/drawingml/2006/table">
            <a:tbl>
              <a:tblPr/>
              <a:tblGrid>
                <a:gridCol w="9963493">
                  <a:extLst>
                    <a:ext uri="{9D8B030D-6E8A-4147-A177-3AD203B41FA5}">
                      <a16:colId xmlns:a16="http://schemas.microsoft.com/office/drawing/2014/main" val="51543273"/>
                    </a:ext>
                  </a:extLst>
                </a:gridCol>
                <a:gridCol w="1644916">
                  <a:extLst>
                    <a:ext uri="{9D8B030D-6E8A-4147-A177-3AD203B41FA5}">
                      <a16:colId xmlns:a16="http://schemas.microsoft.com/office/drawing/2014/main" val="1734007610"/>
                    </a:ext>
                  </a:extLst>
                </a:gridCol>
                <a:gridCol w="1362930">
                  <a:extLst>
                    <a:ext uri="{9D8B030D-6E8A-4147-A177-3AD203B41FA5}">
                      <a16:colId xmlns:a16="http://schemas.microsoft.com/office/drawing/2014/main" val="255322120"/>
                    </a:ext>
                  </a:extLst>
                </a:gridCol>
                <a:gridCol w="1362930">
                  <a:extLst>
                    <a:ext uri="{9D8B030D-6E8A-4147-A177-3AD203B41FA5}">
                      <a16:colId xmlns:a16="http://schemas.microsoft.com/office/drawing/2014/main" val="2915494674"/>
                    </a:ext>
                  </a:extLst>
                </a:gridCol>
                <a:gridCol w="1362930">
                  <a:extLst>
                    <a:ext uri="{9D8B030D-6E8A-4147-A177-3AD203B41FA5}">
                      <a16:colId xmlns:a16="http://schemas.microsoft.com/office/drawing/2014/main" val="2252445996"/>
                    </a:ext>
                  </a:extLst>
                </a:gridCol>
              </a:tblGrid>
              <a:tr h="288608">
                <a:tc>
                  <a:txBody>
                    <a:bodyPr/>
                    <a:lstStyle/>
                    <a:p>
                      <a:pPr algn="l" fontAlgn="b"/>
                      <a:endParaRPr lang="en-GB" sz="2400" b="0" i="0" u="sng"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extLst>
                  <a:ext uri="{0D108BD9-81ED-4DB2-BD59-A6C34878D82A}">
                    <a16:rowId xmlns:a16="http://schemas.microsoft.com/office/drawing/2014/main" val="3307809955"/>
                  </a:ext>
                </a:extLst>
              </a:tr>
              <a:tr h="288608">
                <a:tc>
                  <a:txBody>
                    <a:bodyPr/>
                    <a:lstStyle/>
                    <a:p>
                      <a:pPr algn="l" fontAlgn="b"/>
                      <a:endParaRPr lang="en-GB" sz="2400" b="1"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14288" marR="14288" marT="14288" marB="0" anchor="b">
                    <a:lnL>
                      <a:noFill/>
                    </a:lnL>
                    <a:lnR>
                      <a:noFill/>
                    </a:lnR>
                    <a:lnT>
                      <a:noFill/>
                    </a:lnT>
                    <a:lnB>
                      <a:noFill/>
                    </a:lnB>
                    <a:noFill/>
                  </a:tcPr>
                </a:tc>
                <a:extLst>
                  <a:ext uri="{0D108BD9-81ED-4DB2-BD59-A6C34878D82A}">
                    <a16:rowId xmlns:a16="http://schemas.microsoft.com/office/drawing/2014/main" val="1056850112"/>
                  </a:ext>
                </a:extLst>
              </a:tr>
              <a:tr h="562928">
                <a:tc>
                  <a:txBody>
                    <a:bodyPr/>
                    <a:lstStyle/>
                    <a:p>
                      <a:pPr algn="l" fontAlgn="b"/>
                      <a:r>
                        <a:rPr lang="en-GB" sz="2400" b="0" i="0" u="none" strike="noStrike">
                          <a:solidFill>
                            <a:srgbClr val="000000"/>
                          </a:solidFill>
                          <a:effectLst/>
                          <a:latin typeface="Arial" panose="020B0604020202020204" pitchFamily="34" charset="0"/>
                        </a:rPr>
                        <a:t>Provider</a:t>
                      </a:r>
                    </a:p>
                  </a:txBody>
                  <a:tcPr marL="14288" marR="14288" marT="14288" marB="0" anchor="b">
                    <a:lnL>
                      <a:noFill/>
                    </a:lnL>
                    <a:lnR>
                      <a:noFill/>
                    </a:lnR>
                    <a:lnT>
                      <a:noFill/>
                    </a:lnT>
                    <a:lnB>
                      <a:noFill/>
                    </a:lnB>
                    <a:noFill/>
                  </a:tcPr>
                </a:tc>
                <a:tc>
                  <a:txBody>
                    <a:bodyPr/>
                    <a:lstStyle/>
                    <a:p>
                      <a:pPr algn="l" fontAlgn="b"/>
                      <a:r>
                        <a:rPr lang="en-GB" sz="2400" b="0" i="0" u="none" strike="noStrike">
                          <a:solidFill>
                            <a:srgbClr val="000000"/>
                          </a:solidFill>
                          <a:effectLst/>
                          <a:latin typeface="Arial" panose="020B0604020202020204" pitchFamily="34" charset="0"/>
                        </a:rPr>
                        <a:t>Median Wait</a:t>
                      </a:r>
                    </a:p>
                  </a:txBody>
                  <a:tcPr marL="14288" marR="14288" marT="14288" marB="0" anchor="b">
                    <a:lnL>
                      <a:noFill/>
                    </a:lnL>
                    <a:lnR>
                      <a:noFill/>
                    </a:lnR>
                    <a:lnT>
                      <a:noFill/>
                    </a:lnT>
                    <a:lnB>
                      <a:noFill/>
                    </a:lnB>
                    <a:noFill/>
                  </a:tcPr>
                </a:tc>
                <a:tc>
                  <a:txBody>
                    <a:bodyPr/>
                    <a:lstStyle/>
                    <a:p>
                      <a:pPr algn="l" fontAlgn="b"/>
                      <a:r>
                        <a:rPr lang="en-GB" sz="2400" b="0" i="0" u="none" strike="noStrike">
                          <a:solidFill>
                            <a:srgbClr val="000000"/>
                          </a:solidFill>
                          <a:effectLst/>
                          <a:latin typeface="Arial" panose="020B0604020202020204" pitchFamily="34" charset="0"/>
                        </a:rPr>
                        <a:t>Quartile</a:t>
                      </a:r>
                    </a:p>
                  </a:txBody>
                  <a:tcPr marL="14288" marR="14288" marT="14288" marB="0" anchor="b">
                    <a:lnL>
                      <a:noFill/>
                    </a:lnL>
                    <a:lnR>
                      <a:noFill/>
                    </a:lnR>
                    <a:lnT>
                      <a:noFill/>
                    </a:lnT>
                    <a:lnB>
                      <a:noFill/>
                    </a:lnB>
                    <a:noFill/>
                  </a:tcPr>
                </a:tc>
                <a:tc>
                  <a:txBody>
                    <a:bodyPr/>
                    <a:lstStyle/>
                    <a:p>
                      <a:pPr algn="l" fontAlgn="b"/>
                      <a:r>
                        <a:rPr lang="en-GB" sz="2400" b="0" i="0" u="none" strike="noStrike">
                          <a:solidFill>
                            <a:srgbClr val="000000"/>
                          </a:solidFill>
                          <a:effectLst/>
                          <a:latin typeface="Arial" panose="020B0604020202020204" pitchFamily="34" charset="0"/>
                        </a:rPr>
                        <a:t>Median Wait</a:t>
                      </a:r>
                    </a:p>
                  </a:txBody>
                  <a:tcPr marL="14288" marR="14288" marT="14288" marB="0" anchor="b">
                    <a:lnL>
                      <a:noFill/>
                    </a:lnL>
                    <a:lnR>
                      <a:noFill/>
                    </a:lnR>
                    <a:lnT>
                      <a:noFill/>
                    </a:lnT>
                    <a:lnB>
                      <a:noFill/>
                    </a:lnB>
                    <a:noFill/>
                  </a:tcPr>
                </a:tc>
                <a:tc>
                  <a:txBody>
                    <a:bodyPr/>
                    <a:lstStyle/>
                    <a:p>
                      <a:pPr algn="l" fontAlgn="b"/>
                      <a:r>
                        <a:rPr lang="en-GB" sz="2400" b="0" i="0" u="none" strike="noStrike">
                          <a:solidFill>
                            <a:srgbClr val="000000"/>
                          </a:solidFill>
                          <a:effectLst/>
                          <a:latin typeface="Arial" panose="020B0604020202020204" pitchFamily="34" charset="0"/>
                        </a:rPr>
                        <a:t>Quartile</a:t>
                      </a:r>
                    </a:p>
                  </a:txBody>
                  <a:tcPr marL="14288" marR="14288" marT="14288" marB="0" anchor="b">
                    <a:lnL>
                      <a:noFill/>
                    </a:lnL>
                    <a:lnR>
                      <a:noFill/>
                    </a:lnR>
                    <a:lnT>
                      <a:noFill/>
                    </a:lnT>
                    <a:lnB>
                      <a:noFill/>
                    </a:lnB>
                    <a:noFill/>
                  </a:tcPr>
                </a:tc>
                <a:extLst>
                  <a:ext uri="{0D108BD9-81ED-4DB2-BD59-A6C34878D82A}">
                    <a16:rowId xmlns:a16="http://schemas.microsoft.com/office/drawing/2014/main" val="1990855344"/>
                  </a:ext>
                </a:extLst>
              </a:tr>
              <a:tr h="285750">
                <a:tc>
                  <a:txBody>
                    <a:bodyPr/>
                    <a:lstStyle/>
                    <a:p>
                      <a:pPr algn="l" fontAlgn="b"/>
                      <a:r>
                        <a:rPr lang="en-GB" sz="2400" b="0" i="0" u="none" strike="noStrike">
                          <a:solidFill>
                            <a:srgbClr val="000000"/>
                          </a:solidFill>
                          <a:effectLst/>
                          <a:latin typeface="Arial" panose="020B0604020202020204" pitchFamily="34" charset="0"/>
                        </a:rPr>
                        <a:t>UNIVERSITY HOSPITALS BRISTOL AND WESTON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29.0</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3</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42.5</a:t>
                      </a:r>
                    </a:p>
                  </a:txBody>
                  <a:tcPr marL="14288" marR="14288" marT="14288" marB="6858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4</a:t>
                      </a:r>
                    </a:p>
                  </a:txBody>
                  <a:tcPr marL="14288" marR="14288" marT="14288" marB="68580" anchor="b">
                    <a:lnL>
                      <a:noFill/>
                    </a:lnL>
                    <a:lnR>
                      <a:noFill/>
                    </a:lnR>
                    <a:lnT>
                      <a:noFill/>
                    </a:lnT>
                    <a:lnB>
                      <a:noFill/>
                    </a:lnB>
                    <a:noFill/>
                  </a:tcPr>
                </a:tc>
                <a:extLst>
                  <a:ext uri="{0D108BD9-81ED-4DB2-BD59-A6C34878D82A}">
                    <a16:rowId xmlns:a16="http://schemas.microsoft.com/office/drawing/2014/main" val="3711436350"/>
                  </a:ext>
                </a:extLst>
              </a:tr>
              <a:tr h="285750">
                <a:tc>
                  <a:txBody>
                    <a:bodyPr/>
                    <a:lstStyle/>
                    <a:p>
                      <a:pPr algn="l" fontAlgn="b"/>
                      <a:r>
                        <a:rPr lang="en-GB" sz="2400" b="0" i="0" u="none" strike="noStrike">
                          <a:solidFill>
                            <a:srgbClr val="000000"/>
                          </a:solidFill>
                          <a:effectLst/>
                          <a:latin typeface="Arial" panose="020B0604020202020204" pitchFamily="34" charset="0"/>
                        </a:rPr>
                        <a:t>ROYAL UNITED HOSPITALS BATH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30.0</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3</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39.0</a:t>
                      </a:r>
                    </a:p>
                  </a:txBody>
                  <a:tcPr marL="14288" marR="14288" marT="14288" marB="6858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4</a:t>
                      </a:r>
                    </a:p>
                  </a:txBody>
                  <a:tcPr marL="14288" marR="14288" marT="14288" marB="68580" anchor="b">
                    <a:lnL>
                      <a:noFill/>
                    </a:lnL>
                    <a:lnR>
                      <a:noFill/>
                    </a:lnR>
                    <a:lnT>
                      <a:noFill/>
                    </a:lnT>
                    <a:lnB>
                      <a:noFill/>
                    </a:lnB>
                    <a:noFill/>
                  </a:tcPr>
                </a:tc>
                <a:extLst>
                  <a:ext uri="{0D108BD9-81ED-4DB2-BD59-A6C34878D82A}">
                    <a16:rowId xmlns:a16="http://schemas.microsoft.com/office/drawing/2014/main" val="1424081557"/>
                  </a:ext>
                </a:extLst>
              </a:tr>
              <a:tr h="285750">
                <a:tc>
                  <a:txBody>
                    <a:bodyPr/>
                    <a:lstStyle/>
                    <a:p>
                      <a:pPr algn="l" fontAlgn="b"/>
                      <a:r>
                        <a:rPr lang="en-GB" sz="2400" b="0" i="0" u="none" strike="noStrike">
                          <a:solidFill>
                            <a:srgbClr val="000000"/>
                          </a:solidFill>
                          <a:effectLst/>
                          <a:latin typeface="Arial" panose="020B0604020202020204" pitchFamily="34" charset="0"/>
                        </a:rPr>
                        <a:t>SOMERSET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18.0</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25.0</a:t>
                      </a:r>
                    </a:p>
                  </a:txBody>
                  <a:tcPr marL="14288" marR="14288" marT="14288" marB="6858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a:t>
                      </a:r>
                    </a:p>
                  </a:txBody>
                  <a:tcPr marL="14288" marR="14288" marT="14288" marB="68580" anchor="b">
                    <a:lnL>
                      <a:noFill/>
                    </a:lnL>
                    <a:lnR>
                      <a:noFill/>
                    </a:lnR>
                    <a:lnT>
                      <a:noFill/>
                    </a:lnT>
                    <a:lnB>
                      <a:noFill/>
                    </a:lnB>
                    <a:noFill/>
                  </a:tcPr>
                </a:tc>
                <a:extLst>
                  <a:ext uri="{0D108BD9-81ED-4DB2-BD59-A6C34878D82A}">
                    <a16:rowId xmlns:a16="http://schemas.microsoft.com/office/drawing/2014/main" val="3446086864"/>
                  </a:ext>
                </a:extLst>
              </a:tr>
              <a:tr h="285750">
                <a:tc>
                  <a:txBody>
                    <a:bodyPr/>
                    <a:lstStyle/>
                    <a:p>
                      <a:pPr algn="l" fontAlgn="b"/>
                      <a:r>
                        <a:rPr lang="en-GB" sz="2400" b="0" i="0" u="none" strike="noStrike">
                          <a:solidFill>
                            <a:srgbClr val="000000"/>
                          </a:solidFill>
                          <a:effectLst/>
                          <a:latin typeface="Arial" panose="020B0604020202020204" pitchFamily="34" charset="0"/>
                        </a:rPr>
                        <a:t>SALISBURY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31.0</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3</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4.5</a:t>
                      </a:r>
                    </a:p>
                  </a:txBody>
                  <a:tcPr marL="14288" marR="14288" marT="14288" marB="6858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1</a:t>
                      </a:r>
                    </a:p>
                  </a:txBody>
                  <a:tcPr marL="14288" marR="14288" marT="14288" marB="68580" anchor="b">
                    <a:lnL>
                      <a:noFill/>
                    </a:lnL>
                    <a:lnR>
                      <a:noFill/>
                    </a:lnR>
                    <a:lnT>
                      <a:noFill/>
                    </a:lnT>
                    <a:lnB>
                      <a:noFill/>
                    </a:lnB>
                    <a:noFill/>
                  </a:tcPr>
                </a:tc>
                <a:extLst>
                  <a:ext uri="{0D108BD9-81ED-4DB2-BD59-A6C34878D82A}">
                    <a16:rowId xmlns:a16="http://schemas.microsoft.com/office/drawing/2014/main" val="2158522046"/>
                  </a:ext>
                </a:extLst>
              </a:tr>
              <a:tr h="285750">
                <a:tc>
                  <a:txBody>
                    <a:bodyPr/>
                    <a:lstStyle/>
                    <a:p>
                      <a:pPr algn="l" fontAlgn="b"/>
                      <a:r>
                        <a:rPr lang="en-GB" sz="2400" b="0" i="0" u="none" strike="noStrike">
                          <a:solidFill>
                            <a:srgbClr val="000000"/>
                          </a:solidFill>
                          <a:effectLst/>
                          <a:latin typeface="Arial" panose="020B0604020202020204" pitchFamily="34" charset="0"/>
                        </a:rPr>
                        <a:t>GLOUCESTERSHIRE HOSPITALS NHS FOUNDATION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21.5</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21.0</a:t>
                      </a:r>
                    </a:p>
                  </a:txBody>
                  <a:tcPr marL="14288" marR="14288" marT="14288" marB="6858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2</a:t>
                      </a:r>
                    </a:p>
                  </a:txBody>
                  <a:tcPr marL="14288" marR="14288" marT="14288" marB="68580" anchor="b">
                    <a:lnL>
                      <a:noFill/>
                    </a:lnL>
                    <a:lnR>
                      <a:noFill/>
                    </a:lnR>
                    <a:lnT>
                      <a:noFill/>
                    </a:lnT>
                    <a:lnB>
                      <a:noFill/>
                    </a:lnB>
                    <a:noFill/>
                  </a:tcPr>
                </a:tc>
                <a:extLst>
                  <a:ext uri="{0D108BD9-81ED-4DB2-BD59-A6C34878D82A}">
                    <a16:rowId xmlns:a16="http://schemas.microsoft.com/office/drawing/2014/main" val="2536382191"/>
                  </a:ext>
                </a:extLst>
              </a:tr>
              <a:tr h="285750">
                <a:tc>
                  <a:txBody>
                    <a:bodyPr/>
                    <a:lstStyle/>
                    <a:p>
                      <a:pPr algn="l" fontAlgn="b"/>
                      <a:r>
                        <a:rPr lang="en-GB" sz="2400" b="0" i="0" u="none" strike="noStrike">
                          <a:solidFill>
                            <a:srgbClr val="000000"/>
                          </a:solidFill>
                          <a:effectLst/>
                          <a:latin typeface="Arial" panose="020B0604020202020204" pitchFamily="34" charset="0"/>
                        </a:rPr>
                        <a:t>NORTH BRISTOL NHS TRUST</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6.0</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1</a:t>
                      </a:r>
                    </a:p>
                  </a:txBody>
                  <a:tcPr marL="14288" marR="14288" marT="14288" marB="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14.0</a:t>
                      </a:r>
                    </a:p>
                  </a:txBody>
                  <a:tcPr marL="14288" marR="14288" marT="14288" marB="68580" anchor="b">
                    <a:lnL>
                      <a:noFill/>
                    </a:lnL>
                    <a:lnR>
                      <a:noFill/>
                    </a:lnR>
                    <a:lnT>
                      <a:noFill/>
                    </a:lnT>
                    <a:lnB>
                      <a:noFill/>
                    </a:lnB>
                    <a:noFill/>
                  </a:tcPr>
                </a:tc>
                <a:tc>
                  <a:txBody>
                    <a:bodyPr/>
                    <a:lstStyle/>
                    <a:p>
                      <a:pPr algn="just" fontAlgn="b"/>
                      <a:r>
                        <a:rPr lang="en-GB" sz="2400" b="0" i="0" u="none" strike="noStrike">
                          <a:solidFill>
                            <a:srgbClr val="000000"/>
                          </a:solidFill>
                          <a:effectLst/>
                          <a:latin typeface="Arial" panose="020B0604020202020204" pitchFamily="34" charset="0"/>
                        </a:rPr>
                        <a:t>1</a:t>
                      </a:r>
                    </a:p>
                  </a:txBody>
                  <a:tcPr marL="14288" marR="14288" marT="14288" marB="68580" anchor="b">
                    <a:lnL>
                      <a:noFill/>
                    </a:lnL>
                    <a:lnR>
                      <a:noFill/>
                    </a:lnR>
                    <a:lnT>
                      <a:noFill/>
                    </a:lnT>
                    <a:lnB>
                      <a:noFill/>
                    </a:lnB>
                    <a:noFill/>
                  </a:tcPr>
                </a:tc>
                <a:extLst>
                  <a:ext uri="{0D108BD9-81ED-4DB2-BD59-A6C34878D82A}">
                    <a16:rowId xmlns:a16="http://schemas.microsoft.com/office/drawing/2014/main" val="179593488"/>
                  </a:ext>
                </a:extLst>
              </a:tr>
            </a:tbl>
          </a:graphicData>
        </a:graphic>
      </p:graphicFrame>
      <p:graphicFrame>
        <p:nvGraphicFramePr>
          <p:cNvPr id="9" name="Table 8">
            <a:extLst>
              <a:ext uri="{FF2B5EF4-FFF2-40B4-BE49-F238E27FC236}">
                <a16:creationId xmlns:a16="http://schemas.microsoft.com/office/drawing/2014/main" id="{8133FAF9-6047-D9C5-7EB1-B41069342193}"/>
              </a:ext>
            </a:extLst>
          </p:cNvPr>
          <p:cNvGraphicFramePr>
            <a:graphicFrameLocks noGrp="1"/>
          </p:cNvGraphicFramePr>
          <p:nvPr>
            <p:extLst>
              <p:ext uri="{D42A27DB-BD31-4B8C-83A1-F6EECF244321}">
                <p14:modId xmlns:p14="http://schemas.microsoft.com/office/powerpoint/2010/main" val="2726654015"/>
              </p:ext>
            </p:extLst>
          </p:nvPr>
        </p:nvGraphicFramePr>
        <p:xfrm>
          <a:off x="304800" y="2649112"/>
          <a:ext cx="9963493" cy="760096"/>
        </p:xfrm>
        <a:graphic>
          <a:graphicData uri="http://schemas.openxmlformats.org/drawingml/2006/table">
            <a:tbl>
              <a:tblPr/>
              <a:tblGrid>
                <a:gridCol w="9963493">
                  <a:extLst>
                    <a:ext uri="{9D8B030D-6E8A-4147-A177-3AD203B41FA5}">
                      <a16:colId xmlns:a16="http://schemas.microsoft.com/office/drawing/2014/main" val="3536659126"/>
                    </a:ext>
                  </a:extLst>
                </a:gridCol>
              </a:tblGrid>
              <a:tr h="288608">
                <a:tc>
                  <a:txBody>
                    <a:bodyPr/>
                    <a:lstStyle/>
                    <a:p>
                      <a:pPr algn="l" fontAlgn="b"/>
                      <a:r>
                        <a:rPr lang="en-GB" sz="2400" b="0" i="0" u="sng" strike="noStrike" dirty="0">
                          <a:solidFill>
                            <a:srgbClr val="000000"/>
                          </a:solidFill>
                          <a:effectLst/>
                          <a:latin typeface="Arial" panose="020B0604020202020204" pitchFamily="34" charset="0"/>
                        </a:rPr>
                        <a:t>OG 2023/24 Q1  and 2024/25 Q1 FDS-DTT</a:t>
                      </a:r>
                    </a:p>
                  </a:txBody>
                  <a:tcPr marL="14288" marR="14288" marT="14288" marB="0" anchor="b">
                    <a:lnL>
                      <a:noFill/>
                    </a:lnL>
                    <a:lnR>
                      <a:noFill/>
                    </a:lnR>
                    <a:lnT>
                      <a:noFill/>
                    </a:lnT>
                    <a:lnB>
                      <a:noFill/>
                    </a:lnB>
                    <a:noFill/>
                  </a:tcPr>
                </a:tc>
                <a:extLst>
                  <a:ext uri="{0D108BD9-81ED-4DB2-BD59-A6C34878D82A}">
                    <a16:rowId xmlns:a16="http://schemas.microsoft.com/office/drawing/2014/main" val="1399341262"/>
                  </a:ext>
                </a:extLst>
              </a:tr>
              <a:tr h="288608">
                <a:tc>
                  <a:txBody>
                    <a:bodyPr/>
                    <a:lstStyle/>
                    <a:p>
                      <a:pPr algn="l" fontAlgn="b"/>
                      <a:r>
                        <a:rPr lang="en-GB" sz="2400" b="1" i="0" u="none" strike="noStrike" dirty="0">
                          <a:solidFill>
                            <a:srgbClr val="000000"/>
                          </a:solidFill>
                          <a:effectLst/>
                          <a:latin typeface="Arial" panose="020B0604020202020204" pitchFamily="34" charset="0"/>
                        </a:rPr>
                        <a:t>Somerset, Wiltshire, Avon and Gloucestershire</a:t>
                      </a:r>
                    </a:p>
                  </a:txBody>
                  <a:tcPr marL="14288" marR="14288" marT="14288" marB="0" anchor="b">
                    <a:lnL>
                      <a:noFill/>
                    </a:lnL>
                    <a:lnR>
                      <a:noFill/>
                    </a:lnR>
                    <a:lnT>
                      <a:noFill/>
                    </a:lnT>
                    <a:lnB>
                      <a:noFill/>
                    </a:lnB>
                    <a:noFill/>
                  </a:tcPr>
                </a:tc>
                <a:extLst>
                  <a:ext uri="{0D108BD9-81ED-4DB2-BD59-A6C34878D82A}">
                    <a16:rowId xmlns:a16="http://schemas.microsoft.com/office/drawing/2014/main" val="3407427426"/>
                  </a:ext>
                </a:extLst>
              </a:tr>
            </a:tbl>
          </a:graphicData>
        </a:graphic>
      </p:graphicFrame>
    </p:spTree>
    <p:extLst>
      <p:ext uri="{BB962C8B-B14F-4D97-AF65-F5344CB8AC3E}">
        <p14:creationId xmlns:p14="http://schemas.microsoft.com/office/powerpoint/2010/main" val="2445908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5.xml><?xml version="1.0" encoding="utf-8"?>
<a:theme xmlns:a="http://schemas.openxmlformats.org/drawingml/2006/main" name="acute abdomen">
  <a:themeElements>
    <a:clrScheme name="">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acute abdom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acute abdom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ute abdom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ute abdom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ute abdom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ute abdom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ute abdom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ute abdom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ute abdom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ute abdom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ute abdom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ute abdom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ute abdom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6664684AECC046B7242D31F41758BF" ma:contentTypeVersion="12" ma:contentTypeDescription="Create a new document." ma:contentTypeScope="" ma:versionID="571a7c6a63c35c7e4069f8ff53385e66">
  <xsd:schema xmlns:xsd="http://www.w3.org/2001/XMLSchema" xmlns:xs="http://www.w3.org/2001/XMLSchema" xmlns:p="http://schemas.microsoft.com/office/2006/metadata/properties" xmlns:ns2="83bf93d6-90ef-4c40-b432-3688ee462b88" xmlns:ns3="e2187767-90b3-4883-b7e5-3532ba822f20" targetNamespace="http://schemas.microsoft.com/office/2006/metadata/properties" ma:root="true" ma:fieldsID="6147be738a4d927bee0926594356254b" ns2:_="" ns3:_="">
    <xsd:import namespace="83bf93d6-90ef-4c40-b432-3688ee462b88"/>
    <xsd:import namespace="e2187767-90b3-4883-b7e5-3532ba822f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f93d6-90ef-4c40-b432-3688ee462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45826a-f96a-479d-b99d-67de9b08c4d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87767-90b3-4883-b7e5-3532ba822f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c679a50-2e02-47fd-ab01-3176f0c50c43}" ma:internalName="TaxCatchAll" ma:showField="CatchAllData" ma:web="e2187767-90b3-4883-b7e5-3532ba822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87767-90b3-4883-b7e5-3532ba822f20" xsi:nil="true"/>
    <lcf76f155ced4ddcb4097134ff3c332f xmlns="83bf93d6-90ef-4c40-b432-3688ee462b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B69C69-AAC2-445C-B0DA-FC35DAF3F2D4}">
  <ds:schemaRefs>
    <ds:schemaRef ds:uri="83bf93d6-90ef-4c40-b432-3688ee462b88"/>
    <ds:schemaRef ds:uri="e2187767-90b3-4883-b7e5-3532ba822f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9A0181-5974-4D5E-895F-D62BB508157D}">
  <ds:schemaRefs>
    <ds:schemaRef ds:uri="http://schemas.microsoft.com/sharepoint/v3/contenttype/forms"/>
  </ds:schemaRefs>
</ds:datastoreItem>
</file>

<file path=customXml/itemProps3.xml><?xml version="1.0" encoding="utf-8"?>
<ds:datastoreItem xmlns:ds="http://schemas.openxmlformats.org/officeDocument/2006/customXml" ds:itemID="{BF3CB494-9F14-4A42-B2CA-7B168B16D42A}">
  <ds:schemaRef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e2187767-90b3-4883-b7e5-3532ba822f20"/>
    <ds:schemaRef ds:uri="http://purl.org/dc/terms/"/>
    <ds:schemaRef ds:uri="http://purl.org/dc/elements/1.1/"/>
    <ds:schemaRef ds:uri="83bf93d6-90ef-4c40-b432-3688ee462b8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TotalTime>
  <Words>1408</Words>
  <Application>Microsoft Office PowerPoint</Application>
  <PresentationFormat>Custom</PresentationFormat>
  <Paragraphs>220</Paragraphs>
  <Slides>16</Slides>
  <Notes>8</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16</vt:i4>
      </vt:variant>
    </vt:vector>
  </HeadingPairs>
  <TitlesOfParts>
    <vt:vector size="31" baseType="lpstr">
      <vt:lpstr>Calibri Light</vt:lpstr>
      <vt:lpstr>Arial</vt:lpstr>
      <vt:lpstr>Aptos Display</vt:lpstr>
      <vt:lpstr>Calibri</vt:lpstr>
      <vt:lpstr>Arial Bold</vt:lpstr>
      <vt:lpstr>system-ui</vt:lpstr>
      <vt:lpstr>Aptos</vt:lpstr>
      <vt:lpstr>Wingdings</vt:lpstr>
      <vt:lpstr>Office Theme</vt:lpstr>
      <vt:lpstr>NHSD-Refresh-Theme-NOV1120B</vt:lpstr>
      <vt:lpstr>1_Office Theme</vt:lpstr>
      <vt:lpstr>1_NHSD-Refresh-Theme-NOV1120B</vt:lpstr>
      <vt:lpstr>acute abdomen</vt:lpstr>
      <vt:lpstr>2_Office Theme</vt:lpstr>
      <vt:lpstr>3_office theme</vt:lpstr>
      <vt:lpstr>PowerPoint Presentation</vt:lpstr>
      <vt:lpstr>Process for selecting audit / GIRFT recommendations</vt:lpstr>
      <vt:lpstr>2024/25 - Seven recommendations / five tumour sites</vt:lpstr>
      <vt:lpstr>PowerPoint Presentation</vt:lpstr>
      <vt:lpstr>The role of the NHS Cancer Programme​ and recap of the national ask</vt:lpstr>
      <vt:lpstr>OG data - FDS to DTT median days waiting from FDS clock stop to cancer decision to treat  </vt:lpstr>
      <vt:lpstr>Diagnosis to DTT to first treatment</vt:lpstr>
      <vt:lpstr>Additional data will be provided by the National Team to support work in this area </vt:lpstr>
      <vt:lpstr>PowerPoint Presentation</vt:lpstr>
      <vt:lpstr>PowerPoint Presentation</vt:lpstr>
      <vt:lpstr>PowerPoint Presentation</vt:lpstr>
      <vt:lpstr>Combined PET/CeCT as a single investigation in oesophagogastric cancer staging: our experience during Covid-19 and beyond</vt:lpstr>
      <vt:lpstr>Improving 62-day performance for oesophago-gastric cancer</vt:lpstr>
      <vt:lpstr>Progress so far</vt:lpstr>
      <vt:lpstr>Future progress</vt:lpstr>
      <vt:lpstr>The GM One Stop Lung Cancer Clinic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Powerpoint_Template_Blue.pptx</dc:title>
  <dc:creator>Dunderdale, Helen</dc:creator>
  <cp:lastModifiedBy>Helen Dunderdale</cp:lastModifiedBy>
  <cp:revision>3</cp:revision>
  <dcterms:created xsi:type="dcterms:W3CDTF">2006-08-16T00:00:00Z</dcterms:created>
  <dcterms:modified xsi:type="dcterms:W3CDTF">2024-11-08T09:50:46Z</dcterms:modified>
  <dc:identifier>DAGSONl3Mhw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0x010100156664684AECC046B7242D31F41758BF</vt:lpwstr>
  </property>
  <property fmtid="{D5CDD505-2E9C-101B-9397-08002B2CF9AE}" pid="3" name="MediaServiceImageTags">
    <vt:lpwstr/>
  </property>
</Properties>
</file>