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80" r:id="rId4"/>
    <p:sldId id="276" r:id="rId5"/>
    <p:sldId id="261" r:id="rId6"/>
    <p:sldId id="260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8" r:id="rId22"/>
    <p:sldId id="275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A9E59-CEC5-4823-95EC-7831AD98BFCF}" v="362" dt="2025-01-20T21:46:03.775"/>
    <p1510:client id="{E1E0CB1D-452F-464E-8A48-5104F0B10FD9}" v="32" dt="2025-01-21T10:54:09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s Schiszler" userId="6c31ca9a-0a1d-4702-b052-312d015bbc7b" providerId="ADAL" clId="{E1E0CB1D-452F-464E-8A48-5104F0B10FD9}"/>
    <pc:docChg chg="custSel addSld modSld sldOrd">
      <pc:chgData name="Tamas Schiszler" userId="6c31ca9a-0a1d-4702-b052-312d015bbc7b" providerId="ADAL" clId="{E1E0CB1D-452F-464E-8A48-5104F0B10FD9}" dt="2025-01-21T10:54:09.905" v="462" actId="33524"/>
      <pc:docMkLst>
        <pc:docMk/>
      </pc:docMkLst>
      <pc:sldChg chg="modAnim">
        <pc:chgData name="Tamas Schiszler" userId="6c31ca9a-0a1d-4702-b052-312d015bbc7b" providerId="ADAL" clId="{E1E0CB1D-452F-464E-8A48-5104F0B10FD9}" dt="2025-01-16T13:55:36.123" v="2"/>
        <pc:sldMkLst>
          <pc:docMk/>
          <pc:sldMk cId="4039711750" sldId="257"/>
        </pc:sldMkLst>
      </pc:sldChg>
      <pc:sldChg chg="modSp mod ord">
        <pc:chgData name="Tamas Schiszler" userId="6c31ca9a-0a1d-4702-b052-312d015bbc7b" providerId="ADAL" clId="{E1E0CB1D-452F-464E-8A48-5104F0B10FD9}" dt="2025-01-21T10:51:31.466" v="433" actId="20577"/>
        <pc:sldMkLst>
          <pc:docMk/>
          <pc:sldMk cId="3513061899" sldId="258"/>
        </pc:sldMkLst>
        <pc:spChg chg="mod">
          <ac:chgData name="Tamas Schiszler" userId="6c31ca9a-0a1d-4702-b052-312d015bbc7b" providerId="ADAL" clId="{E1E0CB1D-452F-464E-8A48-5104F0B10FD9}" dt="2025-01-21T10:51:31.466" v="433" actId="20577"/>
          <ac:spMkLst>
            <pc:docMk/>
            <pc:sldMk cId="3513061899" sldId="258"/>
            <ac:spMk id="2" creationId="{C001576D-B45C-956E-52A2-4E340D3B024A}"/>
          </ac:spMkLst>
        </pc:spChg>
        <pc:spChg chg="mod">
          <ac:chgData name="Tamas Schiszler" userId="6c31ca9a-0a1d-4702-b052-312d015bbc7b" providerId="ADAL" clId="{E1E0CB1D-452F-464E-8A48-5104F0B10FD9}" dt="2025-01-16T13:56:32.824" v="14" actId="20577"/>
          <ac:spMkLst>
            <pc:docMk/>
            <pc:sldMk cId="3513061899" sldId="258"/>
            <ac:spMk id="3" creationId="{8EFF2542-FD62-15CE-B1E9-44400767C5A3}"/>
          </ac:spMkLst>
        </pc:spChg>
      </pc:sldChg>
      <pc:sldChg chg="ord">
        <pc:chgData name="Tamas Schiszler" userId="6c31ca9a-0a1d-4702-b052-312d015bbc7b" providerId="ADAL" clId="{E1E0CB1D-452F-464E-8A48-5104F0B10FD9}" dt="2025-01-21T10:32:57.508" v="403"/>
        <pc:sldMkLst>
          <pc:docMk/>
          <pc:sldMk cId="1005189414" sldId="260"/>
        </pc:sldMkLst>
      </pc:sldChg>
      <pc:sldChg chg="modSp mod">
        <pc:chgData name="Tamas Schiszler" userId="6c31ca9a-0a1d-4702-b052-312d015bbc7b" providerId="ADAL" clId="{E1E0CB1D-452F-464E-8A48-5104F0B10FD9}" dt="2025-01-21T10:39:59.617" v="404" actId="20577"/>
        <pc:sldMkLst>
          <pc:docMk/>
          <pc:sldMk cId="27853938" sldId="261"/>
        </pc:sldMkLst>
        <pc:spChg chg="mod">
          <ac:chgData name="Tamas Schiszler" userId="6c31ca9a-0a1d-4702-b052-312d015bbc7b" providerId="ADAL" clId="{E1E0CB1D-452F-464E-8A48-5104F0B10FD9}" dt="2025-01-21T10:39:59.617" v="404" actId="20577"/>
          <ac:spMkLst>
            <pc:docMk/>
            <pc:sldMk cId="27853938" sldId="261"/>
            <ac:spMk id="3" creationId="{49E147F6-A993-3572-7E62-935B914FD1D8}"/>
          </ac:spMkLst>
        </pc:spChg>
      </pc:sldChg>
      <pc:sldChg chg="modSp mod">
        <pc:chgData name="Tamas Schiszler" userId="6c31ca9a-0a1d-4702-b052-312d015bbc7b" providerId="ADAL" clId="{E1E0CB1D-452F-464E-8A48-5104F0B10FD9}" dt="2025-01-16T13:58:42.175" v="15" actId="6549"/>
        <pc:sldMkLst>
          <pc:docMk/>
          <pc:sldMk cId="1739789903" sldId="262"/>
        </pc:sldMkLst>
        <pc:spChg chg="mod">
          <ac:chgData name="Tamas Schiszler" userId="6c31ca9a-0a1d-4702-b052-312d015bbc7b" providerId="ADAL" clId="{E1E0CB1D-452F-464E-8A48-5104F0B10FD9}" dt="2025-01-16T13:58:42.175" v="15" actId="6549"/>
          <ac:spMkLst>
            <pc:docMk/>
            <pc:sldMk cId="1739789903" sldId="262"/>
            <ac:spMk id="3" creationId="{7779A7D3-ADD0-CA8A-AA1A-D4624A7A6081}"/>
          </ac:spMkLst>
        </pc:spChg>
      </pc:sldChg>
      <pc:sldChg chg="modSp mod">
        <pc:chgData name="Tamas Schiszler" userId="6c31ca9a-0a1d-4702-b052-312d015bbc7b" providerId="ADAL" clId="{E1E0CB1D-452F-464E-8A48-5104F0B10FD9}" dt="2025-01-16T13:59:29.303" v="20" actId="20577"/>
        <pc:sldMkLst>
          <pc:docMk/>
          <pc:sldMk cId="4287156217" sldId="263"/>
        </pc:sldMkLst>
        <pc:spChg chg="mod">
          <ac:chgData name="Tamas Schiszler" userId="6c31ca9a-0a1d-4702-b052-312d015bbc7b" providerId="ADAL" clId="{E1E0CB1D-452F-464E-8A48-5104F0B10FD9}" dt="2025-01-16T13:59:29.303" v="20" actId="20577"/>
          <ac:spMkLst>
            <pc:docMk/>
            <pc:sldMk cId="4287156217" sldId="263"/>
            <ac:spMk id="3" creationId="{38241980-338D-FC88-557F-BE86CB7AB1C4}"/>
          </ac:spMkLst>
        </pc:spChg>
      </pc:sldChg>
      <pc:sldChg chg="modSp mod">
        <pc:chgData name="Tamas Schiszler" userId="6c31ca9a-0a1d-4702-b052-312d015bbc7b" providerId="ADAL" clId="{E1E0CB1D-452F-464E-8A48-5104F0B10FD9}" dt="2025-01-21T10:44:29.296" v="405" actId="1076"/>
        <pc:sldMkLst>
          <pc:docMk/>
          <pc:sldMk cId="840768787" sldId="265"/>
        </pc:sldMkLst>
        <pc:graphicFrameChg chg="mod">
          <ac:chgData name="Tamas Schiszler" userId="6c31ca9a-0a1d-4702-b052-312d015bbc7b" providerId="ADAL" clId="{E1E0CB1D-452F-464E-8A48-5104F0B10FD9}" dt="2025-01-21T10:44:29.296" v="405" actId="1076"/>
          <ac:graphicFrameMkLst>
            <pc:docMk/>
            <pc:sldMk cId="840768787" sldId="265"/>
            <ac:graphicFrameMk id="6" creationId="{7A9A30EA-E9C6-46D6-B806-B4DE0F77015B}"/>
          </ac:graphicFrameMkLst>
        </pc:graphicFrameChg>
      </pc:sldChg>
      <pc:sldChg chg="modSp mod">
        <pc:chgData name="Tamas Schiszler" userId="6c31ca9a-0a1d-4702-b052-312d015bbc7b" providerId="ADAL" clId="{E1E0CB1D-452F-464E-8A48-5104F0B10FD9}" dt="2025-01-16T14:07:31.770" v="49" actId="20577"/>
        <pc:sldMkLst>
          <pc:docMk/>
          <pc:sldMk cId="297494943" sldId="273"/>
        </pc:sldMkLst>
        <pc:spChg chg="mod">
          <ac:chgData name="Tamas Schiszler" userId="6c31ca9a-0a1d-4702-b052-312d015bbc7b" providerId="ADAL" clId="{E1E0CB1D-452F-464E-8A48-5104F0B10FD9}" dt="2025-01-16T14:07:31.770" v="49" actId="20577"/>
          <ac:spMkLst>
            <pc:docMk/>
            <pc:sldMk cId="297494943" sldId="273"/>
            <ac:spMk id="3" creationId="{21C7BB6F-F87B-9894-44AD-774E0D8F7731}"/>
          </ac:spMkLst>
        </pc:spChg>
      </pc:sldChg>
      <pc:sldChg chg="delSp modSp mod">
        <pc:chgData name="Tamas Schiszler" userId="6c31ca9a-0a1d-4702-b052-312d015bbc7b" providerId="ADAL" clId="{E1E0CB1D-452F-464E-8A48-5104F0B10FD9}" dt="2025-01-16T14:08:46.085" v="60" actId="1076"/>
        <pc:sldMkLst>
          <pc:docMk/>
          <pc:sldMk cId="1729414860" sldId="274"/>
        </pc:sldMkLst>
        <pc:picChg chg="mod">
          <ac:chgData name="Tamas Schiszler" userId="6c31ca9a-0a1d-4702-b052-312d015bbc7b" providerId="ADAL" clId="{E1E0CB1D-452F-464E-8A48-5104F0B10FD9}" dt="2025-01-16T14:08:46.085" v="60" actId="1076"/>
          <ac:picMkLst>
            <pc:docMk/>
            <pc:sldMk cId="1729414860" sldId="274"/>
            <ac:picMk id="5" creationId="{0B28EC67-C61B-3506-75E5-6A038D513D32}"/>
          </ac:picMkLst>
        </pc:picChg>
        <pc:picChg chg="mod">
          <ac:chgData name="Tamas Schiszler" userId="6c31ca9a-0a1d-4702-b052-312d015bbc7b" providerId="ADAL" clId="{E1E0CB1D-452F-464E-8A48-5104F0B10FD9}" dt="2025-01-16T14:08:33.032" v="56" actId="1076"/>
          <ac:picMkLst>
            <pc:docMk/>
            <pc:sldMk cId="1729414860" sldId="274"/>
            <ac:picMk id="15" creationId="{16137A28-F8A3-6FD1-F64D-FE2D26BBC969}"/>
          </ac:picMkLst>
        </pc:picChg>
      </pc:sldChg>
      <pc:sldChg chg="modSp">
        <pc:chgData name="Tamas Schiszler" userId="6c31ca9a-0a1d-4702-b052-312d015bbc7b" providerId="ADAL" clId="{E1E0CB1D-452F-464E-8A48-5104F0B10FD9}" dt="2025-01-21T10:54:09.905" v="462" actId="33524"/>
        <pc:sldMkLst>
          <pc:docMk/>
          <pc:sldMk cId="3803892232" sldId="276"/>
        </pc:sldMkLst>
        <pc:spChg chg="mod">
          <ac:chgData name="Tamas Schiszler" userId="6c31ca9a-0a1d-4702-b052-312d015bbc7b" providerId="ADAL" clId="{E1E0CB1D-452F-464E-8A48-5104F0B10FD9}" dt="2025-01-21T10:54:09.905" v="462" actId="33524"/>
          <ac:spMkLst>
            <pc:docMk/>
            <pc:sldMk cId="3803892232" sldId="276"/>
            <ac:spMk id="3" creationId="{A2B341AB-F4FA-2356-4845-78A02EF74278}"/>
          </ac:spMkLst>
        </pc:spChg>
      </pc:sldChg>
      <pc:sldChg chg="modSp new mod">
        <pc:chgData name="Tamas Schiszler" userId="6c31ca9a-0a1d-4702-b052-312d015bbc7b" providerId="ADAL" clId="{E1E0CB1D-452F-464E-8A48-5104F0B10FD9}" dt="2025-01-16T14:18:15.848" v="396" actId="20577"/>
        <pc:sldMkLst>
          <pc:docMk/>
          <pc:sldMk cId="2928457448" sldId="277"/>
        </pc:sldMkLst>
        <pc:spChg chg="mod">
          <ac:chgData name="Tamas Schiszler" userId="6c31ca9a-0a1d-4702-b052-312d015bbc7b" providerId="ADAL" clId="{E1E0CB1D-452F-464E-8A48-5104F0B10FD9}" dt="2025-01-16T14:09:56.792" v="69" actId="20577"/>
          <ac:spMkLst>
            <pc:docMk/>
            <pc:sldMk cId="2928457448" sldId="277"/>
            <ac:spMk id="2" creationId="{C14D4D33-5578-B2F8-4F58-C82A4C5E565D}"/>
          </ac:spMkLst>
        </pc:spChg>
        <pc:spChg chg="mod">
          <ac:chgData name="Tamas Schiszler" userId="6c31ca9a-0a1d-4702-b052-312d015bbc7b" providerId="ADAL" clId="{E1E0CB1D-452F-464E-8A48-5104F0B10FD9}" dt="2025-01-16T14:18:15.848" v="396" actId="20577"/>
          <ac:spMkLst>
            <pc:docMk/>
            <pc:sldMk cId="2928457448" sldId="277"/>
            <ac:spMk id="3" creationId="{C35D4794-6ED5-8967-13AD-94E70CCE4B1B}"/>
          </ac:spMkLst>
        </pc:spChg>
      </pc:sldChg>
      <pc:sldChg chg="modSp mod">
        <pc:chgData name="Tamas Schiszler" userId="6c31ca9a-0a1d-4702-b052-312d015bbc7b" providerId="ADAL" clId="{E1E0CB1D-452F-464E-8A48-5104F0B10FD9}" dt="2025-01-21T10:50:59.611" v="429" actId="20577"/>
        <pc:sldMkLst>
          <pc:docMk/>
          <pc:sldMk cId="873115389" sldId="279"/>
        </pc:sldMkLst>
        <pc:spChg chg="mod">
          <ac:chgData name="Tamas Schiszler" userId="6c31ca9a-0a1d-4702-b052-312d015bbc7b" providerId="ADAL" clId="{E1E0CB1D-452F-464E-8A48-5104F0B10FD9}" dt="2025-01-21T10:50:59.611" v="429" actId="20577"/>
          <ac:spMkLst>
            <pc:docMk/>
            <pc:sldMk cId="873115389" sldId="279"/>
            <ac:spMk id="3" creationId="{960313CC-BAEA-8479-F731-A261B29162E6}"/>
          </ac:spMkLst>
        </pc:spChg>
      </pc:sldChg>
      <pc:sldChg chg="modAnim">
        <pc:chgData name="Tamas Schiszler" userId="6c31ca9a-0a1d-4702-b052-312d015bbc7b" providerId="ADAL" clId="{E1E0CB1D-452F-464E-8A48-5104F0B10FD9}" dt="2025-01-21T10:32:04.289" v="401"/>
        <pc:sldMkLst>
          <pc:docMk/>
          <pc:sldMk cId="3283953144" sldId="280"/>
        </pc:sldMkLst>
      </pc:sldChg>
    </pc:docChg>
  </pc:docChgLst>
  <pc:docChgLst>
    <pc:chgData name="Tamas Schiszler" userId="6c31ca9a-0a1d-4702-b052-312d015bbc7b" providerId="ADAL" clId="{4FFA9E59-CEC5-4823-95EC-7831AD98BFCF}"/>
    <pc:docChg chg="undo custSel addSld delSld modSld sldOrd">
      <pc:chgData name="Tamas Schiszler" userId="6c31ca9a-0a1d-4702-b052-312d015bbc7b" providerId="ADAL" clId="{4FFA9E59-CEC5-4823-95EC-7831AD98BFCF}" dt="2025-01-20T21:49:04.288" v="2051" actId="20577"/>
      <pc:docMkLst>
        <pc:docMk/>
      </pc:docMkLst>
      <pc:sldChg chg="modSp mod">
        <pc:chgData name="Tamas Schiszler" userId="6c31ca9a-0a1d-4702-b052-312d015bbc7b" providerId="ADAL" clId="{4FFA9E59-CEC5-4823-95EC-7831AD98BFCF}" dt="2025-01-20T21:49:04.288" v="2051" actId="20577"/>
        <pc:sldMkLst>
          <pc:docMk/>
          <pc:sldMk cId="3977712833" sldId="256"/>
        </pc:sldMkLst>
        <pc:spChg chg="mod">
          <ac:chgData name="Tamas Schiszler" userId="6c31ca9a-0a1d-4702-b052-312d015bbc7b" providerId="ADAL" clId="{4FFA9E59-CEC5-4823-95EC-7831AD98BFCF}" dt="2025-01-20T21:49:04.288" v="2051" actId="20577"/>
          <ac:spMkLst>
            <pc:docMk/>
            <pc:sldMk cId="3977712833" sldId="256"/>
            <ac:spMk id="2" creationId="{9C56B3CC-16E5-7139-0589-6AEEB7832DB1}"/>
          </ac:spMkLst>
        </pc:spChg>
        <pc:spChg chg="mod">
          <ac:chgData name="Tamas Schiszler" userId="6c31ca9a-0a1d-4702-b052-312d015bbc7b" providerId="ADAL" clId="{4FFA9E59-CEC5-4823-95EC-7831AD98BFCF}" dt="2025-01-20T21:30:09.672" v="1891" actId="20577"/>
          <ac:spMkLst>
            <pc:docMk/>
            <pc:sldMk cId="3977712833" sldId="256"/>
            <ac:spMk id="3" creationId="{183CC0B9-F373-28E9-DADB-8617C3F3AA90}"/>
          </ac:spMkLst>
        </pc:spChg>
      </pc:sldChg>
      <pc:sldChg chg="addSp del">
        <pc:chgData name="Tamas Schiszler" userId="6c31ca9a-0a1d-4702-b052-312d015bbc7b" providerId="ADAL" clId="{4FFA9E59-CEC5-4823-95EC-7831AD98BFCF}" dt="2025-01-20T21:00:33.867" v="1114" actId="47"/>
        <pc:sldMkLst>
          <pc:docMk/>
          <pc:sldMk cId="4039711750" sldId="257"/>
        </pc:sldMkLst>
        <pc:spChg chg="add">
          <ac:chgData name="Tamas Schiszler" userId="6c31ca9a-0a1d-4702-b052-312d015bbc7b" providerId="ADAL" clId="{4FFA9E59-CEC5-4823-95EC-7831AD98BFCF}" dt="2025-01-20T20:55:53.779" v="1038"/>
          <ac:spMkLst>
            <pc:docMk/>
            <pc:sldMk cId="4039711750" sldId="257"/>
            <ac:spMk id="4" creationId="{3BC51882-198F-1E18-704E-5961BD71D06F}"/>
          </ac:spMkLst>
        </pc:spChg>
      </pc:sldChg>
      <pc:sldChg chg="modSp modAnim">
        <pc:chgData name="Tamas Schiszler" userId="6c31ca9a-0a1d-4702-b052-312d015bbc7b" providerId="ADAL" clId="{4FFA9E59-CEC5-4823-95EC-7831AD98BFCF}" dt="2025-01-20T21:33:04.536" v="1919" actId="113"/>
        <pc:sldMkLst>
          <pc:docMk/>
          <pc:sldMk cId="3513061899" sldId="258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513061899" sldId="258"/>
            <ac:spMk id="2" creationId="{C001576D-B45C-956E-52A2-4E340D3B024A}"/>
          </ac:spMkLst>
        </pc:spChg>
        <pc:spChg chg="mod">
          <ac:chgData name="Tamas Schiszler" userId="6c31ca9a-0a1d-4702-b052-312d015bbc7b" providerId="ADAL" clId="{4FFA9E59-CEC5-4823-95EC-7831AD98BFCF}" dt="2025-01-20T21:33:04.536" v="1919" actId="113"/>
          <ac:spMkLst>
            <pc:docMk/>
            <pc:sldMk cId="3513061899" sldId="258"/>
            <ac:spMk id="3" creationId="{8EFF2542-FD62-15CE-B1E9-44400767C5A3}"/>
          </ac:spMkLst>
        </pc:spChg>
      </pc:sldChg>
      <pc:sldChg chg="modSp mod">
        <pc:chgData name="Tamas Schiszler" userId="6c31ca9a-0a1d-4702-b052-312d015bbc7b" providerId="ADAL" clId="{4FFA9E59-CEC5-4823-95EC-7831AD98BFCF}" dt="2025-01-20T21:36:49.257" v="2007" actId="20577"/>
        <pc:sldMkLst>
          <pc:docMk/>
          <pc:sldMk cId="1005189414" sldId="260"/>
        </pc:sldMkLst>
        <pc:spChg chg="mod">
          <ac:chgData name="Tamas Schiszler" userId="6c31ca9a-0a1d-4702-b052-312d015bbc7b" providerId="ADAL" clId="{4FFA9E59-CEC5-4823-95EC-7831AD98BFCF}" dt="2025-01-20T21:36:49.257" v="2007" actId="20577"/>
          <ac:spMkLst>
            <pc:docMk/>
            <pc:sldMk cId="1005189414" sldId="260"/>
            <ac:spMk id="2" creationId="{779BCB6C-0260-5AC4-BB17-26E1C7928E59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1005189414" sldId="260"/>
            <ac:spMk id="3" creationId="{97B4B225-F71F-FCAE-5CDD-5D4E5BD0B745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27853938" sldId="261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7853938" sldId="261"/>
            <ac:spMk id="2" creationId="{729B5AAE-0F5B-CD4F-71C9-1771E65EDBC4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7853938" sldId="261"/>
            <ac:spMk id="3" creationId="{49E147F6-A993-3572-7E62-935B914FD1D8}"/>
          </ac:spMkLst>
        </pc:spChg>
      </pc:sldChg>
      <pc:sldChg chg="modSp mod">
        <pc:chgData name="Tamas Schiszler" userId="6c31ca9a-0a1d-4702-b052-312d015bbc7b" providerId="ADAL" clId="{4FFA9E59-CEC5-4823-95EC-7831AD98BFCF}" dt="2025-01-20T21:38:00.185" v="2011" actId="207"/>
        <pc:sldMkLst>
          <pc:docMk/>
          <pc:sldMk cId="1739789903" sldId="262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1739789903" sldId="262"/>
            <ac:spMk id="2" creationId="{70FCBA03-DDBB-A658-4AAD-716E6D611395}"/>
          </ac:spMkLst>
        </pc:spChg>
        <pc:spChg chg="mod">
          <ac:chgData name="Tamas Schiszler" userId="6c31ca9a-0a1d-4702-b052-312d015bbc7b" providerId="ADAL" clId="{4FFA9E59-CEC5-4823-95EC-7831AD98BFCF}" dt="2025-01-20T21:38:00.185" v="2011" actId="207"/>
          <ac:spMkLst>
            <pc:docMk/>
            <pc:sldMk cId="1739789903" sldId="262"/>
            <ac:spMk id="3" creationId="{7779A7D3-ADD0-CA8A-AA1A-D4624A7A6081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4287156217" sldId="263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4287156217" sldId="263"/>
            <ac:spMk id="2" creationId="{BF19C96B-D0AE-3709-CDE8-5252AD6A6D28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4287156217" sldId="263"/>
            <ac:spMk id="3" creationId="{38241980-338D-FC88-557F-BE86CB7AB1C4}"/>
          </ac:spMkLst>
        </pc:spChg>
      </pc:sldChg>
      <pc:sldChg chg="modSp mod">
        <pc:chgData name="Tamas Schiszler" userId="6c31ca9a-0a1d-4702-b052-312d015bbc7b" providerId="ADAL" clId="{4FFA9E59-CEC5-4823-95EC-7831AD98BFCF}" dt="2025-01-20T21:29:42.016" v="1854" actId="27636"/>
        <pc:sldMkLst>
          <pc:docMk/>
          <pc:sldMk cId="3010299459" sldId="264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010299459" sldId="264"/>
            <ac:spMk id="2" creationId="{6472E65C-7272-EA2D-4E0E-8710DFF67204}"/>
          </ac:spMkLst>
        </pc:spChg>
        <pc:spChg chg="mod">
          <ac:chgData name="Tamas Schiszler" userId="6c31ca9a-0a1d-4702-b052-312d015bbc7b" providerId="ADAL" clId="{4FFA9E59-CEC5-4823-95EC-7831AD98BFCF}" dt="2025-01-20T21:29:42.016" v="1854" actId="27636"/>
          <ac:spMkLst>
            <pc:docMk/>
            <pc:sldMk cId="3010299459" sldId="264"/>
            <ac:spMk id="3" creationId="{309DD73E-6B35-D37C-5F05-763B646929BA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840768787" sldId="265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840768787" sldId="265"/>
            <ac:spMk id="2" creationId="{0BEF785F-2217-CE23-34AE-8A0F89D96F79}"/>
          </ac:spMkLst>
        </pc:spChg>
      </pc:sldChg>
      <pc:sldChg chg="modSp mod">
        <pc:chgData name="Tamas Schiszler" userId="6c31ca9a-0a1d-4702-b052-312d015bbc7b" providerId="ADAL" clId="{4FFA9E59-CEC5-4823-95EC-7831AD98BFCF}" dt="2025-01-20T21:41:08.720" v="2013" actId="207"/>
        <pc:sldMkLst>
          <pc:docMk/>
          <pc:sldMk cId="626641234" sldId="266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626641234" sldId="266"/>
            <ac:spMk id="2" creationId="{67FBD9E4-796C-BFC3-ED9D-77235DD6B3F3}"/>
          </ac:spMkLst>
        </pc:spChg>
        <pc:spChg chg="mod">
          <ac:chgData name="Tamas Schiszler" userId="6c31ca9a-0a1d-4702-b052-312d015bbc7b" providerId="ADAL" clId="{4FFA9E59-CEC5-4823-95EC-7831AD98BFCF}" dt="2025-01-20T21:41:08.720" v="2013" actId="207"/>
          <ac:spMkLst>
            <pc:docMk/>
            <pc:sldMk cId="626641234" sldId="266"/>
            <ac:spMk id="3" creationId="{26A80B77-6094-7DC6-3FFE-3A5F3517FBA0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3863874376" sldId="267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863874376" sldId="267"/>
            <ac:spMk id="2" creationId="{0CA68526-484B-B34A-69A2-B20E66DD8E63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863874376" sldId="267"/>
            <ac:spMk id="3" creationId="{98229F1E-7DE7-AFD7-C604-42D16A62AFE6}"/>
          </ac:spMkLst>
        </pc:spChg>
      </pc:sldChg>
      <pc:sldChg chg="modSp mod">
        <pc:chgData name="Tamas Schiszler" userId="6c31ca9a-0a1d-4702-b052-312d015bbc7b" providerId="ADAL" clId="{4FFA9E59-CEC5-4823-95EC-7831AD98BFCF}" dt="2025-01-20T21:41:44.473" v="2014" actId="1076"/>
        <pc:sldMkLst>
          <pc:docMk/>
          <pc:sldMk cId="315375894" sldId="268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15375894" sldId="268"/>
            <ac:spMk id="2" creationId="{01F3E0B3-A166-C17D-F6CF-28573F9B161F}"/>
          </ac:spMkLst>
        </pc:spChg>
        <pc:graphicFrameChg chg="mod">
          <ac:chgData name="Tamas Schiszler" userId="6c31ca9a-0a1d-4702-b052-312d015bbc7b" providerId="ADAL" clId="{4FFA9E59-CEC5-4823-95EC-7831AD98BFCF}" dt="2025-01-20T21:41:44.473" v="2014" actId="1076"/>
          <ac:graphicFrameMkLst>
            <pc:docMk/>
            <pc:sldMk cId="315375894" sldId="268"/>
            <ac:graphicFrameMk id="4" creationId="{BEBA9A15-FA5D-9427-ADCF-06C069404E8D}"/>
          </ac:graphicFrameMkLst>
        </pc:graphicFrame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2128565060" sldId="269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128565060" sldId="269"/>
            <ac:spMk id="2" creationId="{8ECDC535-3DA2-BC4B-C041-8614B9ABA8A9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128565060" sldId="269"/>
            <ac:spMk id="3" creationId="{57F031E8-49F1-AAF5-17CD-5182B970E3F3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930280107" sldId="270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930280107" sldId="270"/>
            <ac:spMk id="2" creationId="{A2381D38-E321-8447-289D-0F32CB399D7B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930280107" sldId="270"/>
            <ac:spMk id="3" creationId="{D7A371CF-7478-43A0-09B5-8E6AF8D31D22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1869957818" sldId="271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1869957818" sldId="271"/>
            <ac:spMk id="2" creationId="{7DC21DB0-BCFE-39AD-6ECB-AB89066EB380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1869957818" sldId="271"/>
            <ac:spMk id="3" creationId="{3A342276-7593-7697-320D-7A595AB92195}"/>
          </ac:spMkLst>
        </pc:spChg>
      </pc:sldChg>
      <pc:sldChg chg="modSp">
        <pc:chgData name="Tamas Schiszler" userId="6c31ca9a-0a1d-4702-b052-312d015bbc7b" providerId="ADAL" clId="{4FFA9E59-CEC5-4823-95EC-7831AD98BFCF}" dt="2025-01-20T21:29:41.821" v="1851"/>
        <pc:sldMkLst>
          <pc:docMk/>
          <pc:sldMk cId="1355374424" sldId="272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1355374424" sldId="272"/>
            <ac:spMk id="2" creationId="{ECA6CDF8-8730-E838-032F-C81E8A9BF264}"/>
          </ac:spMkLst>
        </pc:spChg>
      </pc:sldChg>
      <pc:sldChg chg="modSp mod ord">
        <pc:chgData name="Tamas Schiszler" userId="6c31ca9a-0a1d-4702-b052-312d015bbc7b" providerId="ADAL" clId="{4FFA9E59-CEC5-4823-95EC-7831AD98BFCF}" dt="2025-01-20T21:29:41.821" v="1851"/>
        <pc:sldMkLst>
          <pc:docMk/>
          <pc:sldMk cId="297494943" sldId="273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97494943" sldId="273"/>
            <ac:spMk id="2" creationId="{38D631EB-76F6-BEC8-5752-1A378B7DC18C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97494943" sldId="273"/>
            <ac:spMk id="3" creationId="{21C7BB6F-F87B-9894-44AD-774E0D8F7731}"/>
          </ac:spMkLst>
        </pc:spChg>
      </pc:sldChg>
      <pc:sldChg chg="modSp mod">
        <pc:chgData name="Tamas Schiszler" userId="6c31ca9a-0a1d-4702-b052-312d015bbc7b" providerId="ADAL" clId="{4FFA9E59-CEC5-4823-95EC-7831AD98BFCF}" dt="2025-01-20T21:29:41.821" v="1851"/>
        <pc:sldMkLst>
          <pc:docMk/>
          <pc:sldMk cId="820631149" sldId="275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820631149" sldId="275"/>
            <ac:spMk id="2" creationId="{4BBF8C26-7ED8-B432-5E03-CAC94347CEA6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820631149" sldId="275"/>
            <ac:spMk id="3" creationId="{AD205C22-2A05-6A50-ECC0-80BD75071CD4}"/>
          </ac:spMkLst>
        </pc:spChg>
      </pc:sldChg>
      <pc:sldChg chg="modSp mod modAnim">
        <pc:chgData name="Tamas Schiszler" userId="6c31ca9a-0a1d-4702-b052-312d015bbc7b" providerId="ADAL" clId="{4FFA9E59-CEC5-4823-95EC-7831AD98BFCF}" dt="2025-01-20T21:35:40.256" v="2004" actId="20577"/>
        <pc:sldMkLst>
          <pc:docMk/>
          <pc:sldMk cId="3803892232" sldId="276"/>
        </pc:sldMkLst>
        <pc:spChg chg="mod">
          <ac:chgData name="Tamas Schiszler" userId="6c31ca9a-0a1d-4702-b052-312d015bbc7b" providerId="ADAL" clId="{4FFA9E59-CEC5-4823-95EC-7831AD98BFCF}" dt="2025-01-20T21:34:00.218" v="1957" actId="20577"/>
          <ac:spMkLst>
            <pc:docMk/>
            <pc:sldMk cId="3803892232" sldId="276"/>
            <ac:spMk id="2" creationId="{0D71C62D-F9E1-2449-6987-98C37014B28C}"/>
          </ac:spMkLst>
        </pc:spChg>
        <pc:spChg chg="mod">
          <ac:chgData name="Tamas Schiszler" userId="6c31ca9a-0a1d-4702-b052-312d015bbc7b" providerId="ADAL" clId="{4FFA9E59-CEC5-4823-95EC-7831AD98BFCF}" dt="2025-01-20T21:35:40.256" v="2004" actId="20577"/>
          <ac:spMkLst>
            <pc:docMk/>
            <pc:sldMk cId="3803892232" sldId="276"/>
            <ac:spMk id="3" creationId="{A2B341AB-F4FA-2356-4845-78A02EF74278}"/>
          </ac:spMkLst>
        </pc:spChg>
      </pc:sldChg>
      <pc:sldChg chg="modSp mod">
        <pc:chgData name="Tamas Schiszler" userId="6c31ca9a-0a1d-4702-b052-312d015bbc7b" providerId="ADAL" clId="{4FFA9E59-CEC5-4823-95EC-7831AD98BFCF}" dt="2025-01-20T21:29:41.988" v="1852" actId="27636"/>
        <pc:sldMkLst>
          <pc:docMk/>
          <pc:sldMk cId="2928457448" sldId="277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2928457448" sldId="277"/>
            <ac:spMk id="2" creationId="{C14D4D33-5578-B2F8-4F58-C82A4C5E565D}"/>
          </ac:spMkLst>
        </pc:spChg>
        <pc:spChg chg="mod">
          <ac:chgData name="Tamas Schiszler" userId="6c31ca9a-0a1d-4702-b052-312d015bbc7b" providerId="ADAL" clId="{4FFA9E59-CEC5-4823-95EC-7831AD98BFCF}" dt="2025-01-20T21:29:41.988" v="1852" actId="27636"/>
          <ac:spMkLst>
            <pc:docMk/>
            <pc:sldMk cId="2928457448" sldId="277"/>
            <ac:spMk id="3" creationId="{C35D4794-6ED5-8967-13AD-94E70CCE4B1B}"/>
          </ac:spMkLst>
        </pc:spChg>
      </pc:sldChg>
      <pc:sldChg chg="modSp new mod">
        <pc:chgData name="Tamas Schiszler" userId="6c31ca9a-0a1d-4702-b052-312d015bbc7b" providerId="ADAL" clId="{4FFA9E59-CEC5-4823-95EC-7831AD98BFCF}" dt="2025-01-20T21:29:41.821" v="1851"/>
        <pc:sldMkLst>
          <pc:docMk/>
          <pc:sldMk cId="3337344191" sldId="278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337344191" sldId="278"/>
            <ac:spMk id="2" creationId="{9110BEEA-F456-1898-8037-E3335B3A2E42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337344191" sldId="278"/>
            <ac:spMk id="3" creationId="{3527282D-B928-E432-1581-A753EFBEA8EB}"/>
          </ac:spMkLst>
        </pc:spChg>
      </pc:sldChg>
      <pc:sldChg chg="modSp new mod">
        <pc:chgData name="Tamas Schiszler" userId="6c31ca9a-0a1d-4702-b052-312d015bbc7b" providerId="ADAL" clId="{4FFA9E59-CEC5-4823-95EC-7831AD98BFCF}" dt="2025-01-20T21:29:41.821" v="1851"/>
        <pc:sldMkLst>
          <pc:docMk/>
          <pc:sldMk cId="873115389" sldId="279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873115389" sldId="279"/>
            <ac:spMk id="2" creationId="{C05F1A13-0E28-E93E-9D34-A1FF34917699}"/>
          </ac:spMkLst>
        </pc:spChg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873115389" sldId="279"/>
            <ac:spMk id="3" creationId="{960313CC-BAEA-8479-F731-A261B29162E6}"/>
          </ac:spMkLst>
        </pc:spChg>
      </pc:sldChg>
      <pc:sldChg chg="addSp modSp add mod modAnim">
        <pc:chgData name="Tamas Schiszler" userId="6c31ca9a-0a1d-4702-b052-312d015bbc7b" providerId="ADAL" clId="{4FFA9E59-CEC5-4823-95EC-7831AD98BFCF}" dt="2025-01-20T21:31:07.732" v="1902" actId="33524"/>
        <pc:sldMkLst>
          <pc:docMk/>
          <pc:sldMk cId="3283953144" sldId="280"/>
        </pc:sldMkLst>
        <pc:spChg chg="mod">
          <ac:chgData name="Tamas Schiszler" userId="6c31ca9a-0a1d-4702-b052-312d015bbc7b" providerId="ADAL" clId="{4FFA9E59-CEC5-4823-95EC-7831AD98BFCF}" dt="2025-01-20T21:29:41.821" v="1851"/>
          <ac:spMkLst>
            <pc:docMk/>
            <pc:sldMk cId="3283953144" sldId="280"/>
            <ac:spMk id="2" creationId="{33F3A0FC-06F8-15BF-D6CE-04CE187BE718}"/>
          </ac:spMkLst>
        </pc:spChg>
        <pc:spChg chg="mod">
          <ac:chgData name="Tamas Schiszler" userId="6c31ca9a-0a1d-4702-b052-312d015bbc7b" providerId="ADAL" clId="{4FFA9E59-CEC5-4823-95EC-7831AD98BFCF}" dt="2025-01-20T21:31:07.732" v="1902" actId="33524"/>
          <ac:spMkLst>
            <pc:docMk/>
            <pc:sldMk cId="3283953144" sldId="280"/>
            <ac:spMk id="3" creationId="{13F06F92-8B7D-2253-3DB9-7BEE2D4D6D25}"/>
          </ac:spMkLst>
        </pc:spChg>
        <pc:spChg chg="add">
          <ac:chgData name="Tamas Schiszler" userId="6c31ca9a-0a1d-4702-b052-312d015bbc7b" providerId="ADAL" clId="{4FFA9E59-CEC5-4823-95EC-7831AD98BFCF}" dt="2025-01-20T20:56:14.837" v="1041"/>
          <ac:spMkLst>
            <pc:docMk/>
            <pc:sldMk cId="3283953144" sldId="280"/>
            <ac:spMk id="4" creationId="{CD585231-9AE1-34DD-4B0A-5EFDD343884F}"/>
          </ac:spMkLst>
        </pc:spChg>
      </pc:sldChg>
      <pc:sldChg chg="addSp delSp modSp new mod modClrScheme chgLayout">
        <pc:chgData name="Tamas Schiszler" userId="6c31ca9a-0a1d-4702-b052-312d015bbc7b" providerId="ADAL" clId="{4FFA9E59-CEC5-4823-95EC-7831AD98BFCF}" dt="2025-01-20T21:46:29.951" v="2032" actId="1076"/>
        <pc:sldMkLst>
          <pc:docMk/>
          <pc:sldMk cId="4111489281" sldId="281"/>
        </pc:sldMkLst>
        <pc:spChg chg="mod ord">
          <ac:chgData name="Tamas Schiszler" userId="6c31ca9a-0a1d-4702-b052-312d015bbc7b" providerId="ADAL" clId="{4FFA9E59-CEC5-4823-95EC-7831AD98BFCF}" dt="2025-01-20T21:46:29.951" v="2032" actId="1076"/>
          <ac:spMkLst>
            <pc:docMk/>
            <pc:sldMk cId="4111489281" sldId="281"/>
            <ac:spMk id="2" creationId="{682F94BA-22B7-BE69-5321-2BAADEFD45FD}"/>
          </ac:spMkLst>
        </pc:spChg>
        <pc:spChg chg="del mod">
          <ac:chgData name="Tamas Schiszler" userId="6c31ca9a-0a1d-4702-b052-312d015bbc7b" providerId="ADAL" clId="{4FFA9E59-CEC5-4823-95EC-7831AD98BFCF}" dt="2025-01-20T21:46:07.564" v="2028" actId="700"/>
          <ac:spMkLst>
            <pc:docMk/>
            <pc:sldMk cId="4111489281" sldId="281"/>
            <ac:spMk id="3" creationId="{7B26714C-9B5E-C02D-84D6-62ACEDBD7F81}"/>
          </ac:spMkLst>
        </pc:spChg>
        <pc:spChg chg="add del mod ord">
          <ac:chgData name="Tamas Schiszler" userId="6c31ca9a-0a1d-4702-b052-312d015bbc7b" providerId="ADAL" clId="{4FFA9E59-CEC5-4823-95EC-7831AD98BFCF}" dt="2025-01-20T21:46:23.444" v="2031" actId="478"/>
          <ac:spMkLst>
            <pc:docMk/>
            <pc:sldMk cId="4111489281" sldId="281"/>
            <ac:spMk id="4" creationId="{1FA34696-2C5C-3E3D-620D-3E2E371A8E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C2F6D-A740-4426-AC8B-EBE694B95DDA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9251-49EE-4685-A050-5BC9446EB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19251-49EE-4685-A050-5BC9446EBA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45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30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5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2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6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2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5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3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2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9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1F08DF-35CA-4576-8960-778702C65B20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A05A-47E0-433F-9E70-953D6DD7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61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B3CC-16E5-7139-0589-6AEEB7832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Neck MRI audit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CC0B9-F373-28E9-DADB-8617C3F3A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Dr T Schiszler</a:t>
            </a:r>
          </a:p>
          <a:p>
            <a:r>
              <a:rPr lang="en-GB" dirty="0"/>
              <a:t>Consultant Radiologist</a:t>
            </a:r>
          </a:p>
          <a:p>
            <a:r>
              <a:rPr lang="en-GB" dirty="0"/>
              <a:t>UHBW Bristol Royal Infirmary</a:t>
            </a:r>
          </a:p>
        </p:txBody>
      </p:sp>
    </p:spTree>
    <p:extLst>
      <p:ext uri="{BB962C8B-B14F-4D97-AF65-F5344CB8AC3E}">
        <p14:creationId xmlns:p14="http://schemas.microsoft.com/office/powerpoint/2010/main" val="39777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E65C-7272-EA2D-4E0E-8710DFF6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-  ENT score 0 </a:t>
            </a:r>
            <a:r>
              <a:rPr lang="en-GB" dirty="0"/>
              <a:t>(152 patients – 45%)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D73E-6B35-D37C-5F05-763B64692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Rad score 0: 110 Pt (72%)</a:t>
            </a:r>
          </a:p>
          <a:p>
            <a:r>
              <a:rPr lang="en-GB" dirty="0"/>
              <a:t>Rad score 1: 39 Pt (26%)</a:t>
            </a:r>
          </a:p>
          <a:p>
            <a:r>
              <a:rPr lang="en-GB" dirty="0"/>
              <a:t>Rad score 2: 3 Pt ( 2%)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(Rad score 2 cases: suspected bone lesion, suspected oesophagus tumour, suspected tongue base lesion)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Malignancies found: 0</a:t>
            </a:r>
          </a:p>
          <a:p>
            <a:pPr marL="0" indent="0">
              <a:buNone/>
            </a:pPr>
            <a:r>
              <a:rPr lang="en-GB" dirty="0"/>
              <a:t>Significant findings: 0</a:t>
            </a:r>
          </a:p>
          <a:p>
            <a:pPr marL="0" indent="0">
              <a:buNone/>
            </a:pPr>
            <a:r>
              <a:rPr lang="en-GB" dirty="0"/>
              <a:t>H&amp;N malignancies / significant findings within 2 years: 0</a:t>
            </a:r>
          </a:p>
          <a:p>
            <a:pPr marL="0" indent="0">
              <a:buNone/>
            </a:pPr>
            <a:r>
              <a:rPr lang="en-GB" dirty="0"/>
              <a:t>Known harm caused: 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29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785F-2217-CE23-34AE-8A0F89D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procedures (in addition to repeat clinic review) ENT score 0 (152 pt)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F60343-A9D0-6996-C042-C7671A60E4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6100" y="3239294"/>
          <a:ext cx="60198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65622148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3196605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ultrasound neck examinations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555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Chest CT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1361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Spine MRI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472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Bone scan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853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Repeat MRI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351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Panendoscopy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824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tonsillectomy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2650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biopsy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965343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92F824-E4C0-457E-00AA-6CD4E8D13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95969"/>
              </p:ext>
            </p:extLst>
          </p:nvPr>
        </p:nvGraphicFramePr>
        <p:xfrm>
          <a:off x="3081338" y="2660650"/>
          <a:ext cx="60293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29488" imgH="1533667" progId="Excel.Sheet.12">
                  <p:embed/>
                </p:oleObj>
              </mc:Choice>
              <mc:Fallback>
                <p:oleObj name="Worksheet" r:id="rId2" imgW="6029488" imgH="153366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92F824-E4C0-457E-00AA-6CD4E8D13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338" y="2660650"/>
                        <a:ext cx="60293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9A30EA-E9C6-46D6-B806-B4DE0F770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24057"/>
              </p:ext>
            </p:extLst>
          </p:nvPr>
        </p:nvGraphicFramePr>
        <p:xfrm>
          <a:off x="1179576" y="2660650"/>
          <a:ext cx="8659368" cy="3611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569">
                  <a:extLst>
                    <a:ext uri="{9D8B030D-6E8A-4147-A177-3AD203B41FA5}">
                      <a16:colId xmlns:a16="http://schemas.microsoft.com/office/drawing/2014/main" val="3392488838"/>
                    </a:ext>
                  </a:extLst>
                </a:gridCol>
                <a:gridCol w="4844799">
                  <a:extLst>
                    <a:ext uri="{9D8B030D-6E8A-4147-A177-3AD203B41FA5}">
                      <a16:colId xmlns:a16="http://schemas.microsoft.com/office/drawing/2014/main" val="3050600944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ultrasound neck examinations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75850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Chest CT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78729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Spine MRI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36966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Bone scan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349886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Repeat MRI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4312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Panendoscopy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317714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tonsillectomy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671786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biopsy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946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6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D9E4-796C-BFC3-ED9D-77235DD6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– ENT score 1 </a:t>
            </a:r>
            <a:r>
              <a:rPr lang="en-GB" dirty="0"/>
              <a:t>(186 Pt – 55%)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0B77-6094-7DC6-3FFE-3A5F3517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Rad score 0: 93 Pt (50%)</a:t>
            </a:r>
          </a:p>
          <a:p>
            <a:r>
              <a:rPr lang="en-GB" dirty="0"/>
              <a:t>Rad score 1: 86 Pt (46%)</a:t>
            </a:r>
          </a:p>
          <a:p>
            <a:r>
              <a:rPr lang="en-GB" dirty="0"/>
              <a:t>Rad score 2: 8 Pt (4%)</a:t>
            </a:r>
          </a:p>
          <a:p>
            <a:endParaRPr lang="en-GB" dirty="0"/>
          </a:p>
          <a:p>
            <a:r>
              <a:rPr lang="en-GB" dirty="0"/>
              <a:t>Malignancy found: 4 Pt (2%) – all from Rad score 2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H&amp;N cancer found: 3 Pt </a:t>
            </a:r>
            <a:r>
              <a:rPr lang="en-GB" dirty="0"/>
              <a:t>(1.6%) (1 patient had lung ca with supraclavicular nodes not felt clinically)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8526-484B-B34A-69A2-B20E66DD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– ENT score 1 </a:t>
            </a:r>
            <a:r>
              <a:rPr lang="en-GB" dirty="0"/>
              <a:t>(186 Pt – 55%)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9F1E-7DE7-AFD7-C604-42D16A62A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Malignancy probably missed: 1 Pt (Rad score 0 – normal) with subsequent hypopharynx cancer confirmed 1 year later. Repeat FNE was also (almost) normal at the time.</a:t>
            </a:r>
          </a:p>
          <a:p>
            <a:endParaRPr lang="en-GB" dirty="0"/>
          </a:p>
          <a:p>
            <a:r>
              <a:rPr lang="en-GB" dirty="0"/>
              <a:t>Harm caused: 1 patient with significant bleeding after tonsillectomy (benign histology –chronic inflammation), 1 patient vocal cord palsy following thyroid lobectomy for U3 nodule (benign histology).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7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E0B3-A166-C17D-F6CF-28573F9B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procedures (in addition to repeat clinic review) ENT score 1 (186 Pt – 55%)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BA9A15-FA5D-9427-ADCF-06C069404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651498"/>
              </p:ext>
            </p:extLst>
          </p:nvPr>
        </p:nvGraphicFramePr>
        <p:xfrm>
          <a:off x="1519662" y="2676713"/>
          <a:ext cx="8191500" cy="3124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5321">
                  <a:extLst>
                    <a:ext uri="{9D8B030D-6E8A-4147-A177-3AD203B41FA5}">
                      <a16:colId xmlns:a16="http://schemas.microsoft.com/office/drawing/2014/main" val="4215831456"/>
                    </a:ext>
                  </a:extLst>
                </a:gridCol>
                <a:gridCol w="1656179">
                  <a:extLst>
                    <a:ext uri="{9D8B030D-6E8A-4147-A177-3AD203B41FA5}">
                      <a16:colId xmlns:a16="http://schemas.microsoft.com/office/drawing/2014/main" val="1357442601"/>
                    </a:ext>
                  </a:extLst>
                </a:gridCol>
              </a:tblGrid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ultrasound neck examinations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19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11747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Larynx  CT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7573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Spine MRI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527348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Bone scan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0327125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Repeat MRI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73465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err="1">
                          <a:effectLst/>
                        </a:rPr>
                        <a:t>Panendoscopy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27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5578976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tonsillectomy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01997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biopsy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15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41449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PET CT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89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7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C535-3DA2-BC4B-C041-8614B9A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Results – ENT score 1 </a:t>
            </a:r>
            <a:r>
              <a:rPr lang="en-GB" dirty="0"/>
              <a:t>(186 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31E8-49F1-AAF5-17CD-5182B970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H&amp;N cancer cases found, all tongue base:</a:t>
            </a:r>
          </a:p>
          <a:p>
            <a:endParaRPr lang="en-GB" dirty="0"/>
          </a:p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: large ulcerated endophytic lesion T4 </a:t>
            </a:r>
            <a:r>
              <a:rPr lang="en-GB" sz="1100" dirty="0"/>
              <a:t>(FNE- Asymmetry of base of tongue Left appeared more prominent.(contralateral to otalgia - No obvious growth/ulcer)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extensive mass from tongue base to vallecula to right piriform sinus T4 </a:t>
            </a:r>
            <a:r>
              <a:rPr lang="en-GB" sz="1100" dirty="0"/>
              <a:t>(FNE showed slightly bulky BOT)</a:t>
            </a:r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: small lesion left base of tongue. </a:t>
            </a:r>
            <a:r>
              <a:rPr lang="en-GB" sz="1200" dirty="0"/>
              <a:t>(A hint of erythema but no obvious mass left BOT, if MRI normal still for </a:t>
            </a:r>
            <a:r>
              <a:rPr lang="en-GB" sz="1200" dirty="0" err="1"/>
              <a:t>panendoscopy</a:t>
            </a:r>
            <a:r>
              <a:rPr lang="en-GB" sz="1200" dirty="0"/>
              <a:t> and biopsy of left tongue base)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56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1D38-E321-8447-289D-0F32CB39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 performance (Vs ENT) for ENT score 1 group -186 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71CF-7478-43A0-09B5-8E6AF8D3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Sensitivity: 75%</a:t>
            </a:r>
          </a:p>
          <a:p>
            <a:r>
              <a:rPr lang="en-GB" dirty="0"/>
              <a:t>Specificity: 97.8%</a:t>
            </a:r>
          </a:p>
          <a:p>
            <a:r>
              <a:rPr lang="en-GB" dirty="0"/>
              <a:t>PPV: 43%</a:t>
            </a:r>
          </a:p>
          <a:p>
            <a:r>
              <a:rPr lang="en-GB" dirty="0"/>
              <a:t>NPV: 99.4% (ENT: 98.4%)</a:t>
            </a:r>
          </a:p>
          <a:p>
            <a:r>
              <a:rPr lang="en-GB" dirty="0"/>
              <a:t>Accuracy: 97.3% (ENT: 98.4%)</a:t>
            </a:r>
          </a:p>
        </p:txBody>
      </p:sp>
    </p:spTree>
    <p:extLst>
      <p:ext uri="{BB962C8B-B14F-4D97-AF65-F5344CB8AC3E}">
        <p14:creationId xmlns:p14="http://schemas.microsoft.com/office/powerpoint/2010/main" val="93028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1DB0-BCFE-39AD-6ECB-AB89066E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2276-7593-7697-320D-7A595AB92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 score 0+1: 338 Pt</a:t>
            </a:r>
          </a:p>
          <a:p>
            <a:endParaRPr lang="en-GB" dirty="0"/>
          </a:p>
          <a:p>
            <a:pPr lvl="1"/>
            <a:r>
              <a:rPr lang="en-GB" dirty="0"/>
              <a:t>Rad score 0: 203 (59.3%)</a:t>
            </a:r>
          </a:p>
          <a:p>
            <a:pPr lvl="1"/>
            <a:r>
              <a:rPr lang="en-GB" dirty="0"/>
              <a:t>Rad score 1: 125 (36.3%)</a:t>
            </a:r>
          </a:p>
          <a:p>
            <a:pPr lvl="1"/>
            <a:r>
              <a:rPr lang="en-GB" dirty="0"/>
              <a:t>Rad score 2: 11(4.4%)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Number of H&amp;N malignancy found: 3 (0.88%)</a:t>
            </a:r>
          </a:p>
          <a:p>
            <a:pPr lvl="1"/>
            <a:r>
              <a:rPr lang="en-GB" dirty="0"/>
              <a:t>Number of other cancer found: 1</a:t>
            </a:r>
          </a:p>
          <a:p>
            <a:pPr lvl="1"/>
            <a:r>
              <a:rPr lang="en-GB" dirty="0"/>
              <a:t>Number of cancer (probably) missed: 1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95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31EB-76F6-BEC8-5752-1A378B7D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BB6F-F87B-9894-44AD-774E0D8F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MRI has widely recognized an established role in staging H&amp;N malignancy found clinically.</a:t>
            </a:r>
          </a:p>
          <a:p>
            <a:endParaRPr lang="en-GB" dirty="0"/>
          </a:p>
          <a:p>
            <a:r>
              <a:rPr lang="en-GB" dirty="0"/>
              <a:t>No paper found on role of MRI in the diagnosis of clinically occult malignancy of the pharyngeal mucosal space / larynx.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8EC67-C61B-3506-75E5-6A038D51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31" t="11112" r="27019" b="10555"/>
          <a:stretch/>
        </p:blipFill>
        <p:spPr>
          <a:xfrm>
            <a:off x="502920" y="398728"/>
            <a:ext cx="4448696" cy="6060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C9152-C3B2-B730-D86C-5F747D46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3" t="17222" r="42255" b="13196"/>
          <a:stretch/>
        </p:blipFill>
        <p:spPr>
          <a:xfrm>
            <a:off x="5343526" y="74626"/>
            <a:ext cx="3009900" cy="6556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B5706-8D21-6E94-678B-42CFDA28AA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899" t="75972" r="42676" b="5833"/>
          <a:stretch/>
        </p:blipFill>
        <p:spPr>
          <a:xfrm>
            <a:off x="8353426" y="581025"/>
            <a:ext cx="3657379" cy="2314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137A28-F8A3-6FD1-F64D-FE2D26BBC9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748" t="23056" r="43771" b="35417"/>
          <a:stretch/>
        </p:blipFill>
        <p:spPr>
          <a:xfrm>
            <a:off x="8818488" y="1962912"/>
            <a:ext cx="2727255" cy="47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576D-B45C-956E-52A2-4E340D3B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2ww diagnostic pathway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2542-FD62-15CE-B1E9-44400767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Patients with certain ongoing symptoms (persistent sore throat / FOSIT / tongue pain +/- otalgia etc) are referred to ENT.</a:t>
            </a:r>
          </a:p>
          <a:p>
            <a:r>
              <a:rPr lang="en-GB" dirty="0"/>
              <a:t>Physical examination and FNE carried out at ENT clinic. Findings dependent, cross-sectional imaging and / or ultrasound+/- FNA / biopsy requested.</a:t>
            </a:r>
          </a:p>
          <a:p>
            <a:r>
              <a:rPr lang="en-GB" dirty="0"/>
              <a:t>In cases of clinically suspected malignancy, MRI with gadolinium + CT NCA, +/- ultrasound </a:t>
            </a:r>
          </a:p>
          <a:p>
            <a:r>
              <a:rPr lang="en-GB" b="1" dirty="0"/>
              <a:t>If suspicion malignancy is not observed on PE and FNE, plain (non contrast) MRI neck is often still requested. </a:t>
            </a:r>
          </a:p>
        </p:txBody>
      </p:sp>
    </p:spTree>
    <p:extLst>
      <p:ext uri="{BB962C8B-B14F-4D97-AF65-F5344CB8AC3E}">
        <p14:creationId xmlns:p14="http://schemas.microsoft.com/office/powerpoint/2010/main" val="35130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4D33-5578-B2F8-4F58-C82A4C5E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4794-6ED5-8967-13AD-94E70CCE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338 MRI contributed to cancer diagnosis in 4 cases / </a:t>
            </a:r>
            <a:r>
              <a:rPr lang="en-GB" b="1" dirty="0"/>
              <a:t>3 H&amp;N</a:t>
            </a:r>
            <a:r>
              <a:rPr lang="en-GB" dirty="0"/>
              <a:t> cancer cases</a:t>
            </a:r>
          </a:p>
          <a:p>
            <a:r>
              <a:rPr lang="en-GB" dirty="0"/>
              <a:t>1 cancer probably missed</a:t>
            </a:r>
          </a:p>
          <a:p>
            <a:r>
              <a:rPr lang="en-GB" dirty="0"/>
              <a:t>52 additional radiological tests were carried out</a:t>
            </a:r>
          </a:p>
          <a:p>
            <a:r>
              <a:rPr lang="en-GB" dirty="0"/>
              <a:t>35 </a:t>
            </a:r>
            <a:r>
              <a:rPr lang="en-GB" dirty="0" err="1"/>
              <a:t>Panendoscopy</a:t>
            </a:r>
            <a:endParaRPr lang="en-GB" dirty="0"/>
          </a:p>
          <a:p>
            <a:r>
              <a:rPr lang="en-GB" dirty="0"/>
              <a:t>12 tonsillectomy</a:t>
            </a:r>
          </a:p>
          <a:p>
            <a:r>
              <a:rPr lang="en-GB" dirty="0"/>
              <a:t>20 biopsy</a:t>
            </a:r>
          </a:p>
          <a:p>
            <a:r>
              <a:rPr lang="en-GB" dirty="0"/>
              <a:t>(additional 338+ ENT appointments)</a:t>
            </a:r>
          </a:p>
          <a:p>
            <a:r>
              <a:rPr lang="en-GB" dirty="0"/>
              <a:t>At least 1 patient harm event identified (vocal cord paralysis)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45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BEEA-F456-1898-8037-E3335B3A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282D-B928-E432-1581-A753EFBEA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H&amp;N cancer cases discovered on MRI were originating from base of tongue </a:t>
            </a:r>
          </a:p>
          <a:p>
            <a:r>
              <a:rPr lang="en-GB" dirty="0"/>
              <a:t>Only 1 case of malignancy (of hypopharynx) discovered within 2 years of initial assessment.</a:t>
            </a:r>
          </a:p>
        </p:txBody>
      </p:sp>
    </p:spTree>
    <p:extLst>
      <p:ext uri="{BB962C8B-B14F-4D97-AF65-F5344CB8AC3E}">
        <p14:creationId xmlns:p14="http://schemas.microsoft.com/office/powerpoint/2010/main" val="333734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8C26-7ED8-B432-5E03-CAC94347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Recommendations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5C22-2A05-6A50-ECC0-80BD7507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Patients with normal findings on both physical examination and flexible </a:t>
            </a:r>
            <a:r>
              <a:rPr lang="en-GB" dirty="0" err="1"/>
              <a:t>nasoendoscopy</a:t>
            </a:r>
            <a:r>
              <a:rPr lang="en-GB" dirty="0"/>
              <a:t> (FNE) do not require MRI as part of their routine diagnostic evaluation.</a:t>
            </a:r>
          </a:p>
          <a:p>
            <a:endParaRPr lang="en-GB" dirty="0"/>
          </a:p>
          <a:p>
            <a:r>
              <a:rPr lang="en-GB" dirty="0"/>
              <a:t>Patients with normal physical examination and minor changes such as tonsil / tongue base prominence /asymmetry should not routinely undergo MRI evaluation. Possible exception is a convincing history combined with asymmetry / bulkiness of the base of tongue.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3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1A13-0E28-E93E-9D34-A1FF3491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13CC-BAEA-8479-F731-A261B291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patients may have relocated / refused further testing / deceased etc</a:t>
            </a:r>
          </a:p>
          <a:p>
            <a:r>
              <a:rPr lang="en-GB" dirty="0"/>
              <a:t>Audit conducted within radiology with no ENT specialist involved – which could have led to some findings being misunderstood. </a:t>
            </a:r>
          </a:p>
          <a:p>
            <a:r>
              <a:rPr lang="en-GB" dirty="0"/>
              <a:t>ENT examinations were conducted by clinicians of varying levels of experience, including medics across different grades and experienced ANPs. The interpretation of FNE findings, particularly by non-consultant-level practitioners, presented challenges in consistent grading in a few cases.</a:t>
            </a:r>
          </a:p>
          <a:p>
            <a:r>
              <a:rPr lang="en-GB" dirty="0"/>
              <a:t>2021 was a Covid year</a:t>
            </a:r>
          </a:p>
        </p:txBody>
      </p:sp>
    </p:spTree>
    <p:extLst>
      <p:ext uri="{BB962C8B-B14F-4D97-AF65-F5344CB8AC3E}">
        <p14:creationId xmlns:p14="http://schemas.microsoft.com/office/powerpoint/2010/main" val="87311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94BA-22B7-BE69-5321-2BAADEFD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627" y="3803293"/>
            <a:ext cx="8825657" cy="1915647"/>
          </a:xfrm>
        </p:spPr>
        <p:txBody>
          <a:bodyPr/>
          <a:lstStyle/>
          <a:p>
            <a:pPr algn="ctr"/>
            <a:r>
              <a:rPr lang="en-GB" dirty="0"/>
              <a:t>Thank you.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8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C3A0-BED9-87B3-CAE2-E768F4DDF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A0FC-06F8-15BF-D6CE-04CE187B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6F92-8B7D-2253-3DB9-7BEE2D4D6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89"/>
            <a:ext cx="10515600" cy="4637874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1"/>
            <a:r>
              <a:rPr lang="en-GB" b="1" dirty="0"/>
              <a:t>Limited Diagnostic Yield of Plain Neck MRI</a:t>
            </a:r>
            <a:r>
              <a:rPr lang="en-GB" dirty="0"/>
              <a:t>: The subjective impression is that most plain neck MRI studies yield normal findings.</a:t>
            </a:r>
          </a:p>
          <a:p>
            <a:pPr lvl="1"/>
            <a:r>
              <a:rPr lang="en-GB" b="1" dirty="0"/>
              <a:t>Impact of Low Pre-Test Probability: </a:t>
            </a:r>
            <a:r>
              <a:rPr lang="en-GB" dirty="0"/>
              <a:t>The sensitivity of MRI for detecting significant findings diminishes when the pre-test probability of disease is low. </a:t>
            </a:r>
          </a:p>
          <a:p>
            <a:pPr lvl="1"/>
            <a:r>
              <a:rPr lang="en-GB" b="1" dirty="0"/>
              <a:t>Resource and Environmental Concerns</a:t>
            </a:r>
            <a:r>
              <a:rPr lang="en-GB" dirty="0"/>
              <a:t>: The high volume of imaging studies contributes to immense pressure on radiology departments, while also raising concerns about the environmental impact of unnecessary imaging. </a:t>
            </a:r>
          </a:p>
          <a:p>
            <a:pPr lvl="1"/>
            <a:r>
              <a:rPr lang="en-GB" b="1" dirty="0"/>
              <a:t>Limitations in Cancer Detection: </a:t>
            </a:r>
            <a:r>
              <a:rPr lang="en-GB" dirty="0"/>
              <a:t>Even</a:t>
            </a:r>
            <a:r>
              <a:rPr lang="en-GB" b="1" dirty="0"/>
              <a:t> </a:t>
            </a:r>
            <a:r>
              <a:rPr lang="en-GB" dirty="0"/>
              <a:t>histologically confirmed malignancies in the head and neck region may remain occult on MRI, even with the use of contrast-enhanced protocols. </a:t>
            </a:r>
          </a:p>
          <a:p>
            <a:pPr lvl="1"/>
            <a:r>
              <a:rPr lang="en-GB" b="1" dirty="0"/>
              <a:t>Potential Harm to Patients: </a:t>
            </a:r>
            <a:r>
              <a:rPr lang="en-GB" dirty="0"/>
              <a:t>There is a potential for harm from unnecessary imaging, including false positives, incidental findings, patient anxiety, and the downstream effects of overdiagnosis or overtreatment.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95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C62D-F9E1-2449-6987-98C37014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do MRI (if PE and FNE are normal or not suspicious)?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41AB-F4FA-2356-4845-78A02EF7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Hidden areas (tongue base, palatine tonsils, PNS, perhaps piriform sinus)</a:t>
            </a:r>
          </a:p>
          <a:p>
            <a:r>
              <a:rPr lang="en-GB" dirty="0"/>
              <a:t>FNE is perhaps not considered adequate?</a:t>
            </a:r>
          </a:p>
          <a:p>
            <a:endParaRPr lang="en-GB" dirty="0"/>
          </a:p>
          <a:p>
            <a:r>
              <a:rPr lang="en-GB" dirty="0"/>
              <a:t>Unfortunately, MRI is also not very accurate in assessing early-stage malignancy of these areas.</a:t>
            </a:r>
          </a:p>
          <a:p>
            <a:endParaRPr lang="en-GB" dirty="0"/>
          </a:p>
          <a:p>
            <a:r>
              <a:rPr lang="en-GB" dirty="0"/>
              <a:t>I don’t really know, and nobody tells me.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5AAE-0F5B-CD4F-71C9-1771E65E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details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47F6-A993-3572-7E62-935B914F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500 non contrast Neck MRI </a:t>
            </a:r>
            <a:r>
              <a:rPr lang="en-GB" dirty="0"/>
              <a:t>examinations identified between April 2021 and March 2022.</a:t>
            </a:r>
          </a:p>
          <a:p>
            <a:r>
              <a:rPr lang="en-GB" dirty="0"/>
              <a:t>All non-ENT cases (BHI / maxillofacial) excluded.</a:t>
            </a:r>
          </a:p>
          <a:p>
            <a:r>
              <a:rPr lang="en-GB" dirty="0"/>
              <a:t>Cases with high clinical suspicion (mass felt on neck / primary suspected on FNE) were excluded. </a:t>
            </a:r>
          </a:p>
          <a:p>
            <a:r>
              <a:rPr lang="en-GB" dirty="0"/>
              <a:t>Review: Summer 2024, which gave us sufficient time interval (2 years) to identify cases missed both by ENT and radiology.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CB6C-0260-5AC4-BB17-26E1C792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details - Most frequently described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B225-F71F-FCAE-5CDD-5D4E5BD0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Persistent sore throat (at times with pain radiating to ear)</a:t>
            </a:r>
          </a:p>
          <a:p>
            <a:r>
              <a:rPr lang="en-GB" dirty="0"/>
              <a:t>Throat irritation</a:t>
            </a:r>
          </a:p>
          <a:p>
            <a:r>
              <a:rPr lang="en-GB" dirty="0"/>
              <a:t>High dysphagia</a:t>
            </a:r>
          </a:p>
          <a:p>
            <a:r>
              <a:rPr lang="en-GB" dirty="0"/>
              <a:t>Throat discomfort</a:t>
            </a:r>
          </a:p>
          <a:p>
            <a:r>
              <a:rPr lang="en-GB" dirty="0"/>
              <a:t>Feeling of lump, globus etc</a:t>
            </a:r>
          </a:p>
          <a:p>
            <a:r>
              <a:rPr lang="en-GB" dirty="0"/>
              <a:t>FOSIT</a:t>
            </a:r>
          </a:p>
          <a:p>
            <a:r>
              <a:rPr lang="en-GB" dirty="0"/>
              <a:t>Neck pain</a:t>
            </a:r>
          </a:p>
        </p:txBody>
      </p:sp>
    </p:spTree>
    <p:extLst>
      <p:ext uri="{BB962C8B-B14F-4D97-AF65-F5344CB8AC3E}">
        <p14:creationId xmlns:p14="http://schemas.microsoft.com/office/powerpoint/2010/main" val="100518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BA03-DDBB-A658-4AAD-716E6D61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details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A7D3-ADD0-CA8A-AA1A-D4624A7A6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Remaining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338 cases divided into 2 groups based on physical examination and FNE result</a:t>
            </a:r>
            <a:r>
              <a:rPr lang="en-GB" b="1" dirty="0"/>
              <a:t>:</a:t>
            </a:r>
          </a:p>
          <a:p>
            <a:pPr lvl="1"/>
            <a:r>
              <a:rPr lang="en-GB" b="1" dirty="0"/>
              <a:t>ENT Score 0: </a:t>
            </a:r>
            <a:r>
              <a:rPr lang="en-GB" dirty="0"/>
              <a:t>Completely normal (152 patients)</a:t>
            </a:r>
          </a:p>
          <a:p>
            <a:pPr lvl="1"/>
            <a:r>
              <a:rPr lang="en-GB" b="1" dirty="0"/>
              <a:t>ENT score 1: </a:t>
            </a:r>
            <a:r>
              <a:rPr lang="en-GB" dirty="0"/>
              <a:t>Not completely normal but not suspicious of cancer (186 patients)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(ENT score 1: asymmetry of tonsils, tongue base, bulky tongue base, generalized / focal redness, not suspicious neck lumps / nodes, oedematous cords etc)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8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C96B-D0AE-3709-CDE8-5252AD6A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details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1980-338D-FC88-557F-BE86CB7A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MRI results are also divided, into 3 categories:</a:t>
            </a:r>
          </a:p>
          <a:p>
            <a:pPr lvl="1"/>
            <a:r>
              <a:rPr lang="en-GB" b="1" dirty="0"/>
              <a:t>Rad score 0</a:t>
            </a:r>
            <a:r>
              <a:rPr lang="en-GB" dirty="0"/>
              <a:t>: normal</a:t>
            </a:r>
          </a:p>
          <a:p>
            <a:pPr lvl="1"/>
            <a:r>
              <a:rPr lang="en-GB" b="1" dirty="0"/>
              <a:t>Rad score 1</a:t>
            </a:r>
            <a:r>
              <a:rPr lang="en-GB" dirty="0"/>
              <a:t>: not completely normal but not suspicious</a:t>
            </a:r>
          </a:p>
          <a:p>
            <a:pPr lvl="1"/>
            <a:r>
              <a:rPr lang="en-GB" b="1" dirty="0"/>
              <a:t>Rad score 2: </a:t>
            </a:r>
            <a:r>
              <a:rPr lang="en-GB" dirty="0"/>
              <a:t>highly suspicious of malignancy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Rad score 1: incidental findings, asymmetry of tonsils and BOT, cysts, slightly prominent RP nodes, thyroid nodules, haemangioma, dental issues etc</a:t>
            </a:r>
          </a:p>
        </p:txBody>
      </p:sp>
    </p:spTree>
    <p:extLst>
      <p:ext uri="{BB962C8B-B14F-4D97-AF65-F5344CB8AC3E}">
        <p14:creationId xmlns:p14="http://schemas.microsoft.com/office/powerpoint/2010/main" val="428715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CDF8-8730-E838-032F-C81E8A9B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EB2B7F-2E0C-5BAE-72F8-C076E1E4E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00" y="120255"/>
            <a:ext cx="11116600" cy="6737745"/>
          </a:xfrm>
        </p:spPr>
      </p:pic>
    </p:spTree>
    <p:extLst>
      <p:ext uri="{BB962C8B-B14F-4D97-AF65-F5344CB8AC3E}">
        <p14:creationId xmlns:p14="http://schemas.microsoft.com/office/powerpoint/2010/main" val="135537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1386</Words>
  <Application>Microsoft Office PowerPoint</Application>
  <PresentationFormat>Widescreen</PresentationFormat>
  <Paragraphs>179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Calibri</vt:lpstr>
      <vt:lpstr>Century Gothic</vt:lpstr>
      <vt:lpstr>Wingdings 3</vt:lpstr>
      <vt:lpstr>Ion</vt:lpstr>
      <vt:lpstr>Worksheet</vt:lpstr>
      <vt:lpstr>Neck MRI audit </vt:lpstr>
      <vt:lpstr>Current 2ww diagnostic pathway </vt:lpstr>
      <vt:lpstr>Why? </vt:lpstr>
      <vt:lpstr>Why do we do MRI (if PE and FNE are normal or not suspicious)?</vt:lpstr>
      <vt:lpstr>Audit details </vt:lpstr>
      <vt:lpstr>Audit details - Most frequently described symptoms</vt:lpstr>
      <vt:lpstr>Audit details </vt:lpstr>
      <vt:lpstr>Audit details </vt:lpstr>
      <vt:lpstr>PowerPoint Presentation</vt:lpstr>
      <vt:lpstr>Results -  ENT score 0 (152 patients – 45%) </vt:lpstr>
      <vt:lpstr>Additional procedures (in addition to repeat clinic review) ENT score 0 (152 pt)</vt:lpstr>
      <vt:lpstr>Results – ENT score 1 (186 Pt – 55%)</vt:lpstr>
      <vt:lpstr>Results – ENT score 1 (186 Pt – 55%)</vt:lpstr>
      <vt:lpstr>Additional procedures (in addition to repeat clinic review) ENT score 1 (186 Pt – 55%)</vt:lpstr>
      <vt:lpstr>Results – ENT score 1 (186 Pt)</vt:lpstr>
      <vt:lpstr>MRI performance (Vs ENT) for ENT score 1 group -186 Pt</vt:lpstr>
      <vt:lpstr>Total figures</vt:lpstr>
      <vt:lpstr>Literature</vt:lpstr>
      <vt:lpstr>PowerPoint Presentation</vt:lpstr>
      <vt:lpstr>Summary:</vt:lpstr>
      <vt:lpstr>Summary:</vt:lpstr>
      <vt:lpstr> Recommendations  </vt:lpstr>
      <vt:lpstr>Limitations</vt:lpstr>
      <vt:lpstr>Thank you.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Tamas Schiszler</dc:creator>
  <cp:lastModifiedBy>Tamas Schiszler</cp:lastModifiedBy>
  <cp:revision>1</cp:revision>
  <dcterms:created xsi:type="dcterms:W3CDTF">2025-01-16T09:46:13Z</dcterms:created>
  <dcterms:modified xsi:type="dcterms:W3CDTF">2025-01-21T10:54:12Z</dcterms:modified>
</cp:coreProperties>
</file>