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3" r:id="rId1"/>
    <p:sldMasterId id="2147483684" r:id="rId2"/>
  </p:sldMasterIdLst>
  <p:notesMasterIdLst>
    <p:notesMasterId r:id="rId2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Lst>
  <p:sldSz cx="12192000" cy="6858000"/>
  <p:notesSz cx="6858000" cy="9144000"/>
  <p:embeddedFontLst>
    <p:embeddedFont>
      <p:font typeface="Lato" panose="020F0502020204030203" pitchFamily="34" charset="0"/>
      <p:regular r:id="rId22"/>
      <p:bold r:id="rId23"/>
      <p:italic r:id="rId24"/>
      <p:boldItalic r:id="rId25"/>
    </p:embeddedFont>
    <p:embeddedFont>
      <p:font typeface="Roboto" panose="02000000000000000000"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6A20467-91BB-4800-A8E4-DA793E00F360}">
  <a:tblStyle styleId="{E6A20467-91BB-4800-A8E4-DA793E00F360}" styleName="Table_0">
    <a:wholeTbl>
      <a:tcTxStyle>
        <a:font>
          <a:latin typeface="Arial"/>
          <a:ea typeface="Arial"/>
          <a:cs typeface="Arial"/>
        </a:font>
        <a:srgbClr val="000000"/>
      </a:tcTxStyle>
      <a:tcStyle>
        <a:tcBdr>
          <a:left>
            <a:ln cap="flat" cmpd="sng">
              <a:solidFill>
                <a:srgbClr val="000000"/>
              </a:solidFill>
              <a:prstDash val="solid"/>
              <a:round/>
              <a:headEnd type="none" w="sm" len="sm"/>
              <a:tailEnd type="none" w="sm" len="sm"/>
            </a:ln>
          </a:left>
          <a:right>
            <a:ln cap="flat" cmpd="sng">
              <a:solidFill>
                <a:srgbClr val="000000"/>
              </a:solidFill>
              <a:prstDash val="solid"/>
              <a:round/>
              <a:headEnd type="none" w="sm" len="sm"/>
              <a:tailEnd type="none" w="sm" len="sm"/>
            </a:ln>
          </a:right>
          <a:top>
            <a:ln cap="flat" cmpd="sng">
              <a:solidFill>
                <a:srgbClr val="000000"/>
              </a:solidFill>
              <a:prstDash val="solid"/>
              <a:round/>
              <a:headEnd type="none" w="sm" len="sm"/>
              <a:tailEnd type="none" w="sm" len="sm"/>
            </a:ln>
          </a:top>
          <a:bottom>
            <a:ln cap="flat" cmpd="sng">
              <a:solidFill>
                <a:srgbClr val="000000"/>
              </a:solidFill>
              <a:prstDash val="solid"/>
              <a:round/>
              <a:headEnd type="none" w="sm" len="sm"/>
              <a:tailEnd type="none" w="sm" len="sm"/>
            </a:ln>
          </a:bottom>
          <a:insideH>
            <a:ln cap="flat" cmpd="sng">
              <a:solidFill>
                <a:srgbClr val="000000"/>
              </a:solidFill>
              <a:prstDash val="solid"/>
              <a:round/>
              <a:headEnd type="none" w="sm" len="sm"/>
              <a:tailEnd type="none" w="sm" len="sm"/>
            </a:ln>
          </a:insideH>
          <a:insideV>
            <a:ln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8BEC797-F0E9-4807-9636-E2D319941D68}"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821"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2a4cd178512_0_17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4" name="Google Shape;274;g2a4cd178512_0_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g322fd7ef6f4_0_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g322fd7ef6f4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g2a4cd178512_0_6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9" name="Google Shape;389;g2a4cd178512_0_6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Google Shape;398;g2a4cd178512_0_167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99" name="Google Shape;399;g2a4cd178512_0_167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2a4cd178512_0_78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7" name="Google Shape;407;g2a4cd178512_0_7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2"/>
        <p:cNvGrpSpPr/>
        <p:nvPr/>
      </p:nvGrpSpPr>
      <p:grpSpPr>
        <a:xfrm>
          <a:off x="0" y="0"/>
          <a:ext cx="0" cy="0"/>
          <a:chOff x="0" y="0"/>
          <a:chExt cx="0" cy="0"/>
        </a:xfrm>
      </p:grpSpPr>
      <p:sp>
        <p:nvSpPr>
          <p:cNvPr id="413" name="Google Shape;413;g2a4cd178512_0_8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14" name="Google Shape;414;g2a4cd178512_0_8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g2a4cd178512_0_9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2" name="Google Shape;422;g2a4cd178512_0_9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g2a4cd178512_0_116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9" name="Google Shape;429;g2a4cd178512_0_11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Google Shape;435;g2a4cd178512_0_13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36" name="Google Shape;436;g2a4cd178512_0_13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2a4cd178512_0_150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41" name="Google Shape;441;g2a4cd178512_0_15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2a4cd178512_0_3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1" name="Google Shape;281;g2a4cd178512_0_34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g2a4cd178512_0_34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2a4cd178512_0_3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7" name="Google Shape;287;g2a4cd178512_0_3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endParaRPr/>
          </a:p>
          <a:p>
            <a:pPr marL="0" lvl="0" indent="0" algn="l" rtl="0">
              <a:spcBef>
                <a:spcPts val="0"/>
              </a:spcBef>
              <a:spcAft>
                <a:spcPts val="0"/>
              </a:spcAft>
              <a:buNone/>
            </a:pPr>
            <a:endParaRPr/>
          </a:p>
        </p:txBody>
      </p:sp>
      <p:sp>
        <p:nvSpPr>
          <p:cNvPr id="288" name="Google Shape;288;g2a4cd178512_0_35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2a4cd178512_0_3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Google Shape;297;g2a4cd178512_0_3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8" name="Google Shape;298;g2a4cd178512_0_359: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g2a4cd178512_0_3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0" name="Google Shape;320;g2a4cd178512_0_3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2a4cd178512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3" name="Google Shape;333;g2a4cd178512_0_3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g2a4cd178512_0_4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5" name="Google Shape;345;g2a4cd178512_0_4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a4cd178512_0_4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3" name="Google Shape;353;g2a4cd178512_0_40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2a4cd178512_0_4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2a4cd178512_0_4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2.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26.png"/><Relationship Id="rId4" Type="http://schemas.openxmlformats.org/officeDocument/2006/relationships/image" Target="../media/image25.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29.png"/><Relationship Id="rId4" Type="http://schemas.openxmlformats.org/officeDocument/2006/relationships/image" Target="../media/image28.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0.png"/><Relationship Id="rId1" Type="http://schemas.openxmlformats.org/officeDocument/2006/relationships/slideMaster" Target="../slideMasters/slideMaster2.xml"/><Relationship Id="rId4" Type="http://schemas.openxmlformats.org/officeDocument/2006/relationships/image" Target="../media/image31.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7.png"/><Relationship Id="rId4" Type="http://schemas.openxmlformats.org/officeDocument/2006/relationships/image" Target="../media/image1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20.png"/><Relationship Id="rId4" Type="http://schemas.openxmlformats.org/officeDocument/2006/relationships/image" Target="../media/image1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5"/>
        <p:cNvGrpSpPr/>
        <p:nvPr/>
      </p:nvGrpSpPr>
      <p:grpSpPr>
        <a:xfrm>
          <a:off x="0" y="0"/>
          <a:ext cx="0" cy="0"/>
          <a:chOff x="0" y="0"/>
          <a:chExt cx="0" cy="0"/>
        </a:xfrm>
      </p:grpSpPr>
      <p:pic>
        <p:nvPicPr>
          <p:cNvPr id="16" name="Google Shape;16;p2"/>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17" name="Google Shape;17;p2"/>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18" name="Google Shape;18;p2"/>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19" name="Google Shape;19;p2"/>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20" name="Google Shape;20;p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ubTitle" idx="1"/>
          </p:nvPr>
        </p:nvSpPr>
        <p:spPr>
          <a:xfrm>
            <a:off x="1524000" y="3986194"/>
            <a:ext cx="9144000" cy="1271606"/>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2" name="Google Shape;22;p2"/>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23" name="Google Shape;23;p2"/>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24" name="Google Shape;24;p2"/>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Heading, subhead, bullets one column">
  <p:cSld name="Heading, subhead, bullets one column">
    <p:bg>
      <p:bgPr>
        <a:solidFill>
          <a:srgbClr val="F6F8F8"/>
        </a:solidFill>
        <a:effectLst/>
      </p:bgPr>
    </p:bg>
    <p:spTree>
      <p:nvGrpSpPr>
        <p:cNvPr id="1" name="Shape 87"/>
        <p:cNvGrpSpPr/>
        <p:nvPr/>
      </p:nvGrpSpPr>
      <p:grpSpPr>
        <a:xfrm>
          <a:off x="0" y="0"/>
          <a:ext cx="0" cy="0"/>
          <a:chOff x="0" y="0"/>
          <a:chExt cx="0" cy="0"/>
        </a:xfrm>
      </p:grpSpPr>
      <p:sp>
        <p:nvSpPr>
          <p:cNvPr id="88" name="Google Shape;88;p11"/>
          <p:cNvSpPr txBox="1">
            <a:spLocks noGrp="1"/>
          </p:cNvSpPr>
          <p:nvPr>
            <p:ph type="body" idx="1"/>
          </p:nvPr>
        </p:nvSpPr>
        <p:spPr>
          <a:xfrm>
            <a:off x="432000" y="2771999"/>
            <a:ext cx="11088000" cy="3456000"/>
          </a:xfrm>
          <a:prstGeom prst="rect">
            <a:avLst/>
          </a:prstGeom>
          <a:noFill/>
          <a:ln>
            <a:noFill/>
          </a:ln>
        </p:spPr>
        <p:txBody>
          <a:bodyPr spcFirstLastPara="1" wrap="square" lIns="0" tIns="0" rIns="0" bIns="0" anchor="t" anchorCtr="0">
            <a:normAutofit/>
          </a:bodyPr>
          <a:lstStyle>
            <a:lvl1pPr marL="457200" lvl="0" indent="-228600" algn="l" rtl="0">
              <a:lnSpc>
                <a:spcPct val="100000"/>
              </a:lnSpc>
              <a:spcBef>
                <a:spcPts val="0"/>
              </a:spcBef>
              <a:spcAft>
                <a:spcPts val="0"/>
              </a:spcAft>
              <a:buClr>
                <a:schemeClr val="dk1"/>
              </a:buClr>
              <a:buSzPts val="2200"/>
              <a:buNone/>
              <a:defRPr sz="2200" b="0">
                <a:solidFill>
                  <a:schemeClr val="dk1"/>
                </a:solidFill>
              </a:defRPr>
            </a:lvl1pPr>
            <a:lvl2pPr marL="914400" lvl="1" indent="-368300" algn="l" rtl="0">
              <a:lnSpc>
                <a:spcPct val="90000"/>
              </a:lnSpc>
              <a:spcBef>
                <a:spcPts val="600"/>
              </a:spcBef>
              <a:spcAft>
                <a:spcPts val="0"/>
              </a:spcAft>
              <a:buClr>
                <a:schemeClr val="dk1"/>
              </a:buClr>
              <a:buSzPts val="2200"/>
              <a:buChar char="•"/>
              <a:defRPr sz="2200">
                <a:solidFill>
                  <a:schemeClr val="dk1"/>
                </a:solidFill>
              </a:defRPr>
            </a:lvl2pPr>
            <a:lvl3pPr marL="1371600" lvl="2" indent="-368300" algn="l" rtl="0">
              <a:lnSpc>
                <a:spcPct val="90000"/>
              </a:lnSpc>
              <a:spcBef>
                <a:spcPts val="500"/>
              </a:spcBef>
              <a:spcAft>
                <a:spcPts val="0"/>
              </a:spcAft>
              <a:buClr>
                <a:schemeClr val="dk1"/>
              </a:buClr>
              <a:buSzPts val="2200"/>
              <a:buChar char="•"/>
              <a:defRPr sz="2200">
                <a:solidFill>
                  <a:schemeClr val="dk1"/>
                </a:solidFill>
              </a:defRPr>
            </a:lvl3pPr>
            <a:lvl4pPr marL="1828800" lvl="3" indent="-368300" algn="l" rtl="0">
              <a:lnSpc>
                <a:spcPct val="90000"/>
              </a:lnSpc>
              <a:spcBef>
                <a:spcPts val="500"/>
              </a:spcBef>
              <a:spcAft>
                <a:spcPts val="0"/>
              </a:spcAft>
              <a:buClr>
                <a:schemeClr val="dk1"/>
              </a:buClr>
              <a:buSzPts val="2200"/>
              <a:buChar char="•"/>
              <a:defRPr sz="2200">
                <a:solidFill>
                  <a:schemeClr val="dk1"/>
                </a:solidFill>
              </a:defRPr>
            </a:lvl4pPr>
            <a:lvl5pPr marL="2286000" lvl="4" indent="-368300" algn="l" rtl="0">
              <a:lnSpc>
                <a:spcPct val="90000"/>
              </a:lnSpc>
              <a:spcBef>
                <a:spcPts val="500"/>
              </a:spcBef>
              <a:spcAft>
                <a:spcPts val="0"/>
              </a:spcAft>
              <a:buClr>
                <a:schemeClr val="dk1"/>
              </a:buClr>
              <a:buSzPts val="2200"/>
              <a:buChar char="•"/>
              <a:defRPr sz="22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89" name="Google Shape;89;p11"/>
          <p:cNvSpPr txBox="1">
            <a:spLocks noGrp="1"/>
          </p:cNvSpPr>
          <p:nvPr>
            <p:ph type="body" idx="2"/>
          </p:nvPr>
        </p:nvSpPr>
        <p:spPr>
          <a:xfrm>
            <a:off x="432001" y="2088000"/>
            <a:ext cx="11012700" cy="577800"/>
          </a:xfrm>
          <a:prstGeom prst="rect">
            <a:avLst/>
          </a:prstGeom>
          <a:noFill/>
          <a:ln>
            <a:noFill/>
          </a:ln>
        </p:spPr>
        <p:txBody>
          <a:bodyPr spcFirstLastPara="1" wrap="square" lIns="0" tIns="0" rIns="0" bIns="0" anchor="t" anchorCtr="0">
            <a:noAutofit/>
          </a:bodyPr>
          <a:lstStyle>
            <a:lvl1pPr marL="457200" lvl="0" indent="-228600" algn="l" rtl="0">
              <a:lnSpc>
                <a:spcPct val="91666"/>
              </a:lnSpc>
              <a:spcBef>
                <a:spcPts val="0"/>
              </a:spcBef>
              <a:spcAft>
                <a:spcPts val="0"/>
              </a:spcAft>
              <a:buClr>
                <a:schemeClr val="dk1"/>
              </a:buClr>
              <a:buSzPts val="2400"/>
              <a:buNone/>
              <a:defRPr sz="2400" b="1">
                <a:solidFill>
                  <a:schemeClr val="accent6"/>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90" name="Google Shape;90;p11"/>
          <p:cNvSpPr txBox="1"/>
          <p:nvPr/>
        </p:nvSpPr>
        <p:spPr>
          <a:xfrm>
            <a:off x="4700954" y="4232031"/>
            <a:ext cx="0" cy="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endParaRPr sz="1200" b="1">
              <a:solidFill>
                <a:schemeClr val="accent1"/>
              </a:solidFill>
              <a:latin typeface="Calibri"/>
              <a:ea typeface="Calibri"/>
              <a:cs typeface="Calibri"/>
              <a:sym typeface="Calibri"/>
            </a:endParaRPr>
          </a:p>
        </p:txBody>
      </p:sp>
      <p:sp>
        <p:nvSpPr>
          <p:cNvPr id="91" name="Google Shape;91;p11"/>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
        <p:nvSpPr>
          <p:cNvPr id="92" name="Google Shape;92;p11"/>
          <p:cNvSpPr txBox="1">
            <a:spLocks noGrp="1"/>
          </p:cNvSpPr>
          <p:nvPr>
            <p:ph type="title"/>
          </p:nvPr>
        </p:nvSpPr>
        <p:spPr>
          <a:xfrm>
            <a:off x="432000" y="432000"/>
            <a:ext cx="11404200" cy="8652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cxnSp>
        <p:nvCxnSpPr>
          <p:cNvPr id="93" name="Google Shape;93;p11"/>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pic>
        <p:nvPicPr>
          <p:cNvPr id="94" name="Google Shape;94;p11"/>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 Grid boxes, Titles 3UP">
  <p:cSld name="TEXT Grid boxes, Titles 3UP">
    <p:spTree>
      <p:nvGrpSpPr>
        <p:cNvPr id="1" name="Shape 95"/>
        <p:cNvGrpSpPr/>
        <p:nvPr/>
      </p:nvGrpSpPr>
      <p:grpSpPr>
        <a:xfrm>
          <a:off x="0" y="0"/>
          <a:ext cx="0" cy="0"/>
          <a:chOff x="0" y="0"/>
          <a:chExt cx="0" cy="0"/>
        </a:xfrm>
      </p:grpSpPr>
      <p:pic>
        <p:nvPicPr>
          <p:cNvPr id="96" name="Google Shape;96;p12"/>
          <p:cNvPicPr preferRelativeResize="0"/>
          <p:nvPr/>
        </p:nvPicPr>
        <p:blipFill rotWithShape="1">
          <a:blip r:embed="rId2">
            <a:alphaModFix/>
          </a:blip>
          <a:srcRect/>
          <a:stretch/>
        </p:blipFill>
        <p:spPr>
          <a:xfrm rot="10800000">
            <a:off x="9220371" y="244040"/>
            <a:ext cx="3064671" cy="187960"/>
          </a:xfrm>
          <a:prstGeom prst="rect">
            <a:avLst/>
          </a:prstGeom>
          <a:noFill/>
          <a:ln>
            <a:noFill/>
          </a:ln>
        </p:spPr>
      </p:pic>
      <p:sp>
        <p:nvSpPr>
          <p:cNvPr id="97" name="Google Shape;97;p12"/>
          <p:cNvSpPr txBox="1">
            <a:spLocks noGrp="1"/>
          </p:cNvSpPr>
          <p:nvPr>
            <p:ph type="title"/>
          </p:nvPr>
        </p:nvSpPr>
        <p:spPr>
          <a:xfrm>
            <a:off x="432000" y="432000"/>
            <a:ext cx="11404200" cy="6957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chemeClr val="dk1"/>
              </a:buClr>
              <a:buSzPts val="3600"/>
              <a:buFont typeface="Calibri"/>
              <a:buNone/>
              <a:defRPr sz="3600" b="1">
                <a:solidFill>
                  <a:schemeClr val="dk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98" name="Google Shape;98;p12"/>
          <p:cNvSpPr/>
          <p:nvPr/>
        </p:nvSpPr>
        <p:spPr>
          <a:xfrm>
            <a:off x="412708"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9" name="Google Shape;99;p12"/>
          <p:cNvSpPr txBox="1">
            <a:spLocks noGrp="1"/>
          </p:cNvSpPr>
          <p:nvPr>
            <p:ph type="body" idx="1"/>
          </p:nvPr>
        </p:nvSpPr>
        <p:spPr>
          <a:xfrm>
            <a:off x="520708"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0" name="Google Shape;100;p12"/>
          <p:cNvSpPr txBox="1">
            <a:spLocks noGrp="1"/>
          </p:cNvSpPr>
          <p:nvPr>
            <p:ph type="body" idx="2"/>
          </p:nvPr>
        </p:nvSpPr>
        <p:spPr>
          <a:xfrm>
            <a:off x="412708"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1" name="Google Shape;101;p12"/>
          <p:cNvSpPr/>
          <p:nvPr/>
        </p:nvSpPr>
        <p:spPr>
          <a:xfrm>
            <a:off x="4366871"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2"/>
          <p:cNvSpPr txBox="1">
            <a:spLocks noGrp="1"/>
          </p:cNvSpPr>
          <p:nvPr>
            <p:ph type="body" idx="3"/>
          </p:nvPr>
        </p:nvSpPr>
        <p:spPr>
          <a:xfrm>
            <a:off x="4474871" y="1897014"/>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3" name="Google Shape;103;p12"/>
          <p:cNvSpPr txBox="1">
            <a:spLocks noGrp="1"/>
          </p:cNvSpPr>
          <p:nvPr>
            <p:ph type="body" idx="4"/>
          </p:nvPr>
        </p:nvSpPr>
        <p:spPr>
          <a:xfrm>
            <a:off x="4366871"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4" name="Google Shape;104;p12"/>
          <p:cNvSpPr/>
          <p:nvPr/>
        </p:nvSpPr>
        <p:spPr>
          <a:xfrm>
            <a:off x="8259249" y="1735014"/>
            <a:ext cx="3564000" cy="1008000"/>
          </a:xfrm>
          <a:prstGeom prst="round2SameRect">
            <a:avLst>
              <a:gd name="adj1" fmla="val 16667"/>
              <a:gd name="adj2" fmla="val 0"/>
            </a:avLst>
          </a:prstGeom>
          <a:solidFill>
            <a:srgbClr val="E4EBE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5" name="Google Shape;105;p12"/>
          <p:cNvSpPr txBox="1">
            <a:spLocks noGrp="1"/>
          </p:cNvSpPr>
          <p:nvPr>
            <p:ph type="body" idx="5"/>
          </p:nvPr>
        </p:nvSpPr>
        <p:spPr>
          <a:xfrm>
            <a:off x="8367249" y="1891996"/>
            <a:ext cx="3348000" cy="684000"/>
          </a:xfrm>
          <a:prstGeom prst="rect">
            <a:avLst/>
          </a:prstGeom>
          <a:noFill/>
          <a:ln>
            <a:noFill/>
          </a:ln>
        </p:spPr>
        <p:txBody>
          <a:bodyPr spcFirstLastPara="1" wrap="square" lIns="91425" tIns="45700" rIns="91425" bIns="45700" anchor="ctr" anchorCtr="0">
            <a:normAutofit/>
          </a:bodyPr>
          <a:lstStyle>
            <a:lvl1pPr marL="457200" lvl="0" indent="-228600" algn="ctr" rtl="0">
              <a:lnSpc>
                <a:spcPct val="90000"/>
              </a:lnSpc>
              <a:spcBef>
                <a:spcPts val="1000"/>
              </a:spcBef>
              <a:spcAft>
                <a:spcPts val="0"/>
              </a:spcAft>
              <a:buClr>
                <a:schemeClr val="accent6"/>
              </a:buClr>
              <a:buSzPts val="2200"/>
              <a:buNone/>
              <a:defRPr sz="2200" b="1">
                <a:solidFill>
                  <a:schemeClr val="accent6"/>
                </a:solidFill>
              </a:defRPr>
            </a:lvl1pPr>
            <a:lvl2pPr marL="914400" lvl="1" indent="-342900" algn="l" rtl="0">
              <a:lnSpc>
                <a:spcPct val="90000"/>
              </a:lnSpc>
              <a:spcBef>
                <a:spcPts val="500"/>
              </a:spcBef>
              <a:spcAft>
                <a:spcPts val="0"/>
              </a:spcAft>
              <a:buClr>
                <a:schemeClr val="dk1"/>
              </a:buClr>
              <a:buSzPts val="1800"/>
              <a:buChar char="•"/>
              <a:defRPr/>
            </a:lvl2pPr>
            <a:lvl3pPr marL="1371600" lvl="2" indent="-342900" algn="l" rtl="0">
              <a:lnSpc>
                <a:spcPct val="90000"/>
              </a:lnSpc>
              <a:spcBef>
                <a:spcPts val="500"/>
              </a:spcBef>
              <a:spcAft>
                <a:spcPts val="0"/>
              </a:spcAft>
              <a:buClr>
                <a:schemeClr val="dk1"/>
              </a:buClr>
              <a:buSzPts val="1800"/>
              <a:buChar char="•"/>
              <a:defRPr/>
            </a:lvl3pPr>
            <a:lvl4pPr marL="1828800" lvl="3" indent="-342900" algn="l" rtl="0">
              <a:lnSpc>
                <a:spcPct val="90000"/>
              </a:lnSpc>
              <a:spcBef>
                <a:spcPts val="500"/>
              </a:spcBef>
              <a:spcAft>
                <a:spcPts val="0"/>
              </a:spcAft>
              <a:buClr>
                <a:schemeClr val="dk1"/>
              </a:buClr>
              <a:buSzPts val="1800"/>
              <a:buChar char="•"/>
              <a:defRPr/>
            </a:lvl4pPr>
            <a:lvl5pPr marL="2286000" lvl="4" indent="-342900" algn="l" rtl="0">
              <a:lnSpc>
                <a:spcPct val="90000"/>
              </a:lnSpc>
              <a:spcBef>
                <a:spcPts val="500"/>
              </a:spcBef>
              <a:spcAft>
                <a:spcPts val="0"/>
              </a:spcAft>
              <a:buClr>
                <a:schemeClr val="dk1"/>
              </a:buClr>
              <a:buSzPts val="1800"/>
              <a:buChar char="•"/>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sp>
        <p:nvSpPr>
          <p:cNvPr id="106" name="Google Shape;106;p12"/>
          <p:cNvSpPr txBox="1">
            <a:spLocks noGrp="1"/>
          </p:cNvSpPr>
          <p:nvPr>
            <p:ph type="body" idx="6"/>
          </p:nvPr>
        </p:nvSpPr>
        <p:spPr>
          <a:xfrm>
            <a:off x="8259249" y="2743014"/>
            <a:ext cx="3564000" cy="3312000"/>
          </a:xfrm>
          <a:prstGeom prst="rect">
            <a:avLst/>
          </a:prstGeom>
          <a:solidFill>
            <a:srgbClr val="F2F2F2"/>
          </a:solidFill>
          <a:ln>
            <a:noFill/>
          </a:ln>
        </p:spPr>
        <p:txBody>
          <a:bodyPr spcFirstLastPara="1" wrap="square" lIns="216000" tIns="216000" rIns="216000" bIns="216000" anchor="t" anchorCtr="0">
            <a:noAutofit/>
          </a:bodyPr>
          <a:lstStyle>
            <a:lvl1pPr marL="457200" lvl="0" indent="-228600" algn="l" rtl="0">
              <a:lnSpc>
                <a:spcPct val="122222"/>
              </a:lnSpc>
              <a:spcBef>
                <a:spcPts val="0"/>
              </a:spcBef>
              <a:spcAft>
                <a:spcPts val="0"/>
              </a:spcAft>
              <a:buClr>
                <a:schemeClr val="dk1"/>
              </a:buClr>
              <a:buSzPts val="1800"/>
              <a:buNone/>
              <a:defRPr sz="1800">
                <a:solidFill>
                  <a:schemeClr val="dk1"/>
                </a:solidFill>
              </a:defRPr>
            </a:lvl1pPr>
            <a:lvl2pPr marL="914400" lvl="1" indent="-228600" algn="l" rtl="0">
              <a:lnSpc>
                <a:spcPct val="90000"/>
              </a:lnSpc>
              <a:spcBef>
                <a:spcPts val="900"/>
              </a:spcBef>
              <a:spcAft>
                <a:spcPts val="0"/>
              </a:spcAft>
              <a:buClr>
                <a:schemeClr val="dk1"/>
              </a:buClr>
              <a:buSzPts val="1800"/>
              <a:buNone/>
              <a:defRPr sz="1800">
                <a:solidFill>
                  <a:schemeClr val="dk1"/>
                </a:solidFill>
              </a:defRPr>
            </a:lvl2pPr>
            <a:lvl3pPr marL="1371600" lvl="2" indent="-228600" algn="l" rtl="0">
              <a:lnSpc>
                <a:spcPct val="90000"/>
              </a:lnSpc>
              <a:spcBef>
                <a:spcPts val="500"/>
              </a:spcBef>
              <a:spcAft>
                <a:spcPts val="0"/>
              </a:spcAft>
              <a:buClr>
                <a:schemeClr val="dk1"/>
              </a:buClr>
              <a:buSzPts val="1800"/>
              <a:buNone/>
              <a:defRPr sz="1800">
                <a:solidFill>
                  <a:schemeClr val="dk1"/>
                </a:solidFill>
              </a:defRPr>
            </a:lvl3pPr>
            <a:lvl4pPr marL="1828800" lvl="3" indent="-228600" algn="l" rtl="0">
              <a:lnSpc>
                <a:spcPct val="90000"/>
              </a:lnSpc>
              <a:spcBef>
                <a:spcPts val="500"/>
              </a:spcBef>
              <a:spcAft>
                <a:spcPts val="0"/>
              </a:spcAft>
              <a:buClr>
                <a:schemeClr val="dk1"/>
              </a:buClr>
              <a:buSzPts val="1800"/>
              <a:buNone/>
              <a:defRPr sz="1800">
                <a:solidFill>
                  <a:schemeClr val="dk1"/>
                </a:solidFill>
              </a:defRPr>
            </a:lvl4pPr>
            <a:lvl5pPr marL="2286000" lvl="4" indent="-228600" algn="l" rtl="0">
              <a:lnSpc>
                <a:spcPct val="90000"/>
              </a:lnSpc>
              <a:spcBef>
                <a:spcPts val="500"/>
              </a:spcBef>
              <a:spcAft>
                <a:spcPts val="0"/>
              </a:spcAft>
              <a:buClr>
                <a:schemeClr val="dk1"/>
              </a:buClr>
              <a:buSzPts val="1800"/>
              <a:buNone/>
              <a:defRPr sz="1800">
                <a:solidFill>
                  <a:schemeClr val="dk1"/>
                </a:solidFill>
              </a:defRPr>
            </a:lvl5pPr>
            <a:lvl6pPr marL="2743200" lvl="5" indent="-342900" algn="l" rtl="0">
              <a:lnSpc>
                <a:spcPct val="90000"/>
              </a:lnSpc>
              <a:spcBef>
                <a:spcPts val="500"/>
              </a:spcBef>
              <a:spcAft>
                <a:spcPts val="0"/>
              </a:spcAft>
              <a:buClr>
                <a:schemeClr val="dk1"/>
              </a:buClr>
              <a:buSzPts val="1800"/>
              <a:buChar char="•"/>
              <a:defRPr/>
            </a:lvl6pPr>
            <a:lvl7pPr marL="3200400" lvl="6" indent="-342900" algn="l" rtl="0">
              <a:lnSpc>
                <a:spcPct val="90000"/>
              </a:lnSpc>
              <a:spcBef>
                <a:spcPts val="500"/>
              </a:spcBef>
              <a:spcAft>
                <a:spcPts val="0"/>
              </a:spcAft>
              <a:buClr>
                <a:schemeClr val="dk1"/>
              </a:buClr>
              <a:buSzPts val="1800"/>
              <a:buChar char="•"/>
              <a:defRPr/>
            </a:lvl7pPr>
            <a:lvl8pPr marL="3657600" lvl="7" indent="-342900" algn="l" rtl="0">
              <a:lnSpc>
                <a:spcPct val="90000"/>
              </a:lnSpc>
              <a:spcBef>
                <a:spcPts val="500"/>
              </a:spcBef>
              <a:spcAft>
                <a:spcPts val="0"/>
              </a:spcAft>
              <a:buClr>
                <a:schemeClr val="dk1"/>
              </a:buClr>
              <a:buSzPts val="1800"/>
              <a:buChar char="•"/>
              <a:defRPr/>
            </a:lvl8pPr>
            <a:lvl9pPr marL="4114800" lvl="8" indent="-342900" algn="l" rtl="0">
              <a:lnSpc>
                <a:spcPct val="90000"/>
              </a:lnSpc>
              <a:spcBef>
                <a:spcPts val="500"/>
              </a:spcBef>
              <a:spcAft>
                <a:spcPts val="0"/>
              </a:spcAft>
              <a:buClr>
                <a:schemeClr val="dk1"/>
              </a:buClr>
              <a:buSzPts val="1800"/>
              <a:buChar char="•"/>
              <a:defRPr/>
            </a:lvl9pPr>
          </a:lstStyle>
          <a:p>
            <a:endParaRPr/>
          </a:p>
        </p:txBody>
      </p:sp>
      <p:cxnSp>
        <p:nvCxnSpPr>
          <p:cNvPr id="107" name="Google Shape;107;p12"/>
          <p:cNvCxnSpPr/>
          <p:nvPr/>
        </p:nvCxnSpPr>
        <p:spPr>
          <a:xfrm>
            <a:off x="432000" y="6336000"/>
            <a:ext cx="11376000" cy="0"/>
          </a:xfrm>
          <a:prstGeom prst="straightConnector1">
            <a:avLst/>
          </a:prstGeom>
          <a:noFill/>
          <a:ln w="9525" cap="flat" cmpd="sng">
            <a:solidFill>
              <a:schemeClr val="accent2"/>
            </a:solidFill>
            <a:prstDash val="solid"/>
            <a:miter lim="800000"/>
            <a:headEnd type="none" w="sm" len="sm"/>
            <a:tailEnd type="none" w="sm" len="sm"/>
          </a:ln>
        </p:spPr>
      </p:cxnSp>
      <p:sp>
        <p:nvSpPr>
          <p:cNvPr id="108" name="Google Shape;108;p12"/>
          <p:cNvSpPr/>
          <p:nvPr/>
        </p:nvSpPr>
        <p:spPr>
          <a:xfrm>
            <a:off x="11444644" y="6404977"/>
            <a:ext cx="372300" cy="27690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a:solidFill>
                  <a:schemeClr val="accent6"/>
                </a:solidFill>
                <a:latin typeface="Calibri"/>
                <a:ea typeface="Calibri"/>
                <a:cs typeface="Calibri"/>
                <a:sym typeface="Calibri"/>
              </a:rPr>
              <a:t>‹#›</a:t>
            </a:fld>
            <a:endParaRPr sz="1200">
              <a:solidFill>
                <a:schemeClr val="accent6"/>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5"/>
        <p:cNvGrpSpPr/>
        <p:nvPr/>
      </p:nvGrpSpPr>
      <p:grpSpPr>
        <a:xfrm>
          <a:off x="0" y="0"/>
          <a:ext cx="0" cy="0"/>
          <a:chOff x="0" y="0"/>
          <a:chExt cx="0" cy="0"/>
        </a:xfrm>
      </p:grpSpPr>
      <p:pic>
        <p:nvPicPr>
          <p:cNvPr id="116" name="Google Shape;116;p14"/>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17" name="Google Shape;117;p14"/>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18" name="Google Shape;118;p14"/>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19" name="Google Shape;119;p14"/>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20" name="Google Shape;120;p14"/>
          <p:cNvSpPr txBox="1">
            <a:spLocks noGrp="1"/>
          </p:cNvSpPr>
          <p:nvPr>
            <p:ph type="ctrTitle"/>
          </p:nvPr>
        </p:nvSpPr>
        <p:spPr>
          <a:xfrm>
            <a:off x="1524000" y="1122363"/>
            <a:ext cx="9144000" cy="23877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lt1"/>
              </a:buClr>
              <a:buSzPts val="6000"/>
              <a:buFont typeface="Arial"/>
              <a:buNone/>
              <a:defRPr sz="6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1" name="Google Shape;121;p14"/>
          <p:cNvSpPr txBox="1">
            <a:spLocks noGrp="1"/>
          </p:cNvSpPr>
          <p:nvPr>
            <p:ph type="subTitle" idx="1"/>
          </p:nvPr>
        </p:nvSpPr>
        <p:spPr>
          <a:xfrm>
            <a:off x="1524000" y="3986194"/>
            <a:ext cx="9144000" cy="1271700"/>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lt1"/>
              </a:buClr>
              <a:buSzPts val="2400"/>
              <a:buNone/>
              <a:defRPr sz="2400">
                <a:solidFill>
                  <a:schemeClr val="lt1"/>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22" name="Google Shape;122;p1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23" name="Google Shape;123;p14"/>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24" name="Google Shape;124;p14"/>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25"/>
        <p:cNvGrpSpPr/>
        <p:nvPr/>
      </p:nvGrpSpPr>
      <p:grpSpPr>
        <a:xfrm>
          <a:off x="0" y="0"/>
          <a:ext cx="0" cy="0"/>
          <a:chOff x="0" y="0"/>
          <a:chExt cx="0" cy="0"/>
        </a:xfrm>
      </p:grpSpPr>
      <p:pic>
        <p:nvPicPr>
          <p:cNvPr id="126" name="Google Shape;126;p15"/>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27" name="Google Shape;127;p15"/>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28" name="Google Shape;128;p15"/>
          <p:cNvPicPr preferRelativeResize="0"/>
          <p:nvPr/>
        </p:nvPicPr>
        <p:blipFill rotWithShape="1">
          <a:blip r:embed="rId4">
            <a:alphaModFix/>
          </a:blip>
          <a:srcRect l="8147" b="33146"/>
          <a:stretch/>
        </p:blipFill>
        <p:spPr>
          <a:xfrm>
            <a:off x="1" y="4480660"/>
            <a:ext cx="3091181" cy="2377341"/>
          </a:xfrm>
          <a:prstGeom prst="rect">
            <a:avLst/>
          </a:prstGeom>
          <a:noFill/>
          <a:ln>
            <a:noFill/>
          </a:ln>
        </p:spPr>
      </p:pic>
      <p:pic>
        <p:nvPicPr>
          <p:cNvPr id="129" name="Google Shape;129;p15"/>
          <p:cNvPicPr preferRelativeResize="0"/>
          <p:nvPr/>
        </p:nvPicPr>
        <p:blipFill rotWithShape="1">
          <a:blip r:embed="rId5">
            <a:alphaModFix/>
          </a:blip>
          <a:srcRect/>
          <a:stretch/>
        </p:blipFill>
        <p:spPr>
          <a:xfrm>
            <a:off x="10445751" y="1519647"/>
            <a:ext cx="1155699" cy="927100"/>
          </a:xfrm>
          <a:prstGeom prst="rect">
            <a:avLst/>
          </a:prstGeom>
          <a:noFill/>
          <a:ln>
            <a:noFill/>
          </a:ln>
        </p:spPr>
      </p:pic>
      <p:sp>
        <p:nvSpPr>
          <p:cNvPr id="130" name="Google Shape;130;p15"/>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1" name="Google Shape;131;p1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2" name="Google Shape;132;p15"/>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133"/>
        <p:cNvGrpSpPr/>
        <p:nvPr/>
      </p:nvGrpSpPr>
      <p:grpSpPr>
        <a:xfrm>
          <a:off x="0" y="0"/>
          <a:ext cx="0" cy="0"/>
          <a:chOff x="0" y="0"/>
          <a:chExt cx="0" cy="0"/>
        </a:xfrm>
      </p:grpSpPr>
      <p:pic>
        <p:nvPicPr>
          <p:cNvPr id="134" name="Google Shape;134;p16"/>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35" name="Google Shape;135;p16"/>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36" name="Google Shape;136;p16"/>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7" name="Google Shape;137;p1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38" name="Google Shape;138;p16"/>
          <p:cNvPicPr preferRelativeResize="0"/>
          <p:nvPr/>
        </p:nvPicPr>
        <p:blipFill rotWithShape="1">
          <a:blip r:embed="rId4">
            <a:alphaModFix/>
          </a:blip>
          <a:srcRect l="34054" b="22342"/>
          <a:stretch/>
        </p:blipFill>
        <p:spPr>
          <a:xfrm>
            <a:off x="0" y="4812138"/>
            <a:ext cx="1737361" cy="2045862"/>
          </a:xfrm>
          <a:prstGeom prst="rect">
            <a:avLst/>
          </a:prstGeom>
          <a:noFill/>
          <a:ln>
            <a:noFill/>
          </a:ln>
        </p:spPr>
      </p:pic>
      <p:pic>
        <p:nvPicPr>
          <p:cNvPr id="139" name="Google Shape;139;p16"/>
          <p:cNvPicPr preferRelativeResize="0"/>
          <p:nvPr/>
        </p:nvPicPr>
        <p:blipFill rotWithShape="1">
          <a:blip r:embed="rId5">
            <a:alphaModFix/>
          </a:blip>
          <a:srcRect/>
          <a:stretch/>
        </p:blipFill>
        <p:spPr>
          <a:xfrm rot="-5400000">
            <a:off x="10129459" y="1714917"/>
            <a:ext cx="1579206" cy="1184404"/>
          </a:xfrm>
          <a:prstGeom prst="rect">
            <a:avLst/>
          </a:prstGeom>
          <a:noFill/>
          <a:ln>
            <a:noFill/>
          </a:ln>
        </p:spPr>
      </p:pic>
      <p:pic>
        <p:nvPicPr>
          <p:cNvPr id="140" name="Google Shape;140;p16"/>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1"/>
        <p:cNvGrpSpPr/>
        <p:nvPr/>
      </p:nvGrpSpPr>
      <p:grpSpPr>
        <a:xfrm>
          <a:off x="0" y="0"/>
          <a:ext cx="0" cy="0"/>
          <a:chOff x="0" y="0"/>
          <a:chExt cx="0" cy="0"/>
        </a:xfrm>
      </p:grpSpPr>
      <p:sp>
        <p:nvSpPr>
          <p:cNvPr id="142" name="Google Shape;142;p1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3" name="Google Shape;143;p1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4" name="Google Shape;144;p1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45" name="Google Shape;145;p17"/>
          <p:cNvPicPr preferRelativeResize="0"/>
          <p:nvPr/>
        </p:nvPicPr>
        <p:blipFill rotWithShape="1">
          <a:blip r:embed="rId2">
            <a:alphaModFix/>
          </a:blip>
          <a:srcRect/>
          <a:stretch/>
        </p:blipFill>
        <p:spPr>
          <a:xfrm>
            <a:off x="400051" y="6030393"/>
            <a:ext cx="3628847" cy="691084"/>
          </a:xfrm>
          <a:prstGeom prst="rect">
            <a:avLst/>
          </a:prstGeom>
          <a:noFill/>
          <a:ln>
            <a:noFill/>
          </a:ln>
        </p:spPr>
      </p:pic>
      <p:pic>
        <p:nvPicPr>
          <p:cNvPr id="146" name="Google Shape;146;p17"/>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147"/>
        <p:cNvGrpSpPr/>
        <p:nvPr/>
      </p:nvGrpSpPr>
      <p:grpSpPr>
        <a:xfrm>
          <a:off x="0" y="0"/>
          <a:ext cx="0" cy="0"/>
          <a:chOff x="0" y="0"/>
          <a:chExt cx="0" cy="0"/>
        </a:xfrm>
      </p:grpSpPr>
      <p:pic>
        <p:nvPicPr>
          <p:cNvPr id="148" name="Google Shape;148;p18"/>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49" name="Google Shape;149;p18"/>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0" name="Google Shape;150;p18"/>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151" name="Google Shape;151;p18"/>
          <p:cNvSpPr txBox="1">
            <a:spLocks noGrp="1"/>
          </p:cNvSpPr>
          <p:nvPr>
            <p:ph type="title"/>
          </p:nvPr>
        </p:nvSpPr>
        <p:spPr>
          <a:xfrm>
            <a:off x="838200" y="256230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2" name="Google Shape;152;p1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53" name="Google Shape;153;p18"/>
          <p:cNvPicPr preferRelativeResize="0"/>
          <p:nvPr/>
        </p:nvPicPr>
        <p:blipFill rotWithShape="1">
          <a:blip r:embed="rId5">
            <a:alphaModFix/>
          </a:blip>
          <a:srcRect/>
          <a:stretch/>
        </p:blipFill>
        <p:spPr>
          <a:xfrm rot="-9311719">
            <a:off x="10164504" y="1227961"/>
            <a:ext cx="1342275" cy="1285674"/>
          </a:xfrm>
          <a:prstGeom prst="rect">
            <a:avLst/>
          </a:prstGeom>
          <a:noFill/>
          <a:ln>
            <a:noFill/>
          </a:ln>
        </p:spPr>
      </p:pic>
      <p:pic>
        <p:nvPicPr>
          <p:cNvPr id="154" name="Google Shape;154;p18"/>
          <p:cNvPicPr preferRelativeResize="0"/>
          <p:nvPr/>
        </p:nvPicPr>
        <p:blipFill rotWithShape="1">
          <a:blip r:embed="rId6">
            <a:alphaModFix/>
          </a:blip>
          <a:srcRect l="8147" b="33146"/>
          <a:stretch/>
        </p:blipFill>
        <p:spPr>
          <a:xfrm>
            <a:off x="1" y="4480660"/>
            <a:ext cx="3091181" cy="237734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155"/>
        <p:cNvGrpSpPr/>
        <p:nvPr/>
      </p:nvGrpSpPr>
      <p:grpSpPr>
        <a:xfrm>
          <a:off x="0" y="0"/>
          <a:ext cx="0" cy="0"/>
          <a:chOff x="0" y="0"/>
          <a:chExt cx="0" cy="0"/>
        </a:xfrm>
      </p:grpSpPr>
      <p:pic>
        <p:nvPicPr>
          <p:cNvPr id="156" name="Google Shape;156;p19"/>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57" name="Google Shape;157;p19"/>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pic>
        <p:nvPicPr>
          <p:cNvPr id="158" name="Google Shape;158;p19"/>
          <p:cNvPicPr preferRelativeResize="0"/>
          <p:nvPr/>
        </p:nvPicPr>
        <p:blipFill rotWithShape="1">
          <a:blip r:embed="rId4">
            <a:alphaModFix/>
          </a:blip>
          <a:srcRect l="24253" b="21457"/>
          <a:stretch/>
        </p:blipFill>
        <p:spPr>
          <a:xfrm>
            <a:off x="0" y="4015298"/>
            <a:ext cx="2780029" cy="2842702"/>
          </a:xfrm>
          <a:prstGeom prst="rect">
            <a:avLst/>
          </a:prstGeom>
          <a:noFill/>
          <a:ln>
            <a:noFill/>
          </a:ln>
        </p:spPr>
      </p:pic>
      <p:pic>
        <p:nvPicPr>
          <p:cNvPr id="159" name="Google Shape;159;p19"/>
          <p:cNvPicPr preferRelativeResize="0"/>
          <p:nvPr/>
        </p:nvPicPr>
        <p:blipFill rotWithShape="1">
          <a:blip r:embed="rId5">
            <a:alphaModFix/>
          </a:blip>
          <a:srcRect/>
          <a:stretch/>
        </p:blipFill>
        <p:spPr>
          <a:xfrm rot="1782851">
            <a:off x="10190480" y="1552292"/>
            <a:ext cx="1351280" cy="675640"/>
          </a:xfrm>
          <a:prstGeom prst="rect">
            <a:avLst/>
          </a:prstGeom>
          <a:noFill/>
          <a:ln>
            <a:noFill/>
          </a:ln>
        </p:spPr>
      </p:pic>
      <p:sp>
        <p:nvSpPr>
          <p:cNvPr id="160" name="Google Shape;160;p19"/>
          <p:cNvSpPr txBox="1">
            <a:spLocks noGrp="1"/>
          </p:cNvSpPr>
          <p:nvPr>
            <p:ph type="title"/>
          </p:nvPr>
        </p:nvSpPr>
        <p:spPr>
          <a:xfrm>
            <a:off x="838200" y="2555273"/>
            <a:ext cx="9159300" cy="13257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1" name="Google Shape;161;p1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2" name="Google Shape;162;p19"/>
          <p:cNvPicPr preferRelativeResize="0"/>
          <p:nvPr/>
        </p:nvPicPr>
        <p:blipFill rotWithShape="1">
          <a:blip r:embed="rId6">
            <a:alphaModFix/>
          </a:blip>
          <a:srcRect/>
          <a:stretch/>
        </p:blipFill>
        <p:spPr>
          <a:xfrm>
            <a:off x="209926" y="113026"/>
            <a:ext cx="4209298" cy="801626"/>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63"/>
        <p:cNvGrpSpPr/>
        <p:nvPr/>
      </p:nvGrpSpPr>
      <p:grpSpPr>
        <a:xfrm>
          <a:off x="0" y="0"/>
          <a:ext cx="0" cy="0"/>
          <a:chOff x="0" y="0"/>
          <a:chExt cx="0" cy="0"/>
        </a:xfrm>
      </p:grpSpPr>
      <p:pic>
        <p:nvPicPr>
          <p:cNvPr id="164" name="Google Shape;164;p20"/>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65" name="Google Shape;165;p2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7" name="Google Shape;167;p2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68" name="Google Shape;168;p2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pic>
        <p:nvPicPr>
          <p:cNvPr id="169" name="Google Shape;169;p20"/>
          <p:cNvPicPr preferRelativeResize="0"/>
          <p:nvPr/>
        </p:nvPicPr>
        <p:blipFill rotWithShape="1">
          <a:blip r:embed="rId4">
            <a:alphaModFix/>
          </a:blip>
          <a:srcRect/>
          <a:stretch/>
        </p:blipFill>
        <p:spPr>
          <a:xfrm>
            <a:off x="190875" y="6016955"/>
            <a:ext cx="4209298" cy="801626"/>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170"/>
        <p:cNvGrpSpPr/>
        <p:nvPr/>
      </p:nvGrpSpPr>
      <p:grpSpPr>
        <a:xfrm>
          <a:off x="0" y="0"/>
          <a:ext cx="0" cy="0"/>
          <a:chOff x="0" y="0"/>
          <a:chExt cx="0" cy="0"/>
        </a:xfrm>
      </p:grpSpPr>
      <p:pic>
        <p:nvPicPr>
          <p:cNvPr id="171" name="Google Shape;171;p21"/>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72" name="Google Shape;172;p21"/>
          <p:cNvPicPr preferRelativeResize="0"/>
          <p:nvPr/>
        </p:nvPicPr>
        <p:blipFill rotWithShape="1">
          <a:blip r:embed="rId3">
            <a:alphaModFix/>
          </a:blip>
          <a:srcRect r="6603" b="-36686"/>
          <a:stretch/>
        </p:blipFill>
        <p:spPr>
          <a:xfrm>
            <a:off x="402422" y="868933"/>
            <a:ext cx="11387156" cy="45719"/>
          </a:xfrm>
          <a:prstGeom prst="rect">
            <a:avLst/>
          </a:prstGeom>
          <a:noFill/>
          <a:ln>
            <a:noFill/>
          </a:ln>
        </p:spPr>
      </p:pic>
      <p:sp>
        <p:nvSpPr>
          <p:cNvPr id="173" name="Google Shape;173;p21"/>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4" name="Google Shape;174;p2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75" name="Google Shape;175;p21"/>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176" name="Google Shape;176;p21"/>
          <p:cNvPicPr preferRelativeResize="0"/>
          <p:nvPr/>
        </p:nvPicPr>
        <p:blipFill rotWithShape="1">
          <a:blip r:embed="rId5">
            <a:alphaModFix/>
          </a:blip>
          <a:srcRect/>
          <a:stretch/>
        </p:blipFill>
        <p:spPr>
          <a:xfrm rot="1927308">
            <a:off x="10464018" y="1601144"/>
            <a:ext cx="1081454" cy="540728"/>
          </a:xfrm>
          <a:prstGeom prst="rect">
            <a:avLst/>
          </a:prstGeom>
          <a:noFill/>
          <a:ln>
            <a:noFill/>
          </a:ln>
        </p:spPr>
      </p:pic>
      <p:pic>
        <p:nvPicPr>
          <p:cNvPr id="177" name="Google Shape;177;p21"/>
          <p:cNvPicPr preferRelativeResize="0"/>
          <p:nvPr/>
        </p:nvPicPr>
        <p:blipFill rotWithShape="1">
          <a:blip r:embed="rId6">
            <a:alphaModFix/>
          </a:blip>
          <a:srcRect/>
          <a:stretch/>
        </p:blipFill>
        <p:spPr>
          <a:xfrm>
            <a:off x="0" y="5141460"/>
            <a:ext cx="2582983" cy="171654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25"/>
        <p:cNvGrpSpPr/>
        <p:nvPr/>
      </p:nvGrpSpPr>
      <p:grpSpPr>
        <a:xfrm>
          <a:off x="0" y="0"/>
          <a:ext cx="0" cy="0"/>
          <a:chOff x="0" y="0"/>
          <a:chExt cx="0" cy="0"/>
        </a:xfrm>
      </p:grpSpPr>
      <p:pic>
        <p:nvPicPr>
          <p:cNvPr id="26" name="Google Shape;26;p3"/>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27" name="Google Shape;27;p3"/>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28" name="Google Shape;28;p3"/>
          <p:cNvPicPr preferRelativeResize="0"/>
          <p:nvPr/>
        </p:nvPicPr>
        <p:blipFill rotWithShape="1">
          <a:blip r:embed="rId4">
            <a:alphaModFix/>
          </a:blip>
          <a:srcRect l="8151" b="33143"/>
          <a:stretch/>
        </p:blipFill>
        <p:spPr>
          <a:xfrm>
            <a:off x="1" y="4480660"/>
            <a:ext cx="3091180" cy="2377341"/>
          </a:xfrm>
          <a:prstGeom prst="rect">
            <a:avLst/>
          </a:prstGeom>
          <a:noFill/>
          <a:ln>
            <a:noFill/>
          </a:ln>
        </p:spPr>
      </p:pic>
      <p:pic>
        <p:nvPicPr>
          <p:cNvPr id="29" name="Google Shape;29;p3"/>
          <p:cNvPicPr preferRelativeResize="0"/>
          <p:nvPr/>
        </p:nvPicPr>
        <p:blipFill rotWithShape="1">
          <a:blip r:embed="rId5">
            <a:alphaModFix/>
          </a:blip>
          <a:srcRect/>
          <a:stretch/>
        </p:blipFill>
        <p:spPr>
          <a:xfrm>
            <a:off x="10445751" y="1519647"/>
            <a:ext cx="1155700" cy="927100"/>
          </a:xfrm>
          <a:prstGeom prst="rect">
            <a:avLst/>
          </a:prstGeom>
          <a:noFill/>
          <a:ln>
            <a:noFill/>
          </a:ln>
        </p:spPr>
      </p:pic>
      <p:sp>
        <p:nvSpPr>
          <p:cNvPr id="30" name="Google Shape;30;p3"/>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3"/>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2" name="Google Shape;32;p3"/>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78"/>
        <p:cNvGrpSpPr/>
        <p:nvPr/>
      </p:nvGrpSpPr>
      <p:grpSpPr>
        <a:xfrm>
          <a:off x="0" y="0"/>
          <a:ext cx="0" cy="0"/>
          <a:chOff x="0" y="0"/>
          <a:chExt cx="0" cy="0"/>
        </a:xfrm>
      </p:grpSpPr>
      <p:pic>
        <p:nvPicPr>
          <p:cNvPr id="179" name="Google Shape;179;p22"/>
          <p:cNvPicPr preferRelativeResize="0"/>
          <p:nvPr/>
        </p:nvPicPr>
        <p:blipFill rotWithShape="1">
          <a:blip r:embed="rId2">
            <a:alphaModFix/>
          </a:blip>
          <a:srcRect/>
          <a:stretch/>
        </p:blipFill>
        <p:spPr>
          <a:xfrm>
            <a:off x="0" y="0"/>
            <a:ext cx="12192001" cy="6858000"/>
          </a:xfrm>
          <a:prstGeom prst="rect">
            <a:avLst/>
          </a:prstGeom>
          <a:noFill/>
          <a:ln>
            <a:noFill/>
          </a:ln>
        </p:spPr>
      </p:pic>
      <p:pic>
        <p:nvPicPr>
          <p:cNvPr id="180" name="Google Shape;180;p22"/>
          <p:cNvPicPr preferRelativeResize="0"/>
          <p:nvPr/>
        </p:nvPicPr>
        <p:blipFill rotWithShape="1">
          <a:blip r:embed="rId3">
            <a:alphaModFix/>
          </a:blip>
          <a:srcRect r="6603" b="-36686"/>
          <a:stretch/>
        </p:blipFill>
        <p:spPr>
          <a:xfrm>
            <a:off x="436034" y="858109"/>
            <a:ext cx="11387156" cy="45719"/>
          </a:xfrm>
          <a:prstGeom prst="rect">
            <a:avLst/>
          </a:prstGeom>
          <a:noFill/>
          <a:ln>
            <a:noFill/>
          </a:ln>
        </p:spPr>
      </p:pic>
      <p:pic>
        <p:nvPicPr>
          <p:cNvPr id="181" name="Google Shape;181;p22"/>
          <p:cNvPicPr preferRelativeResize="0"/>
          <p:nvPr/>
        </p:nvPicPr>
        <p:blipFill rotWithShape="1">
          <a:blip r:embed="rId4">
            <a:alphaModFix/>
          </a:blip>
          <a:srcRect l="35446" b="23512"/>
          <a:stretch/>
        </p:blipFill>
        <p:spPr>
          <a:xfrm>
            <a:off x="0" y="4799507"/>
            <a:ext cx="1737361" cy="2058493"/>
          </a:xfrm>
          <a:prstGeom prst="rect">
            <a:avLst/>
          </a:prstGeom>
          <a:noFill/>
          <a:ln>
            <a:noFill/>
          </a:ln>
        </p:spPr>
      </p:pic>
      <p:pic>
        <p:nvPicPr>
          <p:cNvPr id="182" name="Google Shape;182;p22"/>
          <p:cNvPicPr preferRelativeResize="0"/>
          <p:nvPr/>
        </p:nvPicPr>
        <p:blipFill rotWithShape="1">
          <a:blip r:embed="rId5">
            <a:alphaModFix/>
          </a:blip>
          <a:srcRect/>
          <a:stretch/>
        </p:blipFill>
        <p:spPr>
          <a:xfrm rot="-5400000">
            <a:off x="10239223" y="1795994"/>
            <a:ext cx="1579200" cy="1184400"/>
          </a:xfrm>
          <a:prstGeom prst="rect">
            <a:avLst/>
          </a:prstGeom>
          <a:noFill/>
          <a:ln>
            <a:noFill/>
          </a:ln>
        </p:spPr>
      </p:pic>
      <p:sp>
        <p:nvSpPr>
          <p:cNvPr id="183" name="Google Shape;183;p2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84" name="Google Shape;184;p22"/>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185" name="Google Shape;185;p22"/>
          <p:cNvSpPr txBox="1">
            <a:spLocks noGrp="1"/>
          </p:cNvSpPr>
          <p:nvPr>
            <p:ph type="title"/>
          </p:nvPr>
        </p:nvSpPr>
        <p:spPr>
          <a:xfrm>
            <a:off x="838200" y="2488688"/>
            <a:ext cx="9403200" cy="11334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86" name="Google Shape;186;p22"/>
          <p:cNvPicPr preferRelativeResize="0"/>
          <p:nvPr/>
        </p:nvPicPr>
        <p:blipFill rotWithShape="1">
          <a:blip r:embed="rId6">
            <a:alphaModFix/>
          </a:blip>
          <a:srcRect/>
          <a:stretch/>
        </p:blipFill>
        <p:spPr>
          <a:xfrm>
            <a:off x="238501" y="102202"/>
            <a:ext cx="4209298" cy="801626"/>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Slide 1">
  <p:cSld name="Title Slide_1">
    <p:spTree>
      <p:nvGrpSpPr>
        <p:cNvPr id="1" name="Shape 187"/>
        <p:cNvGrpSpPr/>
        <p:nvPr/>
      </p:nvGrpSpPr>
      <p:grpSpPr>
        <a:xfrm>
          <a:off x="0" y="0"/>
          <a:ext cx="0" cy="0"/>
          <a:chOff x="0" y="0"/>
          <a:chExt cx="0" cy="0"/>
        </a:xfrm>
      </p:grpSpPr>
      <p:pic>
        <p:nvPicPr>
          <p:cNvPr id="188" name="Google Shape;188;p23"/>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189" name="Google Shape;189;p2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190" name="Google Shape;190;p23"/>
          <p:cNvSpPr txBox="1"/>
          <p:nvPr/>
        </p:nvSpPr>
        <p:spPr>
          <a:xfrm>
            <a:off x="873760" y="-538480"/>
            <a:ext cx="184800" cy="3693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pic>
        <p:nvPicPr>
          <p:cNvPr id="191" name="Google Shape;191;p23"/>
          <p:cNvPicPr preferRelativeResize="0"/>
          <p:nvPr/>
        </p:nvPicPr>
        <p:blipFill rotWithShape="1">
          <a:blip r:embed="rId3">
            <a:alphaModFix/>
          </a:blip>
          <a:srcRect/>
          <a:stretch/>
        </p:blipFill>
        <p:spPr>
          <a:xfrm>
            <a:off x="436034" y="360198"/>
            <a:ext cx="3264610" cy="388644"/>
          </a:xfrm>
          <a:prstGeom prst="rect">
            <a:avLst/>
          </a:prstGeom>
          <a:noFill/>
          <a:ln>
            <a:noFill/>
          </a:ln>
        </p:spPr>
      </p:pic>
      <p:pic>
        <p:nvPicPr>
          <p:cNvPr id="192" name="Google Shape;192;p23" descr="A red and blue circle with a black background&#10;&#10;Description automatically generated"/>
          <p:cNvPicPr preferRelativeResize="0"/>
          <p:nvPr/>
        </p:nvPicPr>
        <p:blipFill rotWithShape="1">
          <a:blip r:embed="rId4">
            <a:alphaModFix/>
          </a:blip>
          <a:srcRect l="50000" b="49819"/>
          <a:stretch/>
        </p:blipFill>
        <p:spPr>
          <a:xfrm>
            <a:off x="0" y="4502426"/>
            <a:ext cx="2347133" cy="2355575"/>
          </a:xfrm>
          <a:prstGeom prst="rect">
            <a:avLst/>
          </a:prstGeom>
          <a:noFill/>
          <a:ln>
            <a:noFill/>
          </a:ln>
        </p:spPr>
      </p:pic>
      <p:pic>
        <p:nvPicPr>
          <p:cNvPr id="193" name="Google Shape;193;p23" descr="A white rectangles on a black background&#10;&#10;Description automatically generated"/>
          <p:cNvPicPr preferRelativeResize="0"/>
          <p:nvPr/>
        </p:nvPicPr>
        <p:blipFill rotWithShape="1">
          <a:blip r:embed="rId5">
            <a:alphaModFix/>
          </a:blip>
          <a:srcRect/>
          <a:stretch/>
        </p:blipFill>
        <p:spPr>
          <a:xfrm rot="-3696787">
            <a:off x="9781541" y="1171119"/>
            <a:ext cx="1662512" cy="2361523"/>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Section Header 1">
  <p:cSld name="Section Header_1">
    <p:bg>
      <p:bgPr>
        <a:solidFill>
          <a:srgbClr val="D1D9E2"/>
        </a:solidFill>
        <a:effectLst/>
      </p:bgPr>
    </p:bg>
    <p:spTree>
      <p:nvGrpSpPr>
        <p:cNvPr id="1" name="Shape 194"/>
        <p:cNvGrpSpPr/>
        <p:nvPr/>
      </p:nvGrpSpPr>
      <p:grpSpPr>
        <a:xfrm>
          <a:off x="0" y="0"/>
          <a:ext cx="0" cy="0"/>
          <a:chOff x="0" y="0"/>
          <a:chExt cx="0" cy="0"/>
        </a:xfrm>
      </p:grpSpPr>
      <p:pic>
        <p:nvPicPr>
          <p:cNvPr id="195" name="Google Shape;195;p24"/>
          <p:cNvPicPr preferRelativeResize="0"/>
          <p:nvPr/>
        </p:nvPicPr>
        <p:blipFill rotWithShape="1">
          <a:blip r:embed="rId2">
            <a:alphaModFix/>
          </a:blip>
          <a:srcRect r="6603" b="-36686"/>
          <a:stretch/>
        </p:blipFill>
        <p:spPr>
          <a:xfrm>
            <a:off x="402422" y="868933"/>
            <a:ext cx="11387163" cy="45719"/>
          </a:xfrm>
          <a:prstGeom prst="rect">
            <a:avLst/>
          </a:prstGeom>
          <a:noFill/>
          <a:ln>
            <a:noFill/>
          </a:ln>
        </p:spPr>
      </p:pic>
      <p:sp>
        <p:nvSpPr>
          <p:cNvPr id="196" name="Google Shape;196;p24"/>
          <p:cNvSpPr txBox="1">
            <a:spLocks noGrp="1"/>
          </p:cNvSpPr>
          <p:nvPr>
            <p:ph type="title"/>
          </p:nvPr>
        </p:nvSpPr>
        <p:spPr>
          <a:xfrm>
            <a:off x="838200" y="2488688"/>
            <a:ext cx="9403200" cy="1133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Lato"/>
              <a:buNone/>
              <a:defRPr sz="48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7" name="Google Shape;197;p2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193E72"/>
                </a:solidFill>
                <a:latin typeface="Arial"/>
                <a:ea typeface="Arial"/>
                <a:cs typeface="Arial"/>
                <a:sym typeface="Arial"/>
              </a:defRPr>
            </a:lvl1pPr>
            <a:lvl2pPr marL="0" lvl="1" indent="0" algn="r">
              <a:spcBef>
                <a:spcPts val="0"/>
              </a:spcBef>
              <a:buNone/>
              <a:defRPr sz="1200">
                <a:solidFill>
                  <a:srgbClr val="193E72"/>
                </a:solidFill>
                <a:latin typeface="Arial"/>
                <a:ea typeface="Arial"/>
                <a:cs typeface="Arial"/>
                <a:sym typeface="Arial"/>
              </a:defRPr>
            </a:lvl2pPr>
            <a:lvl3pPr marL="0" lvl="2" indent="0" algn="r">
              <a:spcBef>
                <a:spcPts val="0"/>
              </a:spcBef>
              <a:buNone/>
              <a:defRPr sz="1200">
                <a:solidFill>
                  <a:srgbClr val="193E72"/>
                </a:solidFill>
                <a:latin typeface="Arial"/>
                <a:ea typeface="Arial"/>
                <a:cs typeface="Arial"/>
                <a:sym typeface="Arial"/>
              </a:defRPr>
            </a:lvl3pPr>
            <a:lvl4pPr marL="0" lvl="3" indent="0" algn="r">
              <a:spcBef>
                <a:spcPts val="0"/>
              </a:spcBef>
              <a:buNone/>
              <a:defRPr sz="1200">
                <a:solidFill>
                  <a:srgbClr val="193E72"/>
                </a:solidFill>
                <a:latin typeface="Arial"/>
                <a:ea typeface="Arial"/>
                <a:cs typeface="Arial"/>
                <a:sym typeface="Arial"/>
              </a:defRPr>
            </a:lvl4pPr>
            <a:lvl5pPr marL="0" lvl="4" indent="0" algn="r">
              <a:spcBef>
                <a:spcPts val="0"/>
              </a:spcBef>
              <a:buNone/>
              <a:defRPr sz="1200">
                <a:solidFill>
                  <a:srgbClr val="193E72"/>
                </a:solidFill>
                <a:latin typeface="Arial"/>
                <a:ea typeface="Arial"/>
                <a:cs typeface="Arial"/>
                <a:sym typeface="Arial"/>
              </a:defRPr>
            </a:lvl5pPr>
            <a:lvl6pPr marL="0" lvl="5" indent="0" algn="r">
              <a:spcBef>
                <a:spcPts val="0"/>
              </a:spcBef>
              <a:buNone/>
              <a:defRPr sz="1200">
                <a:solidFill>
                  <a:srgbClr val="193E72"/>
                </a:solidFill>
                <a:latin typeface="Arial"/>
                <a:ea typeface="Arial"/>
                <a:cs typeface="Arial"/>
                <a:sym typeface="Arial"/>
              </a:defRPr>
            </a:lvl6pPr>
            <a:lvl7pPr marL="0" lvl="6" indent="0" algn="r">
              <a:spcBef>
                <a:spcPts val="0"/>
              </a:spcBef>
              <a:buNone/>
              <a:defRPr sz="1200">
                <a:solidFill>
                  <a:srgbClr val="193E72"/>
                </a:solidFill>
                <a:latin typeface="Arial"/>
                <a:ea typeface="Arial"/>
                <a:cs typeface="Arial"/>
                <a:sym typeface="Arial"/>
              </a:defRPr>
            </a:lvl7pPr>
            <a:lvl8pPr marL="0" lvl="7" indent="0" algn="r">
              <a:spcBef>
                <a:spcPts val="0"/>
              </a:spcBef>
              <a:buNone/>
              <a:defRPr sz="1200">
                <a:solidFill>
                  <a:srgbClr val="193E72"/>
                </a:solidFill>
                <a:latin typeface="Arial"/>
                <a:ea typeface="Arial"/>
                <a:cs typeface="Arial"/>
                <a:sym typeface="Arial"/>
              </a:defRPr>
            </a:lvl8pPr>
            <a:lvl9pPr marL="0" lvl="8" indent="0" algn="r">
              <a:spcBef>
                <a:spcPts val="0"/>
              </a:spcBef>
              <a:buNone/>
              <a:defRPr sz="1200">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198" name="Google Shape;198;p24" descr="Icon&#10;&#10;Description automatically generated"/>
          <p:cNvPicPr preferRelativeResize="0"/>
          <p:nvPr/>
        </p:nvPicPr>
        <p:blipFill rotWithShape="1">
          <a:blip r:embed="rId3">
            <a:alphaModFix/>
          </a:blip>
          <a:srcRect/>
          <a:stretch/>
        </p:blipFill>
        <p:spPr>
          <a:xfrm>
            <a:off x="-1" y="4476347"/>
            <a:ext cx="3107268" cy="2381653"/>
          </a:xfrm>
          <a:prstGeom prst="rect">
            <a:avLst/>
          </a:prstGeom>
          <a:noFill/>
          <a:ln>
            <a:noFill/>
          </a:ln>
        </p:spPr>
      </p:pic>
      <p:pic>
        <p:nvPicPr>
          <p:cNvPr id="199" name="Google Shape;199;p24" descr="A picture containing text, first-aid kit&#10;&#10;Description automatically generated"/>
          <p:cNvPicPr preferRelativeResize="0"/>
          <p:nvPr/>
        </p:nvPicPr>
        <p:blipFill rotWithShape="1">
          <a:blip r:embed="rId4">
            <a:alphaModFix/>
          </a:blip>
          <a:srcRect/>
          <a:stretch/>
        </p:blipFill>
        <p:spPr>
          <a:xfrm>
            <a:off x="10420349" y="1464732"/>
            <a:ext cx="1229783" cy="1018793"/>
          </a:xfrm>
          <a:prstGeom prst="rect">
            <a:avLst/>
          </a:prstGeom>
          <a:noFill/>
          <a:ln>
            <a:noFill/>
          </a:ln>
        </p:spPr>
      </p:pic>
      <p:pic>
        <p:nvPicPr>
          <p:cNvPr id="200" name="Google Shape;200;p24"/>
          <p:cNvPicPr preferRelativeResize="0"/>
          <p:nvPr/>
        </p:nvPicPr>
        <p:blipFill rotWithShape="1">
          <a:blip r:embed="rId5">
            <a:alphaModFix/>
          </a:blip>
          <a:srcRect/>
          <a:stretch/>
        </p:blipFill>
        <p:spPr>
          <a:xfrm>
            <a:off x="402429" y="176241"/>
            <a:ext cx="5189547" cy="518572"/>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Title and Content 1">
  <p:cSld name="1_Title and Content_1">
    <p:spTree>
      <p:nvGrpSpPr>
        <p:cNvPr id="1" name="Shape 201"/>
        <p:cNvGrpSpPr/>
        <p:nvPr/>
      </p:nvGrpSpPr>
      <p:grpSpPr>
        <a:xfrm>
          <a:off x="0" y="0"/>
          <a:ext cx="0" cy="0"/>
          <a:chOff x="0" y="0"/>
          <a:chExt cx="0" cy="0"/>
        </a:xfrm>
      </p:grpSpPr>
      <p:pic>
        <p:nvPicPr>
          <p:cNvPr id="202" name="Google Shape;202;p25"/>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03" name="Google Shape;203;p25"/>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200"/>
              <a:buFont typeface="Lato"/>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4" name="Google Shape;204;p25"/>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chemeClr val="lt1"/>
              </a:buClr>
              <a:buSzPts val="2400"/>
              <a:buChar char="•"/>
              <a:defRPr sz="2400">
                <a:solidFill>
                  <a:schemeClr val="lt1"/>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05" name="Google Shape;205;p2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Arial"/>
                <a:ea typeface="Arial"/>
                <a:cs typeface="Arial"/>
                <a:sym typeface="Arial"/>
              </a:defRPr>
            </a:lvl1pPr>
            <a:lvl2pPr marL="0" lvl="1" indent="0" algn="r">
              <a:spcBef>
                <a:spcPts val="0"/>
              </a:spcBef>
              <a:buNone/>
              <a:defRPr sz="1200">
                <a:solidFill>
                  <a:schemeClr val="lt1"/>
                </a:solidFill>
                <a:latin typeface="Arial"/>
                <a:ea typeface="Arial"/>
                <a:cs typeface="Arial"/>
                <a:sym typeface="Arial"/>
              </a:defRPr>
            </a:lvl2pPr>
            <a:lvl3pPr marL="0" lvl="2" indent="0" algn="r">
              <a:spcBef>
                <a:spcPts val="0"/>
              </a:spcBef>
              <a:buNone/>
              <a:defRPr sz="1200">
                <a:solidFill>
                  <a:schemeClr val="lt1"/>
                </a:solidFill>
                <a:latin typeface="Arial"/>
                <a:ea typeface="Arial"/>
                <a:cs typeface="Arial"/>
                <a:sym typeface="Arial"/>
              </a:defRPr>
            </a:lvl3pPr>
            <a:lvl4pPr marL="0" lvl="3" indent="0" algn="r">
              <a:spcBef>
                <a:spcPts val="0"/>
              </a:spcBef>
              <a:buNone/>
              <a:defRPr sz="1200">
                <a:solidFill>
                  <a:schemeClr val="lt1"/>
                </a:solidFill>
                <a:latin typeface="Arial"/>
                <a:ea typeface="Arial"/>
                <a:cs typeface="Arial"/>
                <a:sym typeface="Arial"/>
              </a:defRPr>
            </a:lvl4pPr>
            <a:lvl5pPr marL="0" lvl="4" indent="0" algn="r">
              <a:spcBef>
                <a:spcPts val="0"/>
              </a:spcBef>
              <a:buNone/>
              <a:defRPr sz="1200">
                <a:solidFill>
                  <a:schemeClr val="lt1"/>
                </a:solidFill>
                <a:latin typeface="Arial"/>
                <a:ea typeface="Arial"/>
                <a:cs typeface="Arial"/>
                <a:sym typeface="Arial"/>
              </a:defRPr>
            </a:lvl5pPr>
            <a:lvl6pPr marL="0" lvl="5" indent="0" algn="r">
              <a:spcBef>
                <a:spcPts val="0"/>
              </a:spcBef>
              <a:buNone/>
              <a:defRPr sz="1200">
                <a:solidFill>
                  <a:schemeClr val="lt1"/>
                </a:solidFill>
                <a:latin typeface="Arial"/>
                <a:ea typeface="Arial"/>
                <a:cs typeface="Arial"/>
                <a:sym typeface="Arial"/>
              </a:defRPr>
            </a:lvl6pPr>
            <a:lvl7pPr marL="0" lvl="6" indent="0" algn="r">
              <a:spcBef>
                <a:spcPts val="0"/>
              </a:spcBef>
              <a:buNone/>
              <a:defRPr sz="1200">
                <a:solidFill>
                  <a:schemeClr val="lt1"/>
                </a:solidFill>
                <a:latin typeface="Arial"/>
                <a:ea typeface="Arial"/>
                <a:cs typeface="Arial"/>
                <a:sym typeface="Arial"/>
              </a:defRPr>
            </a:lvl7pPr>
            <a:lvl8pPr marL="0" lvl="7" indent="0" algn="r">
              <a:spcBef>
                <a:spcPts val="0"/>
              </a:spcBef>
              <a:buNone/>
              <a:defRPr sz="1200">
                <a:solidFill>
                  <a:schemeClr val="lt1"/>
                </a:solidFill>
                <a:latin typeface="Arial"/>
                <a:ea typeface="Arial"/>
                <a:cs typeface="Arial"/>
                <a:sym typeface="Arial"/>
              </a:defRPr>
            </a:lvl8pPr>
            <a:lvl9pPr marL="0" lvl="8" indent="0" algn="r">
              <a:spcBef>
                <a:spcPts val="0"/>
              </a:spcBef>
              <a:buNone/>
              <a:defRPr sz="1200">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06" name="Google Shape;206;p25"/>
          <p:cNvPicPr preferRelativeResize="0"/>
          <p:nvPr/>
        </p:nvPicPr>
        <p:blipFill rotWithShape="1">
          <a:blip r:embed="rId3">
            <a:alphaModFix/>
          </a:blip>
          <a:srcRect r="8045" b="-143013"/>
          <a:stretch/>
        </p:blipFill>
        <p:spPr>
          <a:xfrm>
            <a:off x="400051" y="6070928"/>
            <a:ext cx="11056833" cy="60118"/>
          </a:xfrm>
          <a:prstGeom prst="rect">
            <a:avLst/>
          </a:prstGeom>
          <a:noFill/>
          <a:ln>
            <a:noFill/>
          </a:ln>
        </p:spPr>
      </p:pic>
      <p:pic>
        <p:nvPicPr>
          <p:cNvPr id="207" name="Google Shape;207;p25"/>
          <p:cNvPicPr preferRelativeResize="0"/>
          <p:nvPr/>
        </p:nvPicPr>
        <p:blipFill rotWithShape="1">
          <a:blip r:embed="rId4">
            <a:alphaModFix/>
          </a:blip>
          <a:srcRect/>
          <a:stretch/>
        </p:blipFill>
        <p:spPr>
          <a:xfrm>
            <a:off x="400077" y="6239997"/>
            <a:ext cx="4261558" cy="425529"/>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Content 2">
  <p:cSld name="OBJECT_2">
    <p:spTree>
      <p:nvGrpSpPr>
        <p:cNvPr id="1" name="Shape 208"/>
        <p:cNvGrpSpPr/>
        <p:nvPr/>
      </p:nvGrpSpPr>
      <p:grpSpPr>
        <a:xfrm>
          <a:off x="0" y="0"/>
          <a:ext cx="0" cy="0"/>
          <a:chOff x="0" y="0"/>
          <a:chExt cx="0" cy="0"/>
        </a:xfrm>
      </p:grpSpPr>
      <p:sp>
        <p:nvSpPr>
          <p:cNvPr id="209" name="Google Shape;209;p26"/>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0" name="Google Shape;210;p26"/>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1" name="Google Shape;211;p2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2" name="Google Shape;212;p26"/>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13" name="Google Shape;213;p26"/>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14" name="Google Shape;214;p26"/>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Content 4">
  <p:cSld name="OBJECT_4">
    <p:spTree>
      <p:nvGrpSpPr>
        <p:cNvPr id="1" name="Shape 215"/>
        <p:cNvGrpSpPr/>
        <p:nvPr/>
      </p:nvGrpSpPr>
      <p:grpSpPr>
        <a:xfrm>
          <a:off x="0" y="0"/>
          <a:ext cx="0" cy="0"/>
          <a:chOff x="0" y="0"/>
          <a:chExt cx="0" cy="0"/>
        </a:xfrm>
      </p:grpSpPr>
      <p:sp>
        <p:nvSpPr>
          <p:cNvPr id="216" name="Google Shape;216;p27"/>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193E72"/>
              </a:buClr>
              <a:buSzPts val="3200"/>
              <a:buFont typeface="Lato"/>
              <a:buNone/>
              <a:defRPr sz="3200">
                <a:solidFill>
                  <a:srgbClr val="193E7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7" name="Google Shape;217;p27"/>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rgbClr val="3E3E3E"/>
              </a:buClr>
              <a:buSzPts val="1900"/>
              <a:buChar char="•"/>
              <a:defRPr/>
            </a:lvl2pPr>
            <a:lvl3pPr marL="1371600" lvl="2" indent="-349250" algn="l">
              <a:lnSpc>
                <a:spcPct val="90000"/>
              </a:lnSpc>
              <a:spcBef>
                <a:spcPts val="500"/>
              </a:spcBef>
              <a:spcAft>
                <a:spcPts val="0"/>
              </a:spcAft>
              <a:buClr>
                <a:srgbClr val="3E3E3E"/>
              </a:buClr>
              <a:buSzPts val="1900"/>
              <a:buChar char="•"/>
              <a:defRPr/>
            </a:lvl3pPr>
            <a:lvl4pPr marL="1828800" lvl="3" indent="-349250" algn="l">
              <a:lnSpc>
                <a:spcPct val="90000"/>
              </a:lnSpc>
              <a:spcBef>
                <a:spcPts val="500"/>
              </a:spcBef>
              <a:spcAft>
                <a:spcPts val="0"/>
              </a:spcAft>
              <a:buClr>
                <a:srgbClr val="3E3E3E"/>
              </a:buClr>
              <a:buSzPts val="1900"/>
              <a:buChar char="•"/>
              <a:defRPr/>
            </a:lvl4pPr>
            <a:lvl5pPr marL="2286000" lvl="4" indent="-349250" algn="l">
              <a:lnSpc>
                <a:spcPct val="90000"/>
              </a:lnSpc>
              <a:spcBef>
                <a:spcPts val="500"/>
              </a:spcBef>
              <a:spcAft>
                <a:spcPts val="0"/>
              </a:spcAft>
              <a:buClr>
                <a:srgbClr val="3E3E3E"/>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18" name="Google Shape;218;p2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219" name="Google Shape;219;p27"/>
          <p:cNvPicPr preferRelativeResize="0"/>
          <p:nvPr/>
        </p:nvPicPr>
        <p:blipFill rotWithShape="1">
          <a:blip r:embed="rId2">
            <a:alphaModFix/>
          </a:blip>
          <a:srcRect r="8045" b="-143013"/>
          <a:stretch/>
        </p:blipFill>
        <p:spPr>
          <a:xfrm>
            <a:off x="400051" y="6070928"/>
            <a:ext cx="11056833" cy="60118"/>
          </a:xfrm>
          <a:prstGeom prst="rect">
            <a:avLst/>
          </a:prstGeom>
          <a:noFill/>
          <a:ln>
            <a:noFill/>
          </a:ln>
        </p:spPr>
      </p:pic>
      <p:pic>
        <p:nvPicPr>
          <p:cNvPr id="220" name="Google Shape;220;p27"/>
          <p:cNvPicPr preferRelativeResize="0"/>
          <p:nvPr/>
        </p:nvPicPr>
        <p:blipFill rotWithShape="1">
          <a:blip r:embed="rId3">
            <a:alphaModFix/>
          </a:blip>
          <a:srcRect/>
          <a:stretch/>
        </p:blipFill>
        <p:spPr>
          <a:xfrm>
            <a:off x="400067" y="6260500"/>
            <a:ext cx="3654765" cy="365200"/>
          </a:xfrm>
          <a:prstGeom prst="rect">
            <a:avLst/>
          </a:prstGeom>
          <a:noFill/>
          <a:ln>
            <a:noFill/>
          </a:ln>
        </p:spPr>
      </p:pic>
      <p:sp>
        <p:nvSpPr>
          <p:cNvPr id="221" name="Google Shape;221;p27"/>
          <p:cNvSpPr txBox="1"/>
          <p:nvPr/>
        </p:nvSpPr>
        <p:spPr>
          <a:xfrm>
            <a:off x="2508467" y="533867"/>
            <a:ext cx="4630800" cy="5388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endParaRPr sz="1900">
              <a:latin typeface="Lato"/>
              <a:ea typeface="Lato"/>
              <a:cs typeface="Lato"/>
              <a:sym typeface="Lat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and Content 5">
  <p:cSld name="OBJECT_5">
    <p:spTree>
      <p:nvGrpSpPr>
        <p:cNvPr id="1" name="Shape 222"/>
        <p:cNvGrpSpPr/>
        <p:nvPr/>
      </p:nvGrpSpPr>
      <p:grpSpPr>
        <a:xfrm>
          <a:off x="0" y="0"/>
          <a:ext cx="0" cy="0"/>
          <a:chOff x="0" y="0"/>
          <a:chExt cx="0" cy="0"/>
        </a:xfrm>
      </p:grpSpPr>
      <p:sp>
        <p:nvSpPr>
          <p:cNvPr id="223" name="Google Shape;223;p28"/>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24" name="Google Shape;224;p28"/>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25" name="Google Shape;225;p28"/>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26" name="Google Shape;226;p28"/>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27" name="Google Shape;227;p28"/>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Content 1">
  <p:cSld name="OBJECT_1">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0" name="Google Shape;230;p29"/>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1" name="Google Shape;231;p29"/>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2" name="Google Shape;232;p29"/>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3" name="Google Shape;233;p29"/>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Content 3">
  <p:cSld name="OBJECT_3">
    <p:spTree>
      <p:nvGrpSpPr>
        <p:cNvPr id="1" name="Shape 234"/>
        <p:cNvGrpSpPr/>
        <p:nvPr/>
      </p:nvGrpSpPr>
      <p:grpSpPr>
        <a:xfrm>
          <a:off x="0" y="0"/>
          <a:ext cx="0" cy="0"/>
          <a:chOff x="0" y="0"/>
          <a:chExt cx="0" cy="0"/>
        </a:xfrm>
      </p:grpSpPr>
      <p:sp>
        <p:nvSpPr>
          <p:cNvPr id="235" name="Google Shape;235;p30"/>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36" name="Google Shape;236;p30"/>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37" name="Google Shape;237;p30"/>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38" name="Google Shape;238;p30"/>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39" name="Google Shape;239;p30"/>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6">
  <p:cSld name="OBJECT_6">
    <p:spTree>
      <p:nvGrpSpPr>
        <p:cNvPr id="1" name="Shape 240"/>
        <p:cNvGrpSpPr/>
        <p:nvPr/>
      </p:nvGrpSpPr>
      <p:grpSpPr>
        <a:xfrm>
          <a:off x="0" y="0"/>
          <a:ext cx="0" cy="0"/>
          <a:chOff x="0" y="0"/>
          <a:chExt cx="0" cy="0"/>
        </a:xfrm>
      </p:grpSpPr>
      <p:sp>
        <p:nvSpPr>
          <p:cNvPr id="241" name="Google Shape;241;p31"/>
          <p:cNvSpPr txBox="1">
            <a:spLocks noGrp="1"/>
          </p:cNvSpPr>
          <p:nvPr>
            <p:ph type="title"/>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a:endParaRPr/>
          </a:p>
        </p:txBody>
      </p:sp>
      <p:sp>
        <p:nvSpPr>
          <p:cNvPr id="242" name="Google Shape;242;p31"/>
          <p:cNvSpPr txBox="1">
            <a:spLocks noGrp="1"/>
          </p:cNvSpPr>
          <p:nvPr>
            <p:ph type="body" idx="1"/>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100"/>
              </a:spcBef>
              <a:spcAft>
                <a:spcPts val="0"/>
              </a:spcAft>
              <a:buClr>
                <a:srgbClr val="193E72"/>
              </a:buClr>
              <a:buSzPts val="2400"/>
              <a:buChar char="•"/>
              <a:defRPr sz="2400">
                <a:solidFill>
                  <a:srgbClr val="193E72"/>
                </a:solidFill>
              </a:defRPr>
            </a:lvl1pPr>
            <a:lvl2pPr marL="914400" lvl="1" indent="-349250" algn="l">
              <a:lnSpc>
                <a:spcPct val="90000"/>
              </a:lnSpc>
              <a:spcBef>
                <a:spcPts val="500"/>
              </a:spcBef>
              <a:spcAft>
                <a:spcPts val="0"/>
              </a:spcAft>
              <a:buClr>
                <a:schemeClr val="dk1"/>
              </a:buClr>
              <a:buSzPts val="1900"/>
              <a:buChar char="•"/>
              <a:defRPr/>
            </a:lvl2pPr>
            <a:lvl3pPr marL="1371600" lvl="2" indent="-349250" algn="l">
              <a:lnSpc>
                <a:spcPct val="90000"/>
              </a:lnSpc>
              <a:spcBef>
                <a:spcPts val="500"/>
              </a:spcBef>
              <a:spcAft>
                <a:spcPts val="0"/>
              </a:spcAft>
              <a:buClr>
                <a:schemeClr val="dk1"/>
              </a:buClr>
              <a:buSzPts val="1900"/>
              <a:buChar char="•"/>
              <a:defRPr/>
            </a:lvl3pPr>
            <a:lvl4pPr marL="1828800" lvl="3" indent="-349250" algn="l">
              <a:lnSpc>
                <a:spcPct val="90000"/>
              </a:lnSpc>
              <a:spcBef>
                <a:spcPts val="500"/>
              </a:spcBef>
              <a:spcAft>
                <a:spcPts val="0"/>
              </a:spcAft>
              <a:buClr>
                <a:schemeClr val="dk1"/>
              </a:buClr>
              <a:buSzPts val="1900"/>
              <a:buChar char="•"/>
              <a:defRPr/>
            </a:lvl4pPr>
            <a:lvl5pPr marL="2286000" lvl="4" indent="-349250" algn="l">
              <a:lnSpc>
                <a:spcPct val="90000"/>
              </a:lnSpc>
              <a:spcBef>
                <a:spcPts val="500"/>
              </a:spcBef>
              <a:spcAft>
                <a:spcPts val="0"/>
              </a:spcAft>
              <a:buClr>
                <a:schemeClr val="dk1"/>
              </a:buClr>
              <a:buSzPts val="1900"/>
              <a:buChar char="•"/>
              <a:defRPr/>
            </a:lvl5pPr>
            <a:lvl6pPr marL="2743200" lvl="5" indent="-349250" algn="l">
              <a:lnSpc>
                <a:spcPct val="90000"/>
              </a:lnSpc>
              <a:spcBef>
                <a:spcPts val="500"/>
              </a:spcBef>
              <a:spcAft>
                <a:spcPts val="0"/>
              </a:spcAft>
              <a:buClr>
                <a:schemeClr val="dk1"/>
              </a:buClr>
              <a:buSzPts val="1900"/>
              <a:buChar char="•"/>
              <a:defRPr/>
            </a:lvl6pPr>
            <a:lvl7pPr marL="3200400" lvl="6" indent="-349250" algn="l">
              <a:lnSpc>
                <a:spcPct val="90000"/>
              </a:lnSpc>
              <a:spcBef>
                <a:spcPts val="500"/>
              </a:spcBef>
              <a:spcAft>
                <a:spcPts val="0"/>
              </a:spcAft>
              <a:buClr>
                <a:schemeClr val="dk1"/>
              </a:buClr>
              <a:buSzPts val="1900"/>
              <a:buChar char="•"/>
              <a:defRPr/>
            </a:lvl7pPr>
            <a:lvl8pPr marL="3657600" lvl="7" indent="-349250" algn="l">
              <a:lnSpc>
                <a:spcPct val="90000"/>
              </a:lnSpc>
              <a:spcBef>
                <a:spcPts val="500"/>
              </a:spcBef>
              <a:spcAft>
                <a:spcPts val="0"/>
              </a:spcAft>
              <a:buClr>
                <a:schemeClr val="dk1"/>
              </a:buClr>
              <a:buSzPts val="1900"/>
              <a:buChar char="•"/>
              <a:defRPr/>
            </a:lvl8pPr>
            <a:lvl9pPr marL="4114800" lvl="8" indent="-349250" algn="l">
              <a:lnSpc>
                <a:spcPct val="90000"/>
              </a:lnSpc>
              <a:spcBef>
                <a:spcPts val="500"/>
              </a:spcBef>
              <a:spcAft>
                <a:spcPts val="0"/>
              </a:spcAft>
              <a:buClr>
                <a:schemeClr val="dk1"/>
              </a:buClr>
              <a:buSzPts val="1900"/>
              <a:buChar char="•"/>
              <a:defRPr/>
            </a:lvl9pPr>
          </a:lstStyle>
          <a:p>
            <a:endParaRPr/>
          </a:p>
        </p:txBody>
      </p:sp>
      <p:sp>
        <p:nvSpPr>
          <p:cNvPr id="243" name="Google Shape;243;p31"/>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4" name="Google Shape;244;p31"/>
          <p:cNvPicPr preferRelativeResize="0"/>
          <p:nvPr/>
        </p:nvPicPr>
        <p:blipFill rotWithShape="1">
          <a:blip r:embed="rId2">
            <a:alphaModFix/>
          </a:blip>
          <a:srcRect/>
          <a:stretch/>
        </p:blipFill>
        <p:spPr>
          <a:xfrm>
            <a:off x="402422" y="6341522"/>
            <a:ext cx="3196169" cy="319381"/>
          </a:xfrm>
          <a:prstGeom prst="rect">
            <a:avLst/>
          </a:prstGeom>
          <a:noFill/>
          <a:ln>
            <a:noFill/>
          </a:ln>
        </p:spPr>
      </p:pic>
      <p:pic>
        <p:nvPicPr>
          <p:cNvPr id="245" name="Google Shape;245;p31"/>
          <p:cNvPicPr preferRelativeResize="0"/>
          <p:nvPr/>
        </p:nvPicPr>
        <p:blipFill rotWithShape="1">
          <a:blip r:embed="rId3">
            <a:alphaModFix/>
          </a:blip>
          <a:srcRect r="8045" b="-143013"/>
          <a:stretch/>
        </p:blipFill>
        <p:spPr>
          <a:xfrm>
            <a:off x="400051" y="6070928"/>
            <a:ext cx="11056825" cy="6011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Section Header">
  <p:cSld name="2_Section 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5" name="Google Shape;35;p4"/>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36" name="Google Shape;36;p4"/>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4"/>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4"/>
          <p:cNvPicPr preferRelativeResize="0"/>
          <p:nvPr/>
        </p:nvPicPr>
        <p:blipFill rotWithShape="1">
          <a:blip r:embed="rId4">
            <a:alphaModFix/>
          </a:blip>
          <a:srcRect l="34054" b="22345"/>
          <a:stretch/>
        </p:blipFill>
        <p:spPr>
          <a:xfrm>
            <a:off x="0" y="4812138"/>
            <a:ext cx="1737360" cy="2045862"/>
          </a:xfrm>
          <a:prstGeom prst="rect">
            <a:avLst/>
          </a:prstGeom>
          <a:noFill/>
          <a:ln>
            <a:noFill/>
          </a:ln>
        </p:spPr>
      </p:pic>
      <p:pic>
        <p:nvPicPr>
          <p:cNvPr id="39" name="Google Shape;39;p4"/>
          <p:cNvPicPr preferRelativeResize="0"/>
          <p:nvPr/>
        </p:nvPicPr>
        <p:blipFill rotWithShape="1">
          <a:blip r:embed="rId5">
            <a:alphaModFix/>
          </a:blip>
          <a:srcRect/>
          <a:stretch/>
        </p:blipFill>
        <p:spPr>
          <a:xfrm rot="-5400000">
            <a:off x="10129459" y="1714918"/>
            <a:ext cx="1579205" cy="1184404"/>
          </a:xfrm>
          <a:prstGeom prst="rect">
            <a:avLst/>
          </a:prstGeom>
          <a:noFill/>
          <a:ln>
            <a:noFill/>
          </a:ln>
        </p:spPr>
      </p:pic>
      <p:pic>
        <p:nvPicPr>
          <p:cNvPr id="40" name="Google Shape;40;p4"/>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7">
  <p:cSld name="OBJECT_7">
    <p:spTree>
      <p:nvGrpSpPr>
        <p:cNvPr id="1" name="Shape 246"/>
        <p:cNvGrpSpPr/>
        <p:nvPr/>
      </p:nvGrpSpPr>
      <p:grpSpPr>
        <a:xfrm>
          <a:off x="0" y="0"/>
          <a:ext cx="0" cy="0"/>
          <a:chOff x="0" y="0"/>
          <a:chExt cx="0" cy="0"/>
        </a:xfrm>
      </p:grpSpPr>
      <p:sp>
        <p:nvSpPr>
          <p:cNvPr id="247" name="Google Shape;247;p32"/>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48" name="Google Shape;248;p32"/>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49" name="Google Shape;249;p32"/>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Content 8">
  <p:cSld name="OBJECT_8">
    <p:spTree>
      <p:nvGrpSpPr>
        <p:cNvPr id="1" name="Shape 250"/>
        <p:cNvGrpSpPr/>
        <p:nvPr/>
      </p:nvGrpSpPr>
      <p:grpSpPr>
        <a:xfrm>
          <a:off x="0" y="0"/>
          <a:ext cx="0" cy="0"/>
          <a:chOff x="0" y="0"/>
          <a:chExt cx="0" cy="0"/>
        </a:xfrm>
      </p:grpSpPr>
      <p:sp>
        <p:nvSpPr>
          <p:cNvPr id="251" name="Google Shape;251;p33"/>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2" name="Google Shape;252;p3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3" name="Google Shape;253;p33"/>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Content 9">
  <p:cSld name="OBJECT_9">
    <p:spTree>
      <p:nvGrpSpPr>
        <p:cNvPr id="1" name="Shape 254"/>
        <p:cNvGrpSpPr/>
        <p:nvPr/>
      </p:nvGrpSpPr>
      <p:grpSpPr>
        <a:xfrm>
          <a:off x="0" y="0"/>
          <a:ext cx="0" cy="0"/>
          <a:chOff x="0" y="0"/>
          <a:chExt cx="0" cy="0"/>
        </a:xfrm>
      </p:grpSpPr>
      <p:sp>
        <p:nvSpPr>
          <p:cNvPr id="255" name="Google Shape;255;p34"/>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56" name="Google Shape;256;p34"/>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57" name="Google Shape;257;p34"/>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Title and Content 2">
  <p:cSld name="2_Title and Content 2">
    <p:spTree>
      <p:nvGrpSpPr>
        <p:cNvPr id="1" name="Shape 258"/>
        <p:cNvGrpSpPr/>
        <p:nvPr/>
      </p:nvGrpSpPr>
      <p:grpSpPr>
        <a:xfrm>
          <a:off x="0" y="0"/>
          <a:ext cx="0" cy="0"/>
          <a:chOff x="0" y="0"/>
          <a:chExt cx="0" cy="0"/>
        </a:xfrm>
      </p:grpSpPr>
      <p:sp>
        <p:nvSpPr>
          <p:cNvPr id="259" name="Google Shape;259;p35"/>
          <p:cNvSpPr/>
          <p:nvPr/>
        </p:nvSpPr>
        <p:spPr>
          <a:xfrm>
            <a:off x="-7200" y="0"/>
            <a:ext cx="12199200" cy="6858000"/>
          </a:xfrm>
          <a:prstGeom prst="rect">
            <a:avLst/>
          </a:prstGeom>
          <a:solidFill>
            <a:srgbClr val="D5EEE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0" name="Google Shape;260;p35"/>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1" name="Google Shape;261;p35"/>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2" name="Google Shape;262;p35"/>
          <p:cNvPicPr preferRelativeResize="0"/>
          <p:nvPr/>
        </p:nvPicPr>
        <p:blipFill rotWithShape="1">
          <a:blip r:embed="rId2">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Content 10">
  <p:cSld name="OBJECT_10">
    <p:spTree>
      <p:nvGrpSpPr>
        <p:cNvPr id="1" name="Shape 263"/>
        <p:cNvGrpSpPr/>
        <p:nvPr/>
      </p:nvGrpSpPr>
      <p:grpSpPr>
        <a:xfrm>
          <a:off x="0" y="0"/>
          <a:ext cx="0" cy="0"/>
          <a:chOff x="0" y="0"/>
          <a:chExt cx="0" cy="0"/>
        </a:xfrm>
      </p:grpSpPr>
      <p:sp>
        <p:nvSpPr>
          <p:cNvPr id="264" name="Google Shape;264;p36"/>
          <p:cNvSpPr/>
          <p:nvPr/>
        </p:nvSpPr>
        <p:spPr>
          <a:xfrm>
            <a:off x="-7200" y="6102626"/>
            <a:ext cx="12199200" cy="755400"/>
          </a:xfrm>
          <a:prstGeom prst="rect">
            <a:avLst/>
          </a:prstGeom>
          <a:solidFill>
            <a:srgbClr val="193E7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65" name="Google Shape;265;p36"/>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66" name="Google Shape;266;p36"/>
          <p:cNvPicPr preferRelativeResize="0"/>
          <p:nvPr/>
        </p:nvPicPr>
        <p:blipFill rotWithShape="1">
          <a:blip r:embed="rId2">
            <a:alphaModFix/>
          </a:blip>
          <a:srcRect/>
          <a:stretch/>
        </p:blipFill>
        <p:spPr>
          <a:xfrm>
            <a:off x="470263" y="6341522"/>
            <a:ext cx="2682800" cy="319381"/>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and Content 3">
  <p:cSld name="1_Title and Content_2">
    <p:spTree>
      <p:nvGrpSpPr>
        <p:cNvPr id="1" name="Shape 267"/>
        <p:cNvGrpSpPr/>
        <p:nvPr/>
      </p:nvGrpSpPr>
      <p:grpSpPr>
        <a:xfrm>
          <a:off x="0" y="0"/>
          <a:ext cx="0" cy="0"/>
          <a:chOff x="0" y="0"/>
          <a:chExt cx="0" cy="0"/>
        </a:xfrm>
      </p:grpSpPr>
      <p:pic>
        <p:nvPicPr>
          <p:cNvPr id="268" name="Google Shape;268;p37"/>
          <p:cNvPicPr preferRelativeResize="0"/>
          <p:nvPr/>
        </p:nvPicPr>
        <p:blipFill rotWithShape="1">
          <a:blip r:embed="rId2">
            <a:alphaModFix/>
          </a:blip>
          <a:srcRect/>
          <a:stretch/>
        </p:blipFill>
        <p:spPr>
          <a:xfrm>
            <a:off x="0" y="0"/>
            <a:ext cx="12192001" cy="6858000"/>
          </a:xfrm>
          <a:prstGeom prst="rect">
            <a:avLst/>
          </a:prstGeom>
          <a:noFill/>
          <a:ln>
            <a:noFill/>
          </a:ln>
        </p:spPr>
      </p:pic>
      <p:sp>
        <p:nvSpPr>
          <p:cNvPr id="269" name="Google Shape;269;p37"/>
          <p:cNvSpPr/>
          <p:nvPr/>
        </p:nvSpPr>
        <p:spPr>
          <a:xfrm>
            <a:off x="-7200" y="6102626"/>
            <a:ext cx="12199200" cy="755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270" name="Google Shape;270;p37"/>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1pPr>
            <a:lvl2pPr marL="0" lvl="1"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2pPr>
            <a:lvl3pPr marL="0" lvl="2"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3pPr>
            <a:lvl4pPr marL="0" lvl="3"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4pPr>
            <a:lvl5pPr marL="0" lvl="4"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5pPr>
            <a:lvl6pPr marL="0" lvl="5"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6pPr>
            <a:lvl7pPr marL="0" lvl="6"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7pPr>
            <a:lvl8pPr marL="0" lvl="7"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8pPr>
            <a:lvl9pPr marL="0" lvl="8" indent="0" algn="r">
              <a:lnSpc>
                <a:spcPct val="100000"/>
              </a:lnSpc>
              <a:spcBef>
                <a:spcPts val="0"/>
              </a:spcBef>
              <a:spcAft>
                <a:spcPts val="0"/>
              </a:spcAft>
              <a:buSzPts val="1200"/>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271" name="Google Shape;271;p37"/>
          <p:cNvPicPr preferRelativeResize="0"/>
          <p:nvPr/>
        </p:nvPicPr>
        <p:blipFill rotWithShape="1">
          <a:blip r:embed="rId3">
            <a:alphaModFix/>
          </a:blip>
          <a:srcRect/>
          <a:stretch/>
        </p:blipFill>
        <p:spPr>
          <a:xfrm>
            <a:off x="470263" y="6341522"/>
            <a:ext cx="2682800" cy="31938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5"/>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3200"/>
              <a:buFont typeface="Arial"/>
              <a:buNone/>
              <a:defRPr sz="32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5"/>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rgbClr val="193E72"/>
              </a:buClr>
              <a:buSzPts val="2400"/>
              <a:buChar char="•"/>
              <a:defRPr sz="2400">
                <a:solidFill>
                  <a:srgbClr val="193E72"/>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45" name="Google Shape;45;p5"/>
          <p:cNvPicPr preferRelativeResize="0"/>
          <p:nvPr/>
        </p:nvPicPr>
        <p:blipFill rotWithShape="1">
          <a:blip r:embed="rId2">
            <a:alphaModFix/>
          </a:blip>
          <a:srcRect/>
          <a:stretch/>
        </p:blipFill>
        <p:spPr>
          <a:xfrm>
            <a:off x="400051" y="6030393"/>
            <a:ext cx="3628846" cy="691084"/>
          </a:xfrm>
          <a:prstGeom prst="rect">
            <a:avLst/>
          </a:prstGeom>
          <a:noFill/>
          <a:ln>
            <a:noFill/>
          </a:ln>
        </p:spPr>
      </p:pic>
      <p:pic>
        <p:nvPicPr>
          <p:cNvPr id="46" name="Google Shape;46;p5"/>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wo Content">
  <p:cSld name="1_Two Content">
    <p:spTree>
      <p:nvGrpSpPr>
        <p:cNvPr id="1" name="Shape 47"/>
        <p:cNvGrpSpPr/>
        <p:nvPr/>
      </p:nvGrpSpPr>
      <p:grpSpPr>
        <a:xfrm>
          <a:off x="0" y="0"/>
          <a:ext cx="0" cy="0"/>
          <a:chOff x="0" y="0"/>
          <a:chExt cx="0" cy="0"/>
        </a:xfrm>
      </p:grpSpPr>
      <p:pic>
        <p:nvPicPr>
          <p:cNvPr id="48" name="Google Shape;48;p6"/>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49" name="Google Shape;49;p6"/>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0" name="Google Shape;50;p6"/>
          <p:cNvPicPr preferRelativeResize="0"/>
          <p:nvPr/>
        </p:nvPicPr>
        <p:blipFill rotWithShape="1">
          <a:blip r:embed="rId4">
            <a:alphaModFix/>
          </a:blip>
          <a:srcRect/>
          <a:stretch/>
        </p:blipFill>
        <p:spPr>
          <a:xfrm>
            <a:off x="402422" y="318527"/>
            <a:ext cx="3196167" cy="368789"/>
          </a:xfrm>
          <a:prstGeom prst="rect">
            <a:avLst/>
          </a:prstGeom>
          <a:noFill/>
          <a:ln>
            <a:noFill/>
          </a:ln>
        </p:spPr>
      </p:pic>
      <p:sp>
        <p:nvSpPr>
          <p:cNvPr id="51" name="Google Shape;51;p6"/>
          <p:cNvSpPr txBox="1">
            <a:spLocks noGrp="1"/>
          </p:cNvSpPr>
          <p:nvPr>
            <p:ph type="title"/>
          </p:nvPr>
        </p:nvSpPr>
        <p:spPr>
          <a:xfrm>
            <a:off x="838200" y="256230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6"/>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53" name="Google Shape;53;p6"/>
          <p:cNvPicPr preferRelativeResize="0"/>
          <p:nvPr/>
        </p:nvPicPr>
        <p:blipFill rotWithShape="1">
          <a:blip r:embed="rId5">
            <a:alphaModFix/>
          </a:blip>
          <a:srcRect/>
          <a:stretch/>
        </p:blipFill>
        <p:spPr>
          <a:xfrm rot="-9311719">
            <a:off x="10164502" y="1227960"/>
            <a:ext cx="1342276" cy="1285674"/>
          </a:xfrm>
          <a:prstGeom prst="rect">
            <a:avLst/>
          </a:prstGeom>
          <a:noFill/>
          <a:ln>
            <a:noFill/>
          </a:ln>
        </p:spPr>
      </p:pic>
      <p:pic>
        <p:nvPicPr>
          <p:cNvPr id="54" name="Google Shape;54;p6"/>
          <p:cNvPicPr preferRelativeResize="0"/>
          <p:nvPr/>
        </p:nvPicPr>
        <p:blipFill rotWithShape="1">
          <a:blip r:embed="rId6">
            <a:alphaModFix/>
          </a:blip>
          <a:srcRect l="8151" b="33143"/>
          <a:stretch/>
        </p:blipFill>
        <p:spPr>
          <a:xfrm>
            <a:off x="1" y="4480660"/>
            <a:ext cx="3091180" cy="2377341"/>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5"/>
        <p:cNvGrpSpPr/>
        <p:nvPr/>
      </p:nvGrpSpPr>
      <p:grpSpPr>
        <a:xfrm>
          <a:off x="0" y="0"/>
          <a:ext cx="0" cy="0"/>
          <a:chOff x="0" y="0"/>
          <a:chExt cx="0" cy="0"/>
        </a:xfrm>
      </p:grpSpPr>
      <p:pic>
        <p:nvPicPr>
          <p:cNvPr id="56" name="Google Shape;56;p7"/>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57" name="Google Shape;57;p7"/>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pic>
        <p:nvPicPr>
          <p:cNvPr id="58" name="Google Shape;58;p7"/>
          <p:cNvPicPr preferRelativeResize="0"/>
          <p:nvPr/>
        </p:nvPicPr>
        <p:blipFill rotWithShape="1">
          <a:blip r:embed="rId4">
            <a:alphaModFix/>
          </a:blip>
          <a:srcRect l="24255" b="21459"/>
          <a:stretch/>
        </p:blipFill>
        <p:spPr>
          <a:xfrm>
            <a:off x="0" y="4015298"/>
            <a:ext cx="2780030" cy="2842702"/>
          </a:xfrm>
          <a:prstGeom prst="rect">
            <a:avLst/>
          </a:prstGeom>
          <a:noFill/>
          <a:ln>
            <a:noFill/>
          </a:ln>
        </p:spPr>
      </p:pic>
      <p:pic>
        <p:nvPicPr>
          <p:cNvPr id="59" name="Google Shape;59;p7"/>
          <p:cNvPicPr preferRelativeResize="0"/>
          <p:nvPr/>
        </p:nvPicPr>
        <p:blipFill rotWithShape="1">
          <a:blip r:embed="rId5">
            <a:alphaModFix/>
          </a:blip>
          <a:srcRect/>
          <a:stretch/>
        </p:blipFill>
        <p:spPr>
          <a:xfrm rot="1782855">
            <a:off x="10190480" y="1552292"/>
            <a:ext cx="1351280" cy="675640"/>
          </a:xfrm>
          <a:prstGeom prst="rect">
            <a:avLst/>
          </a:prstGeom>
          <a:noFill/>
          <a:ln>
            <a:noFill/>
          </a:ln>
        </p:spPr>
      </p:pic>
      <p:sp>
        <p:nvSpPr>
          <p:cNvPr id="60" name="Google Shape;60;p7"/>
          <p:cNvSpPr txBox="1">
            <a:spLocks noGrp="1"/>
          </p:cNvSpPr>
          <p:nvPr>
            <p:ph type="title"/>
          </p:nvPr>
        </p:nvSpPr>
        <p:spPr>
          <a:xfrm>
            <a:off x="838200" y="2555273"/>
            <a:ext cx="915924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7"/>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2" name="Google Shape;62;p7"/>
          <p:cNvPicPr preferRelativeResize="0"/>
          <p:nvPr/>
        </p:nvPicPr>
        <p:blipFill rotWithShape="1">
          <a:blip r:embed="rId6">
            <a:alphaModFix/>
          </a:blip>
          <a:srcRect/>
          <a:stretch/>
        </p:blipFill>
        <p:spPr>
          <a:xfrm>
            <a:off x="209926" y="113026"/>
            <a:ext cx="4209297" cy="801626"/>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63"/>
        <p:cNvGrpSpPr/>
        <p:nvPr/>
      </p:nvGrpSpPr>
      <p:grpSpPr>
        <a:xfrm>
          <a:off x="0" y="0"/>
          <a:ext cx="0" cy="0"/>
          <a:chOff x="0" y="0"/>
          <a:chExt cx="0" cy="0"/>
        </a:xfrm>
      </p:grpSpPr>
      <p:pic>
        <p:nvPicPr>
          <p:cNvPr id="64" name="Google Shape;64;p8"/>
          <p:cNvPicPr preferRelativeResize="0"/>
          <p:nvPr/>
        </p:nvPicPr>
        <p:blipFill rotWithShape="1">
          <a:blip r:embed="rId2">
            <a:alphaModFix/>
          </a:blip>
          <a:srcRect/>
          <a:stretch/>
        </p:blipFill>
        <p:spPr>
          <a:xfrm>
            <a:off x="0" y="0"/>
            <a:ext cx="12192000" cy="6858000"/>
          </a:xfrm>
          <a:prstGeom prst="rect">
            <a:avLst/>
          </a:prstGeom>
          <a:noFill/>
          <a:ln>
            <a:noFill/>
          </a:ln>
        </p:spPr>
      </p:pic>
      <p:sp>
        <p:nvSpPr>
          <p:cNvPr id="65" name="Google Shape;65;p8"/>
          <p:cNvSpPr txBox="1">
            <a:spLocks noGrp="1"/>
          </p:cNvSpPr>
          <p:nvPr>
            <p:ph type="title"/>
          </p:nvPr>
        </p:nvSpPr>
        <p:spPr>
          <a:xfrm>
            <a:off x="838200" y="365127"/>
            <a:ext cx="10515600" cy="865467"/>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8"/>
          <p:cNvSpPr txBox="1">
            <a:spLocks noGrp="1"/>
          </p:cNvSpPr>
          <p:nvPr>
            <p:ph type="body" idx="1"/>
          </p:nvPr>
        </p:nvSpPr>
        <p:spPr>
          <a:xfrm>
            <a:off x="838200" y="1535065"/>
            <a:ext cx="10515600" cy="4256453"/>
          </a:xfrm>
          <a:prstGeom prst="rect">
            <a:avLst/>
          </a:prstGeom>
          <a:noFill/>
          <a:ln>
            <a:noFill/>
          </a:ln>
        </p:spPr>
        <p:txBody>
          <a:bodyPr spcFirstLastPara="1" wrap="square" lIns="91425" tIns="45700" rIns="91425" bIns="45700" anchor="t" anchorCtr="0">
            <a:noAutofit/>
          </a:bodyPr>
          <a:lstStyle>
            <a:lvl1pPr marL="457200" lvl="0" indent="-381000" algn="l">
              <a:lnSpc>
                <a:spcPct val="90000"/>
              </a:lnSpc>
              <a:spcBef>
                <a:spcPts val="1000"/>
              </a:spcBef>
              <a:spcAft>
                <a:spcPts val="0"/>
              </a:spcAft>
              <a:buClr>
                <a:schemeClr val="lt1"/>
              </a:buClr>
              <a:buSzPts val="2400"/>
              <a:buChar char="•"/>
              <a:defRPr sz="2400">
                <a:solidFill>
                  <a:schemeClr val="lt1"/>
                </a:solidFil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7" name="Google Shape;67;p8"/>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68" name="Google Shape;68;p8"/>
          <p:cNvPicPr preferRelativeResize="0"/>
          <p:nvPr/>
        </p:nvPicPr>
        <p:blipFill rotWithShape="1">
          <a:blip r:embed="rId3">
            <a:alphaModFix/>
          </a:blip>
          <a:srcRect t="5" r="8043" b="-142996"/>
          <a:stretch/>
        </p:blipFill>
        <p:spPr>
          <a:xfrm>
            <a:off x="400051" y="6070928"/>
            <a:ext cx="11056823" cy="60118"/>
          </a:xfrm>
          <a:prstGeom prst="rect">
            <a:avLst/>
          </a:prstGeom>
          <a:noFill/>
          <a:ln>
            <a:noFill/>
          </a:ln>
        </p:spPr>
      </p:pic>
      <p:pic>
        <p:nvPicPr>
          <p:cNvPr id="69" name="Google Shape;69;p8"/>
          <p:cNvPicPr preferRelativeResize="0"/>
          <p:nvPr/>
        </p:nvPicPr>
        <p:blipFill rotWithShape="1">
          <a:blip r:embed="rId4">
            <a:alphaModFix/>
          </a:blip>
          <a:srcRect/>
          <a:stretch/>
        </p:blipFill>
        <p:spPr>
          <a:xfrm>
            <a:off x="190875" y="6016955"/>
            <a:ext cx="4209297" cy="8016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Section Header">
  <p:cSld name="1_Section Header">
    <p:spTree>
      <p:nvGrpSpPr>
        <p:cNvPr id="1" name="Shape 70"/>
        <p:cNvGrpSpPr/>
        <p:nvPr/>
      </p:nvGrpSpPr>
      <p:grpSpPr>
        <a:xfrm>
          <a:off x="0" y="0"/>
          <a:ext cx="0" cy="0"/>
          <a:chOff x="0" y="0"/>
          <a:chExt cx="0" cy="0"/>
        </a:xfrm>
      </p:grpSpPr>
      <p:pic>
        <p:nvPicPr>
          <p:cNvPr id="71" name="Google Shape;71;p9"/>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72" name="Google Shape;72;p9"/>
          <p:cNvPicPr preferRelativeResize="0"/>
          <p:nvPr/>
        </p:nvPicPr>
        <p:blipFill rotWithShape="1">
          <a:blip r:embed="rId3">
            <a:alphaModFix/>
          </a:blip>
          <a:srcRect t="3" r="6600" b="-36684"/>
          <a:stretch/>
        </p:blipFill>
        <p:spPr>
          <a:xfrm>
            <a:off x="402422" y="868933"/>
            <a:ext cx="11387159" cy="45719"/>
          </a:xfrm>
          <a:prstGeom prst="rect">
            <a:avLst/>
          </a:prstGeom>
          <a:noFill/>
          <a:ln>
            <a:noFill/>
          </a:ln>
        </p:spPr>
      </p:pic>
      <p:sp>
        <p:nvSpPr>
          <p:cNvPr id="73" name="Google Shape;73;p9"/>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193E72"/>
              </a:buClr>
              <a:buSzPts val="4800"/>
              <a:buFont typeface="Arial"/>
              <a:buNone/>
              <a:defRPr sz="4800">
                <a:solidFill>
                  <a:srgbClr val="193E7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9"/>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193E7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pic>
        <p:nvPicPr>
          <p:cNvPr id="75" name="Google Shape;75;p9"/>
          <p:cNvPicPr preferRelativeResize="0"/>
          <p:nvPr/>
        </p:nvPicPr>
        <p:blipFill rotWithShape="1">
          <a:blip r:embed="rId4">
            <a:alphaModFix/>
          </a:blip>
          <a:srcRect/>
          <a:stretch/>
        </p:blipFill>
        <p:spPr>
          <a:xfrm>
            <a:off x="402422" y="318527"/>
            <a:ext cx="3196167" cy="368789"/>
          </a:xfrm>
          <a:prstGeom prst="rect">
            <a:avLst/>
          </a:prstGeom>
          <a:noFill/>
          <a:ln>
            <a:noFill/>
          </a:ln>
        </p:spPr>
      </p:pic>
      <p:pic>
        <p:nvPicPr>
          <p:cNvPr id="76" name="Google Shape;76;p9"/>
          <p:cNvPicPr preferRelativeResize="0"/>
          <p:nvPr/>
        </p:nvPicPr>
        <p:blipFill rotWithShape="1">
          <a:blip r:embed="rId5">
            <a:alphaModFix/>
          </a:blip>
          <a:srcRect/>
          <a:stretch/>
        </p:blipFill>
        <p:spPr>
          <a:xfrm rot="1927307">
            <a:off x="10464018" y="1601144"/>
            <a:ext cx="1081455" cy="540728"/>
          </a:xfrm>
          <a:prstGeom prst="rect">
            <a:avLst/>
          </a:prstGeom>
          <a:noFill/>
          <a:ln>
            <a:noFill/>
          </a:ln>
        </p:spPr>
      </p:pic>
      <p:pic>
        <p:nvPicPr>
          <p:cNvPr id="77" name="Google Shape;77;p9"/>
          <p:cNvPicPr preferRelativeResize="0"/>
          <p:nvPr/>
        </p:nvPicPr>
        <p:blipFill rotWithShape="1">
          <a:blip r:embed="rId6">
            <a:alphaModFix/>
          </a:blip>
          <a:srcRect/>
          <a:stretch/>
        </p:blipFill>
        <p:spPr>
          <a:xfrm>
            <a:off x="0" y="5141460"/>
            <a:ext cx="2582984" cy="1716540"/>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78"/>
        <p:cNvGrpSpPr/>
        <p:nvPr/>
      </p:nvGrpSpPr>
      <p:grpSpPr>
        <a:xfrm>
          <a:off x="0" y="0"/>
          <a:ext cx="0" cy="0"/>
          <a:chOff x="0" y="0"/>
          <a:chExt cx="0" cy="0"/>
        </a:xfrm>
      </p:grpSpPr>
      <p:pic>
        <p:nvPicPr>
          <p:cNvPr id="79" name="Google Shape;79;p10"/>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80" name="Google Shape;80;p10"/>
          <p:cNvPicPr preferRelativeResize="0"/>
          <p:nvPr/>
        </p:nvPicPr>
        <p:blipFill rotWithShape="1">
          <a:blip r:embed="rId3">
            <a:alphaModFix/>
          </a:blip>
          <a:srcRect t="3" r="6600" b="-36684"/>
          <a:stretch/>
        </p:blipFill>
        <p:spPr>
          <a:xfrm>
            <a:off x="436034" y="858109"/>
            <a:ext cx="11387159" cy="45719"/>
          </a:xfrm>
          <a:prstGeom prst="rect">
            <a:avLst/>
          </a:prstGeom>
          <a:noFill/>
          <a:ln>
            <a:noFill/>
          </a:ln>
        </p:spPr>
      </p:pic>
      <p:pic>
        <p:nvPicPr>
          <p:cNvPr id="81" name="Google Shape;81;p10"/>
          <p:cNvPicPr preferRelativeResize="0"/>
          <p:nvPr/>
        </p:nvPicPr>
        <p:blipFill rotWithShape="1">
          <a:blip r:embed="rId4">
            <a:alphaModFix/>
          </a:blip>
          <a:srcRect l="35446" b="23513"/>
          <a:stretch/>
        </p:blipFill>
        <p:spPr>
          <a:xfrm>
            <a:off x="0" y="4799507"/>
            <a:ext cx="1737360" cy="2058494"/>
          </a:xfrm>
          <a:prstGeom prst="rect">
            <a:avLst/>
          </a:prstGeom>
          <a:noFill/>
          <a:ln>
            <a:noFill/>
          </a:ln>
        </p:spPr>
      </p:pic>
      <p:pic>
        <p:nvPicPr>
          <p:cNvPr id="82" name="Google Shape;82;p10"/>
          <p:cNvPicPr preferRelativeResize="0"/>
          <p:nvPr/>
        </p:nvPicPr>
        <p:blipFill rotWithShape="1">
          <a:blip r:embed="rId5">
            <a:alphaModFix/>
          </a:blip>
          <a:srcRect/>
          <a:stretch/>
        </p:blipFill>
        <p:spPr>
          <a:xfrm rot="-5400000">
            <a:off x="10239223" y="1795994"/>
            <a:ext cx="1579199" cy="1184400"/>
          </a:xfrm>
          <a:prstGeom prst="rect">
            <a:avLst/>
          </a:prstGeom>
          <a:noFill/>
          <a:ln>
            <a:noFill/>
          </a:ln>
        </p:spPr>
      </p:pic>
      <p:sp>
        <p:nvSpPr>
          <p:cNvPr id="83" name="Google Shape;83;p10"/>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lt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
        <p:nvSpPr>
          <p:cNvPr id="84" name="Google Shape;84;p10"/>
          <p:cNvSpPr txBox="1"/>
          <p:nvPr/>
        </p:nvSpPr>
        <p:spPr>
          <a:xfrm>
            <a:off x="873760" y="-538480"/>
            <a:ext cx="184731" cy="369332"/>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Arial"/>
              <a:ea typeface="Arial"/>
              <a:cs typeface="Arial"/>
              <a:sym typeface="Arial"/>
            </a:endParaRPr>
          </a:p>
        </p:txBody>
      </p:sp>
      <p:sp>
        <p:nvSpPr>
          <p:cNvPr id="85" name="Google Shape;85;p10"/>
          <p:cNvSpPr txBox="1">
            <a:spLocks noGrp="1"/>
          </p:cNvSpPr>
          <p:nvPr>
            <p:ph type="title"/>
          </p:nvPr>
        </p:nvSpPr>
        <p:spPr>
          <a:xfrm>
            <a:off x="838200" y="2488688"/>
            <a:ext cx="9403080" cy="113347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4800"/>
              <a:buFont typeface="Arial"/>
              <a:buNone/>
              <a:defRPr sz="48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6" name="Google Shape;86;p10"/>
          <p:cNvPicPr preferRelativeResize="0"/>
          <p:nvPr/>
        </p:nvPicPr>
        <p:blipFill rotWithShape="1">
          <a:blip r:embed="rId6">
            <a:alphaModFix/>
          </a:blip>
          <a:srcRect/>
          <a:stretch/>
        </p:blipFill>
        <p:spPr>
          <a:xfrm>
            <a:off x="238501" y="102202"/>
            <a:ext cx="4209297" cy="801626"/>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7"/>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838200" y="6356352"/>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1"/>
          <p:cNvSpPr txBox="1">
            <a:spLocks noGrp="1"/>
          </p:cNvSpPr>
          <p:nvPr>
            <p:ph type="ftr" idx="11"/>
          </p:nvPr>
        </p:nvSpPr>
        <p:spPr>
          <a:xfrm>
            <a:off x="4038600" y="6356352"/>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4" name="Google Shape;14;p1"/>
          <p:cNvSpPr txBox="1">
            <a:spLocks noGrp="1"/>
          </p:cNvSpPr>
          <p:nvPr>
            <p:ph type="sldNum" idx="12"/>
          </p:nvPr>
        </p:nvSpPr>
        <p:spPr>
          <a:xfrm>
            <a:off x="8610600" y="6356352"/>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3"/>
          <p:cNvSpPr txBox="1">
            <a:spLocks noGrp="1"/>
          </p:cNvSpPr>
          <p:nvPr>
            <p:ph type="title"/>
          </p:nvPr>
        </p:nvSpPr>
        <p:spPr>
          <a:xfrm>
            <a:off x="838200" y="365127"/>
            <a:ext cx="10515600" cy="1325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 name="Google Shape;111;p13"/>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marR="0" lvl="0" indent="-406400" algn="l">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12" name="Google Shape;112;p13"/>
          <p:cNvSpPr txBox="1">
            <a:spLocks noGrp="1"/>
          </p:cNvSpPr>
          <p:nvPr>
            <p:ph type="dt" idx="10"/>
          </p:nvPr>
        </p:nvSpPr>
        <p:spPr>
          <a:xfrm>
            <a:off x="838200" y="6356352"/>
            <a:ext cx="2743200" cy="365100"/>
          </a:xfrm>
          <a:prstGeom prst="rect">
            <a:avLst/>
          </a:prstGeom>
          <a:noFill/>
          <a:ln>
            <a:noFill/>
          </a:ln>
        </p:spPr>
        <p:txBody>
          <a:bodyPr spcFirstLastPara="1" wrap="square" lIns="91425" tIns="45700" rIns="91425" bIns="45700" anchor="ctr" anchorCtr="0">
            <a:noAutofit/>
          </a:bodyPr>
          <a:lstStyle>
            <a:lvl1pPr marR="0" lvl="0" algn="l">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3" name="Google Shape;113;p13"/>
          <p:cNvSpPr txBox="1">
            <a:spLocks noGrp="1"/>
          </p:cNvSpPr>
          <p:nvPr>
            <p:ph type="ftr" idx="11"/>
          </p:nvPr>
        </p:nvSpPr>
        <p:spPr>
          <a:xfrm>
            <a:off x="4038600" y="6356352"/>
            <a:ext cx="4114800" cy="365100"/>
          </a:xfrm>
          <a:prstGeom prst="rect">
            <a:avLst/>
          </a:prstGeom>
          <a:noFill/>
          <a:ln>
            <a:noFill/>
          </a:ln>
        </p:spPr>
        <p:txBody>
          <a:bodyPr spcFirstLastPara="1" wrap="square" lIns="91425" tIns="45700" rIns="91425" bIns="45700" anchor="ctr" anchorCtr="0">
            <a:noAutofit/>
          </a:bodyPr>
          <a:lstStyle>
            <a:lvl1pPr marR="0" lvl="0" algn="ctr">
              <a:lnSpc>
                <a:spcPct val="100000"/>
              </a:lnSpc>
              <a:spcBef>
                <a:spcPts val="0"/>
              </a:spcBef>
              <a:spcAft>
                <a:spcPts val="0"/>
              </a:spcAft>
              <a:buClr>
                <a:srgbClr val="000000"/>
              </a:buClr>
              <a:buSzPts val="1400"/>
              <a:buFont typeface="Arial"/>
              <a:buNone/>
              <a:defRPr sz="1200" b="0" i="0" u="none" strike="noStrike" cap="none">
                <a:solidFill>
                  <a:srgbClr val="888888"/>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14" name="Google Shape;114;p13"/>
          <p:cNvSpPr txBox="1">
            <a:spLocks noGrp="1"/>
          </p:cNvSpPr>
          <p:nvPr>
            <p:ph type="sldNum" idx="12"/>
          </p:nvPr>
        </p:nvSpPr>
        <p:spPr>
          <a:xfrm>
            <a:off x="8610600" y="6356352"/>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30.xml"/><Relationship Id="rId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30.xml"/><Relationship Id="rId5" Type="http://schemas.openxmlformats.org/officeDocument/2006/relationships/image" Target="../media/image39.png"/><Relationship Id="rId4" Type="http://schemas.openxmlformats.org/officeDocument/2006/relationships/hyperlink" Target="https://bepartofresearch.nihr.ac.uk/"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nihr.ac.uk/health-and-care-professionals/career-development/associate-principal-investigator-scheme.htm" TargetMode="External"/><Relationship Id="rId2" Type="http://schemas.openxmlformats.org/officeDocument/2006/relationships/notesSlide" Target="../notesSlides/notesSlide15.xml"/><Relationship Id="rId1" Type="http://schemas.openxmlformats.org/officeDocument/2006/relationships/slideLayout" Target="../slideLayouts/slideLayout3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hyperlink" Target="mailto:nursingandmidwifery@nihr.ac.uk" TargetMode="External"/><Relationship Id="rId2" Type="http://schemas.openxmlformats.org/officeDocument/2006/relationships/notesSlide" Target="../notesSlides/notesSlide16.xml"/><Relationship Id="rId1" Type="http://schemas.openxmlformats.org/officeDocument/2006/relationships/slideLayout" Target="../slideLayouts/slideLayout34.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hyperlink" Target="https://odp.nihr.ac.uk/" TargetMode="External"/><Relationship Id="rId2" Type="http://schemas.openxmlformats.org/officeDocument/2006/relationships/notesSlide" Target="../notesSlides/notesSlide17.xml"/><Relationship Id="rId1" Type="http://schemas.openxmlformats.org/officeDocument/2006/relationships/slideLayout" Target="../slideLayouts/slideLayout34.xml"/><Relationship Id="rId6" Type="http://schemas.openxmlformats.org/officeDocument/2006/relationships/hyperlink" Target="http://public-odp.nihr.ac.uk/" TargetMode="External"/><Relationship Id="rId5" Type="http://schemas.openxmlformats.org/officeDocument/2006/relationships/hyperlink" Target="http://csg.ncri.org.uk/portfolio/portfolio-maps/" TargetMode="External"/><Relationship Id="rId4" Type="http://schemas.openxmlformats.org/officeDocument/2006/relationships/hyperlink" Target="https://bepartofresearch.nihr.ac.uk/"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mailto:swc.rrdn@nihr.ac.uk" TargetMode="External"/><Relationship Id="rId2" Type="http://schemas.openxmlformats.org/officeDocument/2006/relationships/notesSlide" Target="../notesSlides/notesSlide18.xml"/><Relationship Id="rId1" Type="http://schemas.openxmlformats.org/officeDocument/2006/relationships/slideLayout" Target="../slideLayouts/slideLayout35.xml"/><Relationship Id="rId4" Type="http://schemas.openxmlformats.org/officeDocument/2006/relationships/hyperlink" Target="mailto:claire.matthews@nihr.ac.uk"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38"/>
          <p:cNvSpPr txBox="1">
            <a:spLocks noGrp="1"/>
          </p:cNvSpPr>
          <p:nvPr>
            <p:ph type="subTitle" idx="4294967295"/>
          </p:nvPr>
        </p:nvSpPr>
        <p:spPr>
          <a:xfrm>
            <a:off x="1524000" y="3510075"/>
            <a:ext cx="9144000" cy="14499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Research Update</a:t>
            </a: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endParaRPr sz="3000">
              <a:solidFill>
                <a:schemeClr val="lt1"/>
              </a:solidFill>
            </a:endParaRPr>
          </a:p>
          <a:p>
            <a:pPr marL="0" marR="0" lvl="0" indent="0" algn="ctr" rtl="0">
              <a:lnSpc>
                <a:spcPct val="90000"/>
              </a:lnSpc>
              <a:spcBef>
                <a:spcPts val="0"/>
              </a:spcBef>
              <a:spcAft>
                <a:spcPts val="0"/>
              </a:spcAft>
              <a:buClr>
                <a:schemeClr val="lt1"/>
              </a:buClr>
              <a:buSzPts val="2400"/>
              <a:buFont typeface="Arial"/>
              <a:buNone/>
            </a:pPr>
            <a:r>
              <a:rPr lang="en-GB" sz="3000">
                <a:solidFill>
                  <a:schemeClr val="lt1"/>
                </a:solidFill>
              </a:rPr>
              <a:t>Claire Matthews</a:t>
            </a:r>
            <a:endParaRPr sz="3000">
              <a:solidFill>
                <a:schemeClr val="lt1"/>
              </a:solidFill>
            </a:endParaRPr>
          </a:p>
        </p:txBody>
      </p:sp>
      <p:sp>
        <p:nvSpPr>
          <p:cNvPr id="277" name="Google Shape;277;p38"/>
          <p:cNvSpPr txBox="1"/>
          <p:nvPr/>
        </p:nvSpPr>
        <p:spPr>
          <a:xfrm>
            <a:off x="9180875" y="5585950"/>
            <a:ext cx="2018700" cy="6912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100"/>
              <a:buFont typeface="Arial"/>
              <a:buNone/>
            </a:pPr>
            <a:r>
              <a:rPr lang="en-GB" sz="2100">
                <a:solidFill>
                  <a:srgbClr val="FFFFFF"/>
                </a:solidFill>
                <a:latin typeface="Lato"/>
                <a:ea typeface="Lato"/>
                <a:cs typeface="Lato"/>
                <a:sym typeface="Lato"/>
              </a:rPr>
              <a:t>07/01/2025</a:t>
            </a:r>
            <a:endParaRPr sz="2100" b="0" i="0" u="none" strike="noStrike" cap="none">
              <a:solidFill>
                <a:srgbClr val="FFFFFF"/>
              </a:solidFill>
              <a:latin typeface="Lato"/>
              <a:ea typeface="Lato"/>
              <a:cs typeface="Lato"/>
              <a:sym typeface="Lato"/>
            </a:endParaRPr>
          </a:p>
        </p:txBody>
      </p:sp>
      <p:sp>
        <p:nvSpPr>
          <p:cNvPr id="278" name="Google Shape;278;p38"/>
          <p:cNvSpPr txBox="1">
            <a:spLocks noGrp="1"/>
          </p:cNvSpPr>
          <p:nvPr>
            <p:ph type="ctrTitle" idx="4294967295"/>
          </p:nvPr>
        </p:nvSpPr>
        <p:spPr>
          <a:xfrm>
            <a:off x="1524000" y="1122363"/>
            <a:ext cx="9144000" cy="2387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1200"/>
              </a:spcBef>
              <a:spcAft>
                <a:spcPts val="0"/>
              </a:spcAft>
              <a:buClr>
                <a:schemeClr val="lt1"/>
              </a:buClr>
              <a:buSzPts val="6000"/>
              <a:buFont typeface="Arial"/>
              <a:buNone/>
            </a:pPr>
            <a:br>
              <a:rPr lang="en-GB">
                <a:solidFill>
                  <a:srgbClr val="FAFAFA"/>
                </a:solidFill>
              </a:rPr>
            </a:br>
            <a:r>
              <a:rPr lang="en-GB" sz="4500">
                <a:solidFill>
                  <a:srgbClr val="FAFAFA"/>
                </a:solidFill>
                <a:latin typeface="Lato"/>
                <a:ea typeface="Lato"/>
                <a:cs typeface="Lato"/>
                <a:sym typeface="Lato"/>
              </a:rPr>
              <a:t>SWAG Network Urological Cancer</a:t>
            </a:r>
            <a:endParaRPr sz="4500">
              <a:solidFill>
                <a:srgbClr val="FAFAFA"/>
              </a:solidFill>
              <a:latin typeface="Lato"/>
              <a:ea typeface="Lato"/>
              <a:cs typeface="Lato"/>
              <a:sym typeface="Lato"/>
            </a:endParaRPr>
          </a:p>
          <a:p>
            <a:pPr marL="0" lvl="0" indent="0" algn="ctr" rtl="0">
              <a:lnSpc>
                <a:spcPct val="90000"/>
              </a:lnSpc>
              <a:spcBef>
                <a:spcPts val="1200"/>
              </a:spcBef>
              <a:spcAft>
                <a:spcPts val="0"/>
              </a:spcAft>
              <a:buClr>
                <a:schemeClr val="lt1"/>
              </a:buClr>
              <a:buSzPts val="6000"/>
              <a:buFont typeface="Arial"/>
              <a:buNone/>
            </a:pPr>
            <a:r>
              <a:rPr lang="en-GB" sz="4500">
                <a:solidFill>
                  <a:srgbClr val="FAFAFA"/>
                </a:solidFill>
                <a:latin typeface="Lato"/>
                <a:ea typeface="Lato"/>
                <a:cs typeface="Lato"/>
                <a:sym typeface="Lato"/>
              </a:rPr>
              <a:t>Clinical Advisory Group - Bladder</a:t>
            </a:r>
            <a:br>
              <a:rPr lang="en-GB" sz="4500">
                <a:solidFill>
                  <a:srgbClr val="FAFAFA"/>
                </a:solidFill>
                <a:latin typeface="Lato"/>
                <a:ea typeface="Lato"/>
                <a:cs typeface="Lato"/>
                <a:sym typeface="Lato"/>
              </a:rPr>
            </a:br>
            <a:endParaRPr sz="4500">
              <a:solidFill>
                <a:srgbClr val="FAFAFA"/>
              </a:solidFill>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7"/>
          <p:cNvSpPr txBox="1"/>
          <p:nvPr/>
        </p:nvSpPr>
        <p:spPr>
          <a:xfrm>
            <a:off x="1108475" y="1761125"/>
            <a:ext cx="9779400" cy="849600"/>
          </a:xfrm>
          <a:prstGeom prst="rect">
            <a:avLst/>
          </a:prstGeom>
          <a:noFill/>
          <a:ln>
            <a:noFill/>
          </a:ln>
        </p:spPr>
        <p:txBody>
          <a:bodyPr spcFirstLastPara="1" wrap="square" lIns="91425" tIns="91425" rIns="91425" bIns="91425" anchor="t" anchorCtr="0">
            <a:spAutoFit/>
          </a:bodyPr>
          <a:lstStyle/>
          <a:p>
            <a:pPr marL="0" lvl="0" indent="0" algn="ctr" rtl="0">
              <a:lnSpc>
                <a:spcPct val="90000"/>
              </a:lnSpc>
              <a:spcBef>
                <a:spcPts val="0"/>
              </a:spcBef>
              <a:spcAft>
                <a:spcPts val="0"/>
              </a:spcAft>
              <a:buNone/>
            </a:pPr>
            <a:r>
              <a:rPr lang="en-GB" sz="4800">
                <a:solidFill>
                  <a:schemeClr val="dk1"/>
                </a:solidFill>
              </a:rPr>
              <a:t>Bladder Cancer Research Portfolio</a:t>
            </a:r>
            <a:endParaRPr>
              <a:solidFill>
                <a:schemeClr val="dk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48"/>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03/01/2025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392" name="Google Shape;392;p48"/>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National Bladder Cancer Research Recruitment</a:t>
            </a:r>
            <a:endParaRPr sz="3200" b="1">
              <a:solidFill>
                <a:srgbClr val="193E72"/>
              </a:solidFill>
              <a:latin typeface="Lato"/>
              <a:ea typeface="Lato"/>
              <a:cs typeface="Lato"/>
              <a:sym typeface="Lato"/>
            </a:endParaRPr>
          </a:p>
        </p:txBody>
      </p:sp>
      <p:sp>
        <p:nvSpPr>
          <p:cNvPr id="393" name="Google Shape;393;p48"/>
          <p:cNvSpPr txBox="1"/>
          <p:nvPr/>
        </p:nvSpPr>
        <p:spPr>
          <a:xfrm>
            <a:off x="135875" y="1680400"/>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23 - Mar 24</a:t>
            </a:r>
            <a:endParaRPr sz="1600">
              <a:latin typeface="Lato"/>
              <a:ea typeface="Lato"/>
              <a:cs typeface="Lato"/>
              <a:sym typeface="Lato"/>
            </a:endParaRPr>
          </a:p>
        </p:txBody>
      </p:sp>
      <p:sp>
        <p:nvSpPr>
          <p:cNvPr id="394" name="Google Shape;394;p48"/>
          <p:cNvSpPr txBox="1"/>
          <p:nvPr/>
        </p:nvSpPr>
        <p:spPr>
          <a:xfrm>
            <a:off x="135875" y="4192225"/>
            <a:ext cx="10176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600">
                <a:latin typeface="Lato"/>
                <a:ea typeface="Lato"/>
                <a:cs typeface="Lato"/>
                <a:sym typeface="Lato"/>
              </a:rPr>
              <a:t>Apr 24 - Dec 24</a:t>
            </a:r>
            <a:endParaRPr sz="1600">
              <a:latin typeface="Lato"/>
              <a:ea typeface="Lato"/>
              <a:cs typeface="Lato"/>
              <a:sym typeface="Lato"/>
            </a:endParaRPr>
          </a:p>
        </p:txBody>
      </p:sp>
      <p:pic>
        <p:nvPicPr>
          <p:cNvPr id="395" name="Google Shape;395;p48"/>
          <p:cNvPicPr preferRelativeResize="0"/>
          <p:nvPr/>
        </p:nvPicPr>
        <p:blipFill>
          <a:blip r:embed="rId3">
            <a:alphaModFix/>
          </a:blip>
          <a:stretch>
            <a:fillRect/>
          </a:stretch>
        </p:blipFill>
        <p:spPr>
          <a:xfrm>
            <a:off x="1305875" y="907825"/>
            <a:ext cx="8932399" cy="2521175"/>
          </a:xfrm>
          <a:prstGeom prst="rect">
            <a:avLst/>
          </a:prstGeom>
          <a:noFill/>
          <a:ln>
            <a:noFill/>
          </a:ln>
        </p:spPr>
      </p:pic>
      <p:pic>
        <p:nvPicPr>
          <p:cNvPr id="396" name="Google Shape;396;p48"/>
          <p:cNvPicPr preferRelativeResize="0"/>
          <p:nvPr/>
        </p:nvPicPr>
        <p:blipFill>
          <a:blip r:embed="rId4">
            <a:alphaModFix/>
          </a:blip>
          <a:stretch>
            <a:fillRect/>
          </a:stretch>
        </p:blipFill>
        <p:spPr>
          <a:xfrm>
            <a:off x="1305875" y="3565436"/>
            <a:ext cx="8932400" cy="241453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00"/>
        <p:cNvGrpSpPr/>
        <p:nvPr/>
      </p:nvGrpSpPr>
      <p:grpSpPr>
        <a:xfrm>
          <a:off x="0" y="0"/>
          <a:ext cx="0" cy="0"/>
          <a:chOff x="0" y="0"/>
          <a:chExt cx="0" cy="0"/>
        </a:xfrm>
      </p:grpSpPr>
      <p:sp>
        <p:nvSpPr>
          <p:cNvPr id="401" name="Google Shape;401;p49"/>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03/01/2025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402" name="Google Shape;402;p49"/>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GB" sz="3200" b="1">
                <a:solidFill>
                  <a:srgbClr val="193E72"/>
                </a:solidFill>
                <a:latin typeface="Lato"/>
                <a:ea typeface="Lato"/>
                <a:cs typeface="Lato"/>
                <a:sym typeface="Lato"/>
              </a:rPr>
              <a:t>National Bladder Cancer Research Recruitment</a:t>
            </a:r>
            <a:endParaRPr sz="3200" b="1">
              <a:solidFill>
                <a:srgbClr val="193E72"/>
              </a:solidFill>
              <a:latin typeface="Lato"/>
              <a:ea typeface="Lato"/>
              <a:cs typeface="Lato"/>
              <a:sym typeface="Lato"/>
            </a:endParaRPr>
          </a:p>
        </p:txBody>
      </p:sp>
      <p:sp>
        <p:nvSpPr>
          <p:cNvPr id="403" name="Google Shape;403;p49"/>
          <p:cNvSpPr txBox="1"/>
          <p:nvPr/>
        </p:nvSpPr>
        <p:spPr>
          <a:xfrm>
            <a:off x="615900" y="1027675"/>
            <a:ext cx="4092300" cy="534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600">
                <a:solidFill>
                  <a:schemeClr val="dk1"/>
                </a:solidFill>
              </a:rPr>
              <a:t>28 studies currently open nationwide. Only one bladder specific study currently open in the region</a:t>
            </a:r>
            <a:endParaRPr sz="2600">
              <a:solidFill>
                <a:schemeClr val="dk1"/>
              </a:solidFill>
            </a:endParaRPr>
          </a:p>
          <a:p>
            <a:pPr marL="0" lvl="0" indent="0" algn="l" rtl="0">
              <a:spcBef>
                <a:spcPts val="0"/>
              </a:spcBef>
              <a:spcAft>
                <a:spcPts val="0"/>
              </a:spcAft>
              <a:buNone/>
            </a:pPr>
            <a:endParaRPr sz="1900">
              <a:solidFill>
                <a:schemeClr val="dk1"/>
              </a:solidFill>
            </a:endParaRPr>
          </a:p>
          <a:p>
            <a:pPr marL="0" lvl="0" indent="0" algn="l" rtl="0">
              <a:lnSpc>
                <a:spcPct val="115000"/>
              </a:lnSpc>
              <a:spcBef>
                <a:spcPts val="0"/>
              </a:spcBef>
              <a:spcAft>
                <a:spcPts val="0"/>
              </a:spcAft>
              <a:buNone/>
            </a:pPr>
            <a:r>
              <a:rPr lang="en-GB" sz="1500"/>
              <a:t>Rad-IO:  A multi-stage randomised trial of durvalumab (Medi4736) with chemoradiotherapy with 5-fluorouracil and mitomycin C in patients with muscle-invasive bladder cancer</a:t>
            </a:r>
            <a:endParaRPr sz="1500"/>
          </a:p>
          <a:p>
            <a:pPr marL="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r>
              <a:rPr lang="en-GB" sz="1500"/>
              <a:t>Musgrove Park Hospital; Dr Emma Gray</a:t>
            </a:r>
            <a:endParaRPr sz="1500"/>
          </a:p>
          <a:p>
            <a:pPr marL="0" lvl="0" indent="0" algn="l" rtl="0">
              <a:lnSpc>
                <a:spcPct val="115000"/>
              </a:lnSpc>
              <a:spcBef>
                <a:spcPts val="0"/>
              </a:spcBef>
              <a:spcAft>
                <a:spcPts val="0"/>
              </a:spcAft>
              <a:buNone/>
            </a:pPr>
            <a:r>
              <a:rPr lang="en-GB" sz="1500"/>
              <a:t>Recruitment 1 of 3 </a:t>
            </a:r>
            <a:endParaRPr sz="1500"/>
          </a:p>
          <a:p>
            <a:pPr marL="0" lvl="0" indent="0" algn="l" rtl="0">
              <a:lnSpc>
                <a:spcPct val="115000"/>
              </a:lnSpc>
              <a:spcBef>
                <a:spcPts val="0"/>
              </a:spcBef>
              <a:spcAft>
                <a:spcPts val="0"/>
              </a:spcAft>
              <a:buNone/>
            </a:pPr>
            <a:endParaRPr sz="1500"/>
          </a:p>
          <a:p>
            <a:pPr marL="0" lvl="0" indent="0" algn="l" rtl="0">
              <a:lnSpc>
                <a:spcPct val="115000"/>
              </a:lnSpc>
              <a:spcBef>
                <a:spcPts val="0"/>
              </a:spcBef>
              <a:spcAft>
                <a:spcPts val="0"/>
              </a:spcAft>
              <a:buNone/>
            </a:pPr>
            <a:r>
              <a:rPr lang="en-GB" sz="1500"/>
              <a:t>Due to close 31/01/2025</a:t>
            </a:r>
            <a:endParaRPr sz="1500"/>
          </a:p>
          <a:p>
            <a:pPr marL="0" lvl="0" indent="0" algn="l" rtl="0">
              <a:spcBef>
                <a:spcPts val="0"/>
              </a:spcBef>
              <a:spcAft>
                <a:spcPts val="0"/>
              </a:spcAft>
              <a:buNone/>
            </a:pPr>
            <a:endParaRPr>
              <a:solidFill>
                <a:schemeClr val="dk1"/>
              </a:solidFill>
            </a:endParaRPr>
          </a:p>
        </p:txBody>
      </p:sp>
      <p:pic>
        <p:nvPicPr>
          <p:cNvPr id="404" name="Google Shape;404;p49"/>
          <p:cNvPicPr preferRelativeResize="0"/>
          <p:nvPr/>
        </p:nvPicPr>
        <p:blipFill>
          <a:blip r:embed="rId3">
            <a:alphaModFix/>
          </a:blip>
          <a:stretch>
            <a:fillRect/>
          </a:stretch>
        </p:blipFill>
        <p:spPr>
          <a:xfrm>
            <a:off x="4774050" y="821625"/>
            <a:ext cx="7148801" cy="52254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0"/>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03/01/2025</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sp>
        <p:nvSpPr>
          <p:cNvPr id="410" name="Google Shape;410;p50"/>
          <p:cNvSpPr txBox="1">
            <a:spLocks noGrp="1"/>
          </p:cNvSpPr>
          <p:nvPr>
            <p:ph type="title" idx="4294967295"/>
          </p:nvPr>
        </p:nvSpPr>
        <p:spPr>
          <a:xfrm>
            <a:off x="838200" y="99652"/>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100"/>
              <a:buFont typeface="Arial"/>
              <a:buNone/>
            </a:pPr>
            <a:r>
              <a:rPr lang="en-GB" sz="3200" b="1">
                <a:solidFill>
                  <a:srgbClr val="193E72"/>
                </a:solidFill>
                <a:latin typeface="Lato"/>
                <a:ea typeface="Lato"/>
                <a:cs typeface="Lato"/>
                <a:sym typeface="Lato"/>
              </a:rPr>
              <a:t>Studies in set-up/under consideration in SWAG region</a:t>
            </a:r>
            <a:endParaRPr sz="3200" b="1">
              <a:solidFill>
                <a:srgbClr val="193E72"/>
              </a:solidFill>
              <a:latin typeface="Lato"/>
              <a:ea typeface="Lato"/>
              <a:cs typeface="Lato"/>
              <a:sym typeface="Lato"/>
            </a:endParaRPr>
          </a:p>
        </p:txBody>
      </p:sp>
      <p:graphicFrame>
        <p:nvGraphicFramePr>
          <p:cNvPr id="411" name="Google Shape;411;p50"/>
          <p:cNvGraphicFramePr/>
          <p:nvPr/>
        </p:nvGraphicFramePr>
        <p:xfrm>
          <a:off x="181163" y="1148600"/>
          <a:ext cx="3000000" cy="3000000"/>
        </p:xfrm>
        <a:graphic>
          <a:graphicData uri="http://schemas.openxmlformats.org/drawingml/2006/table">
            <a:tbl>
              <a:tblPr>
                <a:noFill/>
                <a:tableStyleId>{E8BEC797-F0E9-4807-9636-E2D319941D68}</a:tableStyleId>
              </a:tblPr>
              <a:tblGrid>
                <a:gridCol w="799025">
                  <a:extLst>
                    <a:ext uri="{9D8B030D-6E8A-4147-A177-3AD203B41FA5}">
                      <a16:colId xmlns:a16="http://schemas.microsoft.com/office/drawing/2014/main" val="20000"/>
                    </a:ext>
                  </a:extLst>
                </a:gridCol>
                <a:gridCol w="1817900">
                  <a:extLst>
                    <a:ext uri="{9D8B030D-6E8A-4147-A177-3AD203B41FA5}">
                      <a16:colId xmlns:a16="http://schemas.microsoft.com/office/drawing/2014/main" val="20001"/>
                    </a:ext>
                  </a:extLst>
                </a:gridCol>
                <a:gridCol w="4114300">
                  <a:extLst>
                    <a:ext uri="{9D8B030D-6E8A-4147-A177-3AD203B41FA5}">
                      <a16:colId xmlns:a16="http://schemas.microsoft.com/office/drawing/2014/main" val="20002"/>
                    </a:ext>
                  </a:extLst>
                </a:gridCol>
                <a:gridCol w="1108950">
                  <a:extLst>
                    <a:ext uri="{9D8B030D-6E8A-4147-A177-3AD203B41FA5}">
                      <a16:colId xmlns:a16="http://schemas.microsoft.com/office/drawing/2014/main" val="20003"/>
                    </a:ext>
                  </a:extLst>
                </a:gridCol>
                <a:gridCol w="1027625">
                  <a:extLst>
                    <a:ext uri="{9D8B030D-6E8A-4147-A177-3AD203B41FA5}">
                      <a16:colId xmlns:a16="http://schemas.microsoft.com/office/drawing/2014/main" val="20004"/>
                    </a:ext>
                  </a:extLst>
                </a:gridCol>
                <a:gridCol w="1053925">
                  <a:extLst>
                    <a:ext uri="{9D8B030D-6E8A-4147-A177-3AD203B41FA5}">
                      <a16:colId xmlns:a16="http://schemas.microsoft.com/office/drawing/2014/main" val="20005"/>
                    </a:ext>
                  </a:extLst>
                </a:gridCol>
                <a:gridCol w="823025">
                  <a:extLst>
                    <a:ext uri="{9D8B030D-6E8A-4147-A177-3AD203B41FA5}">
                      <a16:colId xmlns:a16="http://schemas.microsoft.com/office/drawing/2014/main" val="20006"/>
                    </a:ext>
                  </a:extLst>
                </a:gridCol>
                <a:gridCol w="1096425">
                  <a:extLst>
                    <a:ext uri="{9D8B030D-6E8A-4147-A177-3AD203B41FA5}">
                      <a16:colId xmlns:a16="http://schemas.microsoft.com/office/drawing/2014/main" val="20007"/>
                    </a:ext>
                  </a:extLst>
                </a:gridCol>
              </a:tblGrid>
              <a:tr h="590550">
                <a:tc>
                  <a:txBody>
                    <a:bodyPr/>
                    <a:lstStyle/>
                    <a:p>
                      <a:pPr marL="0" lvl="0" indent="0" algn="l" rtl="0">
                        <a:spcBef>
                          <a:spcPts val="0"/>
                        </a:spcBef>
                        <a:spcAft>
                          <a:spcPts val="0"/>
                        </a:spcAft>
                        <a:buNone/>
                      </a:pPr>
                      <a:r>
                        <a:rPr lang="en-GB" sz="1300" b="1">
                          <a:solidFill>
                            <a:schemeClr val="lt1"/>
                          </a:solidFill>
                        </a:rPr>
                        <a:t>CPMS ID</a:t>
                      </a:r>
                      <a:endParaRPr sz="13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300" b="1">
                          <a:solidFill>
                            <a:schemeClr val="lt1"/>
                          </a:solidFill>
                        </a:rPr>
                        <a:t>Short Name</a:t>
                      </a:r>
                      <a:endParaRPr sz="13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300" b="1">
                          <a:solidFill>
                            <a:schemeClr val="lt1"/>
                          </a:solidFill>
                        </a:rPr>
                        <a:t>Title</a:t>
                      </a:r>
                      <a:endParaRPr sz="13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300" b="1">
                          <a:solidFill>
                            <a:schemeClr val="lt1"/>
                          </a:solidFill>
                        </a:rPr>
                        <a:t>Site</a:t>
                      </a:r>
                      <a:endParaRPr sz="13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300" b="1">
                          <a:solidFill>
                            <a:schemeClr val="lt1"/>
                          </a:solidFill>
                        </a:rPr>
                        <a:t>Planned Opening</a:t>
                      </a:r>
                      <a:endParaRPr sz="13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300" b="1">
                          <a:solidFill>
                            <a:schemeClr val="lt1"/>
                          </a:solidFill>
                        </a:rPr>
                        <a:t>Planned Closure</a:t>
                      </a:r>
                      <a:endParaRPr sz="13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300" b="1">
                          <a:solidFill>
                            <a:schemeClr val="lt1"/>
                          </a:solidFill>
                        </a:rPr>
                        <a:t>Sample Size Eng</a:t>
                      </a:r>
                      <a:endParaRPr sz="13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tc>
                  <a:txBody>
                    <a:bodyPr/>
                    <a:lstStyle/>
                    <a:p>
                      <a:pPr marL="0" lvl="0" indent="0" algn="l" rtl="0">
                        <a:spcBef>
                          <a:spcPts val="0"/>
                        </a:spcBef>
                        <a:spcAft>
                          <a:spcPts val="0"/>
                        </a:spcAft>
                        <a:buNone/>
                      </a:pPr>
                      <a:r>
                        <a:rPr lang="en-GB" sz="1300" b="1">
                          <a:solidFill>
                            <a:schemeClr val="lt1"/>
                          </a:solidFill>
                        </a:rPr>
                        <a:t>Sponsor</a:t>
                      </a:r>
                      <a:endParaRPr sz="1300" b="1">
                        <a:solidFill>
                          <a:schemeClr val="lt1"/>
                        </a:solidFill>
                      </a:endParaRPr>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rgbClr val="173E71"/>
                    </a:solidFill>
                  </a:tcPr>
                </a:tc>
                <a:extLst>
                  <a:ext uri="{0D108BD9-81ED-4DB2-BD59-A6C34878D82A}">
                    <a16:rowId xmlns:a16="http://schemas.microsoft.com/office/drawing/2014/main" val="10000"/>
                  </a:ext>
                </a:extLst>
              </a:tr>
              <a:tr h="1299050">
                <a:tc>
                  <a:txBody>
                    <a:bodyPr/>
                    <a:lstStyle/>
                    <a:p>
                      <a:pPr marL="0" lvl="0" indent="0" algn="l" rtl="0">
                        <a:spcBef>
                          <a:spcPts val="0"/>
                        </a:spcBef>
                        <a:spcAft>
                          <a:spcPts val="0"/>
                        </a:spcAft>
                        <a:buNone/>
                      </a:pPr>
                      <a:r>
                        <a:rPr lang="en-GB" sz="1300"/>
                        <a:t>60886</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BO45230 iNEST Personalised Bladder Cancer Vaccine Study</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 Randomized Phase Ii, Double-Blind, Multicenter Study Evaluating The Efficacy And Safety Of Autogene Cevumeran Plus Nivolumab Versus Placebo Plus Nivolumab As Adjuvant Therapy In Patients With High-Risk Muscle-Invasive Urothelial Carcinoma</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Salisbury (EoI)</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01/07/2024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22/02/2027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BioNTech SE</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26350">
                <a:tc>
                  <a:txBody>
                    <a:bodyPr/>
                    <a:lstStyle/>
                    <a:p>
                      <a:pPr marL="0" lvl="0" indent="0" algn="l" rtl="0">
                        <a:spcBef>
                          <a:spcPts val="0"/>
                        </a:spcBef>
                        <a:spcAft>
                          <a:spcPts val="0"/>
                        </a:spcAft>
                        <a:buNone/>
                      </a:pPr>
                      <a:r>
                        <a:rPr lang="en-GB" sz="1300"/>
                        <a:t>55197</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HIVEC - HEAT</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Multi-centre, single-arm, interventional trial of HIVEC® (hyperthermic intravesical mitomycin medac) for patients with BCG-unresponsive nonmuscle-invasive bladder cancer.</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Southmead (Feasibility - Dr Helena Burden)</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13/01/2025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31/08/2025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208</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University of Leicester</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54700">
                <a:tc>
                  <a:txBody>
                    <a:bodyPr/>
                    <a:lstStyle/>
                    <a:p>
                      <a:pPr marL="0" lvl="0" indent="0" algn="l" rtl="0">
                        <a:spcBef>
                          <a:spcPts val="0"/>
                        </a:spcBef>
                        <a:spcAft>
                          <a:spcPts val="0"/>
                        </a:spcAft>
                        <a:buNone/>
                      </a:pPr>
                      <a:r>
                        <a:rPr lang="en-GB" sz="1300"/>
                        <a:t>53292</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R392101</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A phase III, single-arm study to evaluate the efficacy and safety of ONCOFID-P-B (paclitaxel-hyaluronic acid conjugate) administered intravesically to patients with BCG-unresponsive Carcinoma in Situ of the bladder with or without Ta-T1 papillary disease</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Salisbury (EoI)</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30/11/2024</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31/12/2025</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20</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300"/>
                        <a:t>Fidia Farmaceutici S.P.A.</a:t>
                      </a:r>
                      <a:endParaRPr sz="1300"/>
                    </a:p>
                  </a:txBody>
                  <a:tcPr marL="91425" marR="91425" marT="91425" marB="91425">
                    <a:lnL w="9525" cap="flat" cmpd="sng">
                      <a:solidFill>
                        <a:schemeClr val="dk1"/>
                      </a:solidFill>
                      <a:prstDash val="solid"/>
                      <a:round/>
                      <a:headEnd type="none" w="sm" len="sm"/>
                      <a:tailEnd type="none" w="sm" len="sm"/>
                    </a:lnL>
                    <a:lnR w="9525" cap="flat" cmpd="sng">
                      <a:solidFill>
                        <a:schemeClr val="dk1"/>
                      </a:solidFill>
                      <a:prstDash val="solid"/>
                      <a:round/>
                      <a:headEnd type="none" w="sm" len="sm"/>
                      <a:tailEnd type="none" w="sm" len="sm"/>
                    </a:lnR>
                    <a:lnT w="9525" cap="flat" cmpd="sng">
                      <a:solidFill>
                        <a:schemeClr val="dk1"/>
                      </a:solidFill>
                      <a:prstDash val="solid"/>
                      <a:round/>
                      <a:headEnd type="none" w="sm" len="sm"/>
                      <a:tailEnd type="none" w="sm" len="sm"/>
                    </a:lnT>
                    <a:lnB w="9525" cap="flat" cmpd="sng">
                      <a:solidFill>
                        <a:schemeClr val="dk1"/>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sp>
        <p:nvSpPr>
          <p:cNvPr id="416" name="Google Shape;416;p51"/>
          <p:cNvSpPr txBox="1"/>
          <p:nvPr/>
        </p:nvSpPr>
        <p:spPr>
          <a:xfrm>
            <a:off x="8424275" y="6132375"/>
            <a:ext cx="28407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a:solidFill>
                  <a:schemeClr val="lt1"/>
                </a:solidFill>
                <a:latin typeface="Lato"/>
                <a:ea typeface="Lato"/>
                <a:cs typeface="Lato"/>
                <a:sym typeface="Lato"/>
              </a:rPr>
              <a:t>Data cut </a:t>
            </a:r>
            <a:endParaRPr>
              <a:solidFill>
                <a:schemeClr val="lt1"/>
              </a:solidFill>
              <a:latin typeface="Lato"/>
              <a:ea typeface="Lato"/>
              <a:cs typeface="Lato"/>
              <a:sym typeface="Lato"/>
            </a:endParaRPr>
          </a:p>
          <a:p>
            <a:pPr marL="0" lvl="0" indent="0" algn="l" rtl="0">
              <a:spcBef>
                <a:spcPts val="0"/>
              </a:spcBef>
              <a:spcAft>
                <a:spcPts val="0"/>
              </a:spcAft>
              <a:buNone/>
            </a:pPr>
            <a:r>
              <a:rPr lang="en-GB">
                <a:solidFill>
                  <a:schemeClr val="lt1"/>
                </a:solidFill>
                <a:latin typeface="Lato"/>
                <a:ea typeface="Lato"/>
                <a:cs typeface="Lato"/>
                <a:sym typeface="Lato"/>
              </a:rPr>
              <a:t>Source: ODP All Portfolio</a:t>
            </a:r>
            <a:endParaRPr>
              <a:solidFill>
                <a:schemeClr val="lt1"/>
              </a:solidFill>
              <a:latin typeface="Lato"/>
              <a:ea typeface="Lato"/>
              <a:cs typeface="Lato"/>
              <a:sym typeface="Lato"/>
            </a:endParaRPr>
          </a:p>
        </p:txBody>
      </p:sp>
      <p:pic>
        <p:nvPicPr>
          <p:cNvPr id="417" name="Google Shape;417;p51"/>
          <p:cNvPicPr preferRelativeResize="0"/>
          <p:nvPr/>
        </p:nvPicPr>
        <p:blipFill>
          <a:blip r:embed="rId3">
            <a:alphaModFix/>
          </a:blip>
          <a:stretch>
            <a:fillRect/>
          </a:stretch>
        </p:blipFill>
        <p:spPr>
          <a:xfrm>
            <a:off x="69625" y="64300"/>
            <a:ext cx="8176551" cy="6004976"/>
          </a:xfrm>
          <a:prstGeom prst="rect">
            <a:avLst/>
          </a:prstGeom>
          <a:noFill/>
          <a:ln>
            <a:noFill/>
          </a:ln>
        </p:spPr>
      </p:pic>
      <p:sp>
        <p:nvSpPr>
          <p:cNvPr id="418" name="Google Shape;418;p51"/>
          <p:cNvSpPr txBox="1"/>
          <p:nvPr/>
        </p:nvSpPr>
        <p:spPr>
          <a:xfrm>
            <a:off x="8763000" y="1098125"/>
            <a:ext cx="3429000" cy="48948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1800">
                <a:solidFill>
                  <a:srgbClr val="212529"/>
                </a:solidFill>
                <a:highlight>
                  <a:srgbClr val="FFFFFF"/>
                </a:highlight>
              </a:rPr>
              <a:t>Be Part of Research is a UK-wide service that helps people find and take part in health and care research across nearly every health condition.</a:t>
            </a:r>
            <a:endParaRPr sz="1800">
              <a:solidFill>
                <a:srgbClr val="212529"/>
              </a:solidFill>
              <a:highlight>
                <a:srgbClr val="FFFFFF"/>
              </a:highlight>
            </a:endParaRPr>
          </a:p>
          <a:p>
            <a:pPr marL="0" lvl="0" indent="0" algn="l" rtl="0">
              <a:spcBef>
                <a:spcPts val="0"/>
              </a:spcBef>
              <a:spcAft>
                <a:spcPts val="0"/>
              </a:spcAft>
              <a:buNone/>
            </a:pPr>
            <a:endParaRPr sz="1800">
              <a:solidFill>
                <a:srgbClr val="212529"/>
              </a:solidFill>
              <a:highlight>
                <a:srgbClr val="FFFFFF"/>
              </a:highlight>
            </a:endParaRPr>
          </a:p>
          <a:p>
            <a:pPr marL="0" lvl="0" indent="0" algn="l" rtl="0">
              <a:spcBef>
                <a:spcPts val="0"/>
              </a:spcBef>
              <a:spcAft>
                <a:spcPts val="0"/>
              </a:spcAft>
              <a:buClr>
                <a:schemeClr val="dk1"/>
              </a:buClr>
              <a:buSzPts val="1100"/>
              <a:buFont typeface="Arial"/>
              <a:buNone/>
            </a:pPr>
            <a:r>
              <a:rPr lang="en-GB" sz="1800">
                <a:solidFill>
                  <a:schemeClr val="dk1"/>
                </a:solidFill>
              </a:rPr>
              <a:t>A resource for:</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patients or their families keen to get involved in research</a:t>
            </a:r>
            <a:endParaRPr sz="1800">
              <a:solidFill>
                <a:schemeClr val="dk1"/>
              </a:solidFill>
            </a:endParaRPr>
          </a:p>
          <a:p>
            <a:pPr marL="457200" lvl="0" indent="-342900" algn="l" rtl="0">
              <a:spcBef>
                <a:spcPts val="0"/>
              </a:spcBef>
              <a:spcAft>
                <a:spcPts val="0"/>
              </a:spcAft>
              <a:buClr>
                <a:schemeClr val="dk1"/>
              </a:buClr>
              <a:buSzPts val="1800"/>
              <a:buChar char="●"/>
            </a:pPr>
            <a:r>
              <a:rPr lang="en-GB" sz="1800">
                <a:solidFill>
                  <a:schemeClr val="dk1"/>
                </a:solidFill>
              </a:rPr>
              <a:t>Researchers looking for target population for research</a:t>
            </a:r>
            <a:endParaRPr sz="1800">
              <a:solidFill>
                <a:schemeClr val="dk1"/>
              </a:solidFill>
            </a:endParaRPr>
          </a:p>
          <a:p>
            <a:pPr marL="0" lvl="0" indent="0" algn="l" rtl="0">
              <a:spcBef>
                <a:spcPts val="0"/>
              </a:spcBef>
              <a:spcAft>
                <a:spcPts val="0"/>
              </a:spcAft>
              <a:buClr>
                <a:schemeClr val="dk1"/>
              </a:buClr>
              <a:buSzPts val="1100"/>
              <a:buFont typeface="Arial"/>
              <a:buNone/>
            </a:pPr>
            <a:endParaRPr sz="1800">
              <a:solidFill>
                <a:schemeClr val="dk1"/>
              </a:solidFill>
            </a:endParaRPr>
          </a:p>
          <a:p>
            <a:pPr marL="0" lvl="0" indent="0" algn="l" rtl="0">
              <a:spcBef>
                <a:spcPts val="0"/>
              </a:spcBef>
              <a:spcAft>
                <a:spcPts val="0"/>
              </a:spcAft>
              <a:buClr>
                <a:schemeClr val="dk1"/>
              </a:buClr>
              <a:buSzPts val="1100"/>
              <a:buFont typeface="Arial"/>
              <a:buNone/>
            </a:pPr>
            <a:r>
              <a:rPr lang="en-GB" sz="1800" u="sng">
                <a:solidFill>
                  <a:schemeClr val="accent5"/>
                </a:solidFill>
                <a:hlinkClick r:id="rId4">
                  <a:extLst>
                    <a:ext uri="{A12FA001-AC4F-418D-AE19-62706E023703}">
                      <ahyp:hlinkClr xmlns:ahyp="http://schemas.microsoft.com/office/drawing/2018/hyperlinkcolor" val="tx"/>
                    </a:ext>
                  </a:extLst>
                </a:hlinkClick>
              </a:rPr>
              <a:t>https://bepartofresearch.nihr.ac.uk/</a:t>
            </a:r>
            <a:endParaRPr sz="1800">
              <a:solidFill>
                <a:srgbClr val="212529"/>
              </a:solidFill>
              <a:highlight>
                <a:srgbClr val="FFFFFF"/>
              </a:highlight>
            </a:endParaRPr>
          </a:p>
        </p:txBody>
      </p:sp>
      <p:pic>
        <p:nvPicPr>
          <p:cNvPr id="419" name="Google Shape;419;p51"/>
          <p:cNvPicPr preferRelativeResize="0"/>
          <p:nvPr/>
        </p:nvPicPr>
        <p:blipFill>
          <a:blip r:embed="rId5">
            <a:alphaModFix/>
          </a:blip>
          <a:stretch>
            <a:fillRect/>
          </a:stretch>
        </p:blipFill>
        <p:spPr>
          <a:xfrm>
            <a:off x="8649050" y="64300"/>
            <a:ext cx="3429000" cy="99441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Google Shape;424;p52"/>
          <p:cNvSpPr txBox="1"/>
          <p:nvPr/>
        </p:nvSpPr>
        <p:spPr>
          <a:xfrm>
            <a:off x="764150" y="202175"/>
            <a:ext cx="11242500" cy="8655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Associate Principal Investigator </a:t>
            </a:r>
            <a:endParaRPr sz="3200" b="1">
              <a:solidFill>
                <a:srgbClr val="193E72"/>
              </a:solidFill>
              <a:latin typeface="Lato"/>
              <a:ea typeface="Lato"/>
              <a:cs typeface="Lato"/>
              <a:sym typeface="Lato"/>
            </a:endParaRPr>
          </a:p>
          <a:p>
            <a:pPr marL="0" lvl="0" indent="0" algn="ctr" rtl="0">
              <a:lnSpc>
                <a:spcPct val="90000"/>
              </a:lnSpc>
              <a:spcBef>
                <a:spcPts val="0"/>
              </a:spcBef>
              <a:spcAft>
                <a:spcPts val="0"/>
              </a:spcAft>
              <a:buNone/>
            </a:pPr>
            <a:r>
              <a:rPr lang="en-GB" sz="3200" b="1">
                <a:solidFill>
                  <a:srgbClr val="193E72"/>
                </a:solidFill>
                <a:latin typeface="Lato"/>
                <a:ea typeface="Lato"/>
                <a:cs typeface="Lato"/>
                <a:sym typeface="Lato"/>
              </a:rPr>
              <a:t>Scheme</a:t>
            </a:r>
            <a:endParaRPr sz="3200" b="1">
              <a:solidFill>
                <a:srgbClr val="193E72"/>
              </a:solidFill>
              <a:latin typeface="Lato"/>
              <a:ea typeface="Lato"/>
              <a:cs typeface="Lato"/>
              <a:sym typeface="Lato"/>
            </a:endParaRPr>
          </a:p>
        </p:txBody>
      </p:sp>
      <p:sp>
        <p:nvSpPr>
          <p:cNvPr id="425" name="Google Shape;425;p52"/>
          <p:cNvSpPr txBox="1"/>
          <p:nvPr/>
        </p:nvSpPr>
        <p:spPr>
          <a:xfrm>
            <a:off x="219500" y="1624250"/>
            <a:ext cx="11604900" cy="3849600"/>
          </a:xfrm>
          <a:prstGeom prst="rect">
            <a:avLst/>
          </a:prstGeom>
          <a:solidFill>
            <a:srgbClr val="FFFFFF"/>
          </a:solidFill>
          <a:ln>
            <a:noFill/>
          </a:ln>
        </p:spPr>
        <p:txBody>
          <a:bodyPr spcFirstLastPara="1" wrap="square" lIns="91425" tIns="45700" rIns="91425" bIns="45700" anchor="t" anchorCtr="0">
            <a:noAutofit/>
          </a:bodyPr>
          <a:lstStyle/>
          <a:p>
            <a:pPr marL="0" lvl="0" indent="0" algn="l" rtl="0">
              <a:lnSpc>
                <a:spcPct val="90000"/>
              </a:lnSpc>
              <a:spcBef>
                <a:spcPts val="1000"/>
              </a:spcBef>
              <a:spcAft>
                <a:spcPts val="0"/>
              </a:spcAft>
              <a:buNone/>
            </a:pP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Six month in-work training opportunity, providing practical experience for healthcare professionals starting their research career.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People who would not normally have the opportunity to take part in clinical research in their day to day role have the chance to experience what it means to work on and deliver a NIHR portfolio trial under the mentorship of an enthusiastic Local PI.</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a:solidFill>
                  <a:srgbClr val="193E72"/>
                </a:solidFill>
                <a:latin typeface="Lato"/>
                <a:ea typeface="Lato"/>
                <a:cs typeface="Lato"/>
                <a:sym typeface="Lato"/>
              </a:rPr>
              <a:t>CIs working with a CTU can register their study on the scheme </a:t>
            </a:r>
            <a:endParaRPr sz="2400">
              <a:solidFill>
                <a:srgbClr val="193E72"/>
              </a:solidFill>
              <a:latin typeface="Lato"/>
              <a:ea typeface="Lato"/>
              <a:cs typeface="Lato"/>
              <a:sym typeface="Lato"/>
            </a:endParaRPr>
          </a:p>
          <a:p>
            <a:pPr marL="0" lvl="0" indent="0" algn="l" rtl="0">
              <a:lnSpc>
                <a:spcPct val="90000"/>
              </a:lnSpc>
              <a:spcBef>
                <a:spcPts val="1000"/>
              </a:spcBef>
              <a:spcAft>
                <a:spcPts val="0"/>
              </a:spcAft>
              <a:buNone/>
            </a:pPr>
            <a:r>
              <a:rPr lang="en-GB" sz="2400" u="sng">
                <a:solidFill>
                  <a:srgbClr val="193E72"/>
                </a:solidFill>
                <a:latin typeface="Lato"/>
                <a:ea typeface="Lato"/>
                <a:cs typeface="Lato"/>
                <a:sym typeface="Lato"/>
                <a:hlinkClick r:id="rId3">
                  <a:extLst>
                    <a:ext uri="{A12FA001-AC4F-418D-AE19-62706E023703}">
                      <ahyp:hlinkClr xmlns:ahyp="http://schemas.microsoft.com/office/drawing/2018/hyperlinkcolor" val="tx"/>
                    </a:ext>
                  </a:extLst>
                </a:hlinkClick>
              </a:rPr>
              <a:t>https://www.nihr.ac.uk/health-and-care-professionals/career-development/associate-principal-investigator-scheme.htm</a:t>
            </a:r>
            <a:endParaRPr sz="2400" b="1">
              <a:solidFill>
                <a:srgbClr val="193E72"/>
              </a:solidFill>
              <a:latin typeface="Lato"/>
              <a:ea typeface="Lato"/>
              <a:cs typeface="Lato"/>
              <a:sym typeface="Lato"/>
            </a:endParaRPr>
          </a:p>
        </p:txBody>
      </p:sp>
      <p:pic>
        <p:nvPicPr>
          <p:cNvPr id="426" name="Google Shape;426;p52"/>
          <p:cNvPicPr preferRelativeResize="0"/>
          <p:nvPr/>
        </p:nvPicPr>
        <p:blipFill>
          <a:blip r:embed="rId4">
            <a:alphaModFix/>
          </a:blip>
          <a:stretch>
            <a:fillRect/>
          </a:stretch>
        </p:blipFill>
        <p:spPr>
          <a:xfrm>
            <a:off x="219498" y="85723"/>
            <a:ext cx="3075125" cy="17254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30"/>
        <p:cNvGrpSpPr/>
        <p:nvPr/>
      </p:nvGrpSpPr>
      <p:grpSpPr>
        <a:xfrm>
          <a:off x="0" y="0"/>
          <a:ext cx="0" cy="0"/>
          <a:chOff x="0" y="0"/>
          <a:chExt cx="0" cy="0"/>
        </a:xfrm>
      </p:grpSpPr>
      <p:sp>
        <p:nvSpPr>
          <p:cNvPr id="431" name="Google Shape;431;p53"/>
          <p:cNvSpPr txBox="1">
            <a:spLocks noGrp="1"/>
          </p:cNvSpPr>
          <p:nvPr>
            <p:ph type="title" idx="4294967295"/>
          </p:nvPr>
        </p:nvSpPr>
        <p:spPr>
          <a:xfrm>
            <a:off x="838200" y="365125"/>
            <a:ext cx="107700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sz="3200">
                <a:solidFill>
                  <a:srgbClr val="193E72"/>
                </a:solidFill>
              </a:rPr>
              <a:t>Principal Investigator Pipeline Programme</a:t>
            </a:r>
            <a:endParaRPr sz="3200">
              <a:solidFill>
                <a:srgbClr val="193E72"/>
              </a:solidFill>
            </a:endParaRPr>
          </a:p>
          <a:p>
            <a:pPr marL="0" lvl="0" indent="0" algn="l" rtl="0">
              <a:spcBef>
                <a:spcPts val="0"/>
              </a:spcBef>
              <a:spcAft>
                <a:spcPts val="0"/>
              </a:spcAft>
              <a:buNone/>
            </a:pPr>
            <a:r>
              <a:rPr lang="en-GB" sz="3200">
                <a:solidFill>
                  <a:srgbClr val="193E72"/>
                </a:solidFill>
              </a:rPr>
              <a:t> (PIPP)</a:t>
            </a:r>
            <a:endParaRPr sz="3200">
              <a:solidFill>
                <a:srgbClr val="193E72"/>
              </a:solidFill>
            </a:endParaRPr>
          </a:p>
        </p:txBody>
      </p:sp>
      <p:sp>
        <p:nvSpPr>
          <p:cNvPr id="432" name="Google Shape;432;p53"/>
          <p:cNvSpPr txBox="1">
            <a:spLocks noGrp="1"/>
          </p:cNvSpPr>
          <p:nvPr>
            <p:ph type="body" idx="4294967295"/>
          </p:nvPr>
        </p:nvSpPr>
        <p:spPr>
          <a:xfrm>
            <a:off x="534100" y="1545540"/>
            <a:ext cx="10515600" cy="42564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n-GB" sz="2400" b="1">
                <a:solidFill>
                  <a:srgbClr val="193E72"/>
                </a:solidFill>
              </a:rPr>
              <a:t>Overview</a:t>
            </a:r>
            <a:endParaRPr sz="2400" b="1">
              <a:solidFill>
                <a:srgbClr val="193E72"/>
              </a:solidFill>
            </a:endParaRPr>
          </a:p>
          <a:p>
            <a:pPr marL="457200" lvl="0" indent="-381000" algn="l" rtl="0">
              <a:spcBef>
                <a:spcPts val="1000"/>
              </a:spcBef>
              <a:spcAft>
                <a:spcPts val="0"/>
              </a:spcAft>
              <a:buClr>
                <a:srgbClr val="193E72"/>
              </a:buClr>
              <a:buSzPts val="2400"/>
              <a:buChar char="•"/>
            </a:pPr>
            <a:r>
              <a:rPr lang="en-GB" sz="2400">
                <a:solidFill>
                  <a:srgbClr val="193E72"/>
                </a:solidFill>
              </a:rPr>
              <a:t>Research delivery nurses or midwives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12 to 18 months</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Free if you’re eligible</a:t>
            </a:r>
            <a:endParaRPr sz="2400">
              <a:solidFill>
                <a:srgbClr val="193E72"/>
              </a:solidFill>
            </a:endParaRPr>
          </a:p>
          <a:p>
            <a:pPr marL="457200" lvl="0" indent="-381000" algn="l" rtl="0">
              <a:spcBef>
                <a:spcPts val="0"/>
              </a:spcBef>
              <a:spcAft>
                <a:spcPts val="0"/>
              </a:spcAft>
              <a:buClr>
                <a:srgbClr val="193E72"/>
              </a:buClr>
              <a:buSzPts val="2400"/>
              <a:buChar char="•"/>
            </a:pPr>
            <a:r>
              <a:rPr lang="en-GB" sz="2400">
                <a:solidFill>
                  <a:srgbClr val="193E72"/>
                </a:solidFill>
              </a:rPr>
              <a:t>Live virtual lessons, online learning and hands-on experience</a:t>
            </a:r>
            <a:endParaRPr sz="2400">
              <a:solidFill>
                <a:srgbClr val="193E72"/>
              </a:solidFill>
            </a:endParaRPr>
          </a:p>
          <a:p>
            <a:pPr marL="0" lvl="0" indent="0" algn="l" rtl="0">
              <a:spcBef>
                <a:spcPts val="1000"/>
              </a:spcBef>
              <a:spcAft>
                <a:spcPts val="0"/>
              </a:spcAft>
              <a:buNone/>
            </a:pPr>
            <a:endParaRPr sz="2400">
              <a:solidFill>
                <a:srgbClr val="193E72"/>
              </a:solidFill>
            </a:endParaRPr>
          </a:p>
          <a:p>
            <a:pPr marL="0" lvl="0" indent="0" algn="l" rtl="0">
              <a:spcBef>
                <a:spcPts val="1000"/>
              </a:spcBef>
              <a:spcAft>
                <a:spcPts val="0"/>
              </a:spcAft>
              <a:buNone/>
            </a:pPr>
            <a:r>
              <a:rPr lang="en-GB" sz="2400">
                <a:solidFill>
                  <a:srgbClr val="193E72"/>
                </a:solidFill>
              </a:rPr>
              <a:t>Cohort 4 applications open at the end of March 2025</a:t>
            </a:r>
            <a:endParaRPr sz="2400">
              <a:solidFill>
                <a:srgbClr val="193E72"/>
              </a:solidFill>
            </a:endParaRPr>
          </a:p>
          <a:p>
            <a:pPr marL="0" lvl="0" indent="0" algn="l" rtl="0">
              <a:spcBef>
                <a:spcPts val="1000"/>
              </a:spcBef>
              <a:spcAft>
                <a:spcPts val="0"/>
              </a:spcAft>
              <a:buNone/>
            </a:pPr>
            <a:r>
              <a:rPr lang="en-GB" sz="2400">
                <a:solidFill>
                  <a:srgbClr val="193E72"/>
                </a:solidFill>
              </a:rPr>
              <a:t>Please email </a:t>
            </a:r>
            <a:r>
              <a:rPr lang="en-GB" sz="2400" u="sng">
                <a:solidFill>
                  <a:srgbClr val="193E72"/>
                </a:solidFill>
                <a:hlinkClick r:id="rId3">
                  <a:extLst>
                    <a:ext uri="{A12FA001-AC4F-418D-AE19-62706E023703}">
                      <ahyp:hlinkClr xmlns:ahyp="http://schemas.microsoft.com/office/drawing/2018/hyperlinkcolor" val="tx"/>
                    </a:ext>
                  </a:extLst>
                </a:hlinkClick>
              </a:rPr>
              <a:t>nursingandmidwifery@nihr.ac.uk</a:t>
            </a:r>
            <a:r>
              <a:rPr lang="en-GB" sz="2400">
                <a:solidFill>
                  <a:srgbClr val="193E72"/>
                </a:solidFill>
              </a:rPr>
              <a:t> for more information</a:t>
            </a:r>
            <a:endParaRPr sz="2400">
              <a:solidFill>
                <a:srgbClr val="193E72"/>
              </a:solidFill>
            </a:endParaRPr>
          </a:p>
          <a:p>
            <a:pPr marL="0" lvl="0" indent="0" algn="l" rtl="0">
              <a:spcBef>
                <a:spcPts val="1000"/>
              </a:spcBef>
              <a:spcAft>
                <a:spcPts val="0"/>
              </a:spcAft>
              <a:buNone/>
            </a:pPr>
            <a:r>
              <a:rPr lang="en-GB" sz="2400">
                <a:solidFill>
                  <a:srgbClr val="193E72"/>
                </a:solidFill>
              </a:rPr>
              <a:t>https://www.nihr.ac.uk/career-development/clinical-research-courses-and-support/principal-investigator-pipeline-programme</a:t>
            </a:r>
            <a:endParaRPr sz="2400">
              <a:solidFill>
                <a:srgbClr val="193E72"/>
              </a:solidFill>
            </a:endParaRPr>
          </a:p>
        </p:txBody>
      </p:sp>
      <p:pic>
        <p:nvPicPr>
          <p:cNvPr id="433" name="Google Shape;433;p53"/>
          <p:cNvPicPr preferRelativeResize="0"/>
          <p:nvPr/>
        </p:nvPicPr>
        <p:blipFill>
          <a:blip r:embed="rId4">
            <a:alphaModFix/>
          </a:blip>
          <a:stretch>
            <a:fillRect/>
          </a:stretch>
        </p:blipFill>
        <p:spPr>
          <a:xfrm>
            <a:off x="8881848" y="193450"/>
            <a:ext cx="3110925" cy="1742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37"/>
        <p:cNvGrpSpPr/>
        <p:nvPr/>
      </p:nvGrpSpPr>
      <p:grpSpPr>
        <a:xfrm>
          <a:off x="0" y="0"/>
          <a:ext cx="0" cy="0"/>
          <a:chOff x="0" y="0"/>
          <a:chExt cx="0" cy="0"/>
        </a:xfrm>
      </p:grpSpPr>
      <p:sp>
        <p:nvSpPr>
          <p:cNvPr id="438" name="Google Shape;438;p54"/>
          <p:cNvSpPr txBox="1">
            <a:spLocks noGrp="1"/>
          </p:cNvSpPr>
          <p:nvPr>
            <p:ph type="body" idx="4294967295"/>
          </p:nvPr>
        </p:nvSpPr>
        <p:spPr>
          <a:xfrm>
            <a:off x="776975" y="424478"/>
            <a:ext cx="10515600" cy="5430900"/>
          </a:xfrm>
          <a:prstGeom prst="rect">
            <a:avLst/>
          </a:prstGeom>
          <a:noFill/>
          <a:ln>
            <a:noFill/>
          </a:ln>
        </p:spPr>
        <p:txBody>
          <a:bodyPr spcFirstLastPara="1" wrap="square" lIns="91425" tIns="0" rIns="91425" bIns="0" anchor="t" anchorCtr="0">
            <a:noAutofit/>
          </a:bodyPr>
          <a:lstStyle/>
          <a:p>
            <a:pPr marL="0" lvl="0" indent="0" algn="l" rtl="0">
              <a:lnSpc>
                <a:spcPct val="100000"/>
              </a:lnSpc>
              <a:spcBef>
                <a:spcPts val="1000"/>
              </a:spcBef>
              <a:spcAft>
                <a:spcPts val="0"/>
              </a:spcAft>
              <a:buSzPts val="2400"/>
              <a:buNone/>
            </a:pPr>
            <a:r>
              <a:rPr lang="en-GB" sz="2220" b="1" u="sng">
                <a:solidFill>
                  <a:schemeClr val="hlink"/>
                </a:solidFill>
                <a:latin typeface="Lato"/>
                <a:ea typeface="Lato"/>
                <a:cs typeface="Lato"/>
                <a:sym typeface="Lato"/>
                <a:hlinkClick r:id="rId3"/>
              </a:rPr>
              <a:t>NIHR ODP https://odp.nihr.ac.uk/</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Open data platform. Data on performance across whole RDN, including all specialty areas</a:t>
            </a:r>
            <a:endParaRPr sz="2220">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4"/>
              </a:rPr>
              <a:t>NIHR Be Part of Research https://bepartofresearch.nihr.ac.uk/</a:t>
            </a:r>
            <a:endParaRPr sz="2220" b="1" u="sng">
              <a:solidFill>
                <a:srgbClr val="0000FF"/>
              </a:solidFill>
              <a:latin typeface="Lato"/>
              <a:ea typeface="Lato"/>
              <a:cs typeface="Lato"/>
              <a:sym typeface="Lato"/>
              <a:hlinkClick r:id="rId5">
                <a:extLst>
                  <a:ext uri="{A12FA001-AC4F-418D-AE19-62706E023703}">
                    <ahyp:hlinkClr xmlns:ahyp="http://schemas.microsoft.com/office/drawing/2018/hyperlinkcolor" val="tx"/>
                  </a:ext>
                </a:extLst>
              </a:hlinkClick>
            </a:endParaRPr>
          </a:p>
          <a:p>
            <a:pPr marL="0" lvl="0" indent="0" algn="l" rtl="0">
              <a:lnSpc>
                <a:spcPct val="100000"/>
              </a:lnSpc>
              <a:spcBef>
                <a:spcPts val="2000"/>
              </a:spcBef>
              <a:spcAft>
                <a:spcPts val="0"/>
              </a:spcAft>
              <a:buSzPts val="2400"/>
              <a:buNone/>
            </a:pPr>
            <a:r>
              <a:rPr lang="en-GB" sz="2220">
                <a:solidFill>
                  <a:schemeClr val="hlink"/>
                </a:solidFill>
                <a:uFill>
                  <a:noFill/>
                </a:uFill>
                <a:latin typeface="Lato"/>
                <a:ea typeface="Lato"/>
                <a:cs typeface="Lato"/>
                <a:sym typeface="Lato"/>
                <a:hlinkClick r:id="rId5"/>
              </a:rPr>
              <a:t>See which studies are open across the country </a:t>
            </a:r>
            <a:endParaRPr sz="2220" b="1">
              <a:solidFill>
                <a:srgbClr val="193E72"/>
              </a:solidFill>
              <a:latin typeface="Lato"/>
              <a:ea typeface="Lato"/>
              <a:cs typeface="Lato"/>
              <a:sym typeface="Lato"/>
            </a:endParaRPr>
          </a:p>
          <a:p>
            <a:pPr marL="0" lvl="0" indent="0" algn="l" rtl="0">
              <a:lnSpc>
                <a:spcPct val="100000"/>
              </a:lnSpc>
              <a:spcBef>
                <a:spcPts val="2000"/>
              </a:spcBef>
              <a:spcAft>
                <a:spcPts val="0"/>
              </a:spcAft>
              <a:buSzPts val="2400"/>
              <a:buNone/>
            </a:pPr>
            <a:r>
              <a:rPr lang="en-GB" sz="2220" b="1" u="sng">
                <a:solidFill>
                  <a:schemeClr val="hlink"/>
                </a:solidFill>
                <a:latin typeface="Lato"/>
                <a:ea typeface="Lato"/>
                <a:cs typeface="Lato"/>
                <a:sym typeface="Lato"/>
                <a:hlinkClick r:id="rId6"/>
              </a:rPr>
              <a:t>Find a Clinical Research Study (ODP) http://csg.ncri.org.uk/portfolio/portfolio-maps/</a:t>
            </a:r>
            <a:endParaRPr b="1" u="sng">
              <a:solidFill>
                <a:srgbClr val="0000FF"/>
              </a:solidFill>
              <a:latin typeface="Lato"/>
              <a:ea typeface="Lato"/>
              <a:cs typeface="Lato"/>
              <a:sym typeface="Lato"/>
            </a:endParaRPr>
          </a:p>
          <a:p>
            <a:pPr marL="0" lvl="0" indent="0" algn="l" rtl="0">
              <a:lnSpc>
                <a:spcPct val="100000"/>
              </a:lnSpc>
              <a:spcBef>
                <a:spcPts val="500"/>
              </a:spcBef>
              <a:spcAft>
                <a:spcPts val="0"/>
              </a:spcAft>
              <a:buSzPts val="2400"/>
              <a:buNone/>
            </a:pPr>
            <a:r>
              <a:rPr lang="en-GB" sz="2220">
                <a:solidFill>
                  <a:srgbClr val="193E72"/>
                </a:solidFill>
                <a:latin typeface="Lato"/>
                <a:ea typeface="Lato"/>
                <a:cs typeface="Lato"/>
                <a:sym typeface="Lato"/>
              </a:rPr>
              <a:t>Search for a study to fit criteria.  Good for horizon scanning, eligibility criteria</a:t>
            </a:r>
            <a:endParaRPr>
              <a:solidFill>
                <a:srgbClr val="193E72"/>
              </a:solidFill>
              <a:latin typeface="Lato"/>
              <a:ea typeface="Lato"/>
              <a:cs typeface="Lato"/>
              <a:sym typeface="Lato"/>
            </a:endParaRPr>
          </a:p>
          <a:p>
            <a:pPr marL="1143000" lvl="2" indent="25400" algn="l" rtl="0">
              <a:lnSpc>
                <a:spcPct val="80000"/>
              </a:lnSpc>
              <a:spcBef>
                <a:spcPts val="400"/>
              </a:spcBef>
              <a:spcAft>
                <a:spcPts val="0"/>
              </a:spcAft>
              <a:buClr>
                <a:schemeClr val="dk1"/>
              </a:buClr>
              <a:buSzPts val="2000"/>
              <a:buNone/>
            </a:pPr>
            <a:endParaRPr sz="1850">
              <a:solidFill>
                <a:schemeClr val="dk1"/>
              </a:solidFill>
              <a:latin typeface="Lato"/>
              <a:ea typeface="Lato"/>
              <a:cs typeface="Lato"/>
              <a:sym typeface="Lato"/>
            </a:endParaRPr>
          </a:p>
          <a:p>
            <a:pPr marL="228593" lvl="0" indent="-87622" algn="l" rtl="0">
              <a:lnSpc>
                <a:spcPct val="70000"/>
              </a:lnSpc>
              <a:spcBef>
                <a:spcPts val="1000"/>
              </a:spcBef>
              <a:spcAft>
                <a:spcPts val="0"/>
              </a:spcAft>
              <a:buClr>
                <a:srgbClr val="193E72"/>
              </a:buClr>
              <a:buSzPts val="2220"/>
              <a:buNone/>
            </a:pPr>
            <a:endParaRPr sz="2220">
              <a:latin typeface="Lato"/>
              <a:ea typeface="Lato"/>
              <a:cs typeface="Lato"/>
              <a:sym typeface="Lato"/>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55"/>
          <p:cNvSpPr txBox="1">
            <a:spLocks noGrp="1"/>
          </p:cNvSpPr>
          <p:nvPr>
            <p:ph type="title" idx="4294967295"/>
          </p:nvPr>
        </p:nvSpPr>
        <p:spPr>
          <a:xfrm>
            <a:off x="838200" y="365127"/>
            <a:ext cx="10515600" cy="865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Font typeface="Arial"/>
              <a:buNone/>
            </a:pPr>
            <a:r>
              <a:rPr lang="en-GB">
                <a:solidFill>
                  <a:schemeClr val="lt1"/>
                </a:solidFill>
                <a:latin typeface="Lato"/>
                <a:ea typeface="Lato"/>
                <a:cs typeface="Lato"/>
                <a:sym typeface="Lato"/>
              </a:rPr>
              <a:t>RRDN Contacts</a:t>
            </a:r>
            <a:endParaRPr>
              <a:solidFill>
                <a:schemeClr val="lt1"/>
              </a:solidFill>
              <a:latin typeface="Lato"/>
              <a:ea typeface="Lato"/>
              <a:cs typeface="Lato"/>
              <a:sym typeface="Lato"/>
            </a:endParaRPr>
          </a:p>
        </p:txBody>
      </p:sp>
      <p:sp>
        <p:nvSpPr>
          <p:cNvPr id="444" name="Google Shape;444;p55"/>
          <p:cNvSpPr txBox="1">
            <a:spLocks noGrp="1"/>
          </p:cNvSpPr>
          <p:nvPr>
            <p:ph type="body" idx="4294967295"/>
          </p:nvPr>
        </p:nvSpPr>
        <p:spPr>
          <a:xfrm>
            <a:off x="838200" y="1535065"/>
            <a:ext cx="10515600" cy="4256400"/>
          </a:xfrm>
          <a:prstGeom prst="rect">
            <a:avLst/>
          </a:prstGeom>
          <a:noFill/>
          <a:ln>
            <a:noFill/>
          </a:ln>
        </p:spPr>
        <p:txBody>
          <a:bodyPr spcFirstLastPara="1" wrap="square" lIns="91425" tIns="45700" rIns="91425" bIns="45700" anchor="t" anchorCtr="0">
            <a:noAutofit/>
          </a:bodyPr>
          <a:lstStyle/>
          <a:p>
            <a:pPr marL="228592" lvl="0" indent="-76192" algn="l" rtl="0">
              <a:lnSpc>
                <a:spcPct val="90000"/>
              </a:lnSpc>
              <a:spcBef>
                <a:spcPts val="0"/>
              </a:spcBef>
              <a:spcAft>
                <a:spcPts val="0"/>
              </a:spcAft>
              <a:buClr>
                <a:schemeClr val="lt1"/>
              </a:buClr>
              <a:buSzPts val="2400"/>
              <a:buNone/>
            </a:pPr>
            <a:r>
              <a:rPr lang="en-GB" u="sng">
                <a:solidFill>
                  <a:schemeClr val="lt1"/>
                </a:solidFill>
                <a:latin typeface="Lato"/>
                <a:ea typeface="Lato"/>
                <a:cs typeface="Lato"/>
                <a:sym typeface="Lato"/>
                <a:hlinkClick r:id="rId3">
                  <a:extLst>
                    <a:ext uri="{A12FA001-AC4F-418D-AE19-62706E023703}">
                      <ahyp:hlinkClr xmlns:ahyp="http://schemas.microsoft.com/office/drawing/2018/hyperlinkcolor" val="tx"/>
                    </a:ext>
                  </a:extLst>
                </a:hlinkClick>
              </a:rPr>
              <a:t>swc.rrdn@nihr.ac.uk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Study Support Service Manager: </a:t>
            </a:r>
            <a:r>
              <a:rPr lang="en-GB"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claire.matthews@nihr.ac.uk</a:t>
            </a: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endParaRPr>
              <a:solidFill>
                <a:schemeClr val="lt1"/>
              </a:solidFill>
              <a:latin typeface="Lato"/>
              <a:ea typeface="Lato"/>
              <a:cs typeface="Lato"/>
              <a:sym typeface="Lato"/>
            </a:endParaRPr>
          </a:p>
          <a:p>
            <a:pPr marL="228592" lvl="0" indent="-76192" algn="l" rtl="0">
              <a:lnSpc>
                <a:spcPct val="90000"/>
              </a:lnSpc>
              <a:spcBef>
                <a:spcPts val="0"/>
              </a:spcBef>
              <a:spcAft>
                <a:spcPts val="0"/>
              </a:spcAft>
              <a:buClr>
                <a:schemeClr val="lt1"/>
              </a:buClr>
              <a:buSzPts val="2400"/>
              <a:buNone/>
            </a:pPr>
            <a:r>
              <a:rPr lang="en-GB">
                <a:solidFill>
                  <a:schemeClr val="lt1"/>
                </a:solidFill>
                <a:latin typeface="Lato"/>
                <a:ea typeface="Lato"/>
                <a:cs typeface="Lato"/>
                <a:sym typeface="Lato"/>
              </a:rPr>
              <a:t>CAG Research Lead: amit.bahl@uhbw.nhs.uk</a:t>
            </a:r>
            <a:endParaRPr>
              <a:solidFill>
                <a:schemeClr val="lt1"/>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39"/>
          <p:cNvSpPr txBox="1"/>
          <p:nvPr/>
        </p:nvSpPr>
        <p:spPr>
          <a:xfrm>
            <a:off x="1159733" y="2673600"/>
            <a:ext cx="9548100" cy="16104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4800" b="1">
                <a:solidFill>
                  <a:srgbClr val="193E72"/>
                </a:solidFill>
                <a:latin typeface="Lato"/>
                <a:ea typeface="Lato"/>
                <a:cs typeface="Lato"/>
                <a:sym typeface="Lato"/>
              </a:rPr>
              <a:t>Research Delivery Network</a:t>
            </a:r>
            <a:br>
              <a:rPr lang="en-GB" sz="4800" b="1">
                <a:solidFill>
                  <a:srgbClr val="193E72"/>
                </a:solidFill>
                <a:latin typeface="Lato"/>
                <a:ea typeface="Lato"/>
                <a:cs typeface="Lato"/>
                <a:sym typeface="Lato"/>
              </a:rPr>
            </a:br>
            <a:r>
              <a:rPr lang="en-GB" sz="4800" b="1">
                <a:solidFill>
                  <a:srgbClr val="193E72"/>
                </a:solidFill>
                <a:latin typeface="Lato"/>
                <a:ea typeface="Lato"/>
                <a:cs typeface="Lato"/>
                <a:sym typeface="Lato"/>
              </a:rPr>
              <a:t>vision, mission and purpose</a:t>
            </a:r>
            <a:endParaRPr sz="4800" b="1">
              <a:solidFill>
                <a:srgbClr val="193E72"/>
              </a:solidFill>
              <a:latin typeface="Lato"/>
              <a:ea typeface="Lato"/>
              <a:cs typeface="Lato"/>
              <a:sym typeface="Lat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Shape 289"/>
        <p:cNvGrpSpPr/>
        <p:nvPr/>
      </p:nvGrpSpPr>
      <p:grpSpPr>
        <a:xfrm>
          <a:off x="0" y="0"/>
          <a:ext cx="0" cy="0"/>
          <a:chOff x="0" y="0"/>
          <a:chExt cx="0" cy="0"/>
        </a:xfrm>
      </p:grpSpPr>
      <p:sp>
        <p:nvSpPr>
          <p:cNvPr id="290" name="Google Shape;290;p40"/>
          <p:cNvSpPr txBox="1">
            <a:spLocks noGrp="1"/>
          </p:cNvSpPr>
          <p:nvPr>
            <p:ph type="title"/>
          </p:nvPr>
        </p:nvSpPr>
        <p:spPr>
          <a:xfrm>
            <a:off x="792000" y="365127"/>
            <a:ext cx="10515600" cy="8655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200"/>
              <a:buFont typeface="Lato"/>
              <a:buNone/>
            </a:pPr>
            <a:r>
              <a:rPr lang="en-GB"/>
              <a:t>Research Delivery Network</a:t>
            </a:r>
            <a:endParaRPr/>
          </a:p>
        </p:txBody>
      </p:sp>
      <p:sp>
        <p:nvSpPr>
          <p:cNvPr id="291" name="Google Shape;291;p40"/>
          <p:cNvSpPr txBox="1">
            <a:spLocks noGrp="1"/>
          </p:cNvSpPr>
          <p:nvPr>
            <p:ph type="body" idx="1"/>
          </p:nvPr>
        </p:nvSpPr>
        <p:spPr>
          <a:xfrm>
            <a:off x="6060700" y="1395633"/>
            <a:ext cx="5433900" cy="4256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GB" sz="3200" b="1">
                <a:solidFill>
                  <a:srgbClr val="A0E4E8"/>
                </a:solidFill>
              </a:rPr>
              <a:t>Mission</a:t>
            </a:r>
            <a:endParaRPr sz="1900"/>
          </a:p>
          <a:p>
            <a:pPr marL="215900" lvl="0" indent="0" algn="l" rtl="0">
              <a:lnSpc>
                <a:spcPct val="100000"/>
              </a:lnSpc>
              <a:spcBef>
                <a:spcPts val="0"/>
              </a:spcBef>
              <a:spcAft>
                <a:spcPts val="0"/>
              </a:spcAft>
              <a:buNone/>
            </a:pPr>
            <a:endParaRPr b="1"/>
          </a:p>
          <a:p>
            <a:pPr marL="0" lvl="0" indent="0" algn="l" rtl="0">
              <a:lnSpc>
                <a:spcPct val="100000"/>
              </a:lnSpc>
              <a:spcBef>
                <a:spcPts val="0"/>
              </a:spcBef>
              <a:spcAft>
                <a:spcPts val="0"/>
              </a:spcAft>
              <a:buNone/>
            </a:pPr>
            <a:r>
              <a:rPr lang="en-GB"/>
              <a:t>Enabling the health and care system to attract, optimise and deliver research across England.</a:t>
            </a:r>
            <a:endParaRPr/>
          </a:p>
          <a:p>
            <a:pPr marL="0" lvl="0" indent="0" algn="l" rtl="0">
              <a:lnSpc>
                <a:spcPct val="100000"/>
              </a:lnSpc>
              <a:spcBef>
                <a:spcPts val="0"/>
              </a:spcBef>
              <a:spcAft>
                <a:spcPts val="0"/>
              </a:spcAft>
              <a:buNone/>
            </a:pPr>
            <a:endParaRPr/>
          </a:p>
          <a:p>
            <a:pPr marL="0" lvl="0" indent="0" algn="l" rtl="0">
              <a:lnSpc>
                <a:spcPct val="100000"/>
              </a:lnSpc>
              <a:spcBef>
                <a:spcPts val="0"/>
              </a:spcBef>
              <a:spcAft>
                <a:spcPts val="0"/>
              </a:spcAft>
              <a:buNone/>
            </a:pPr>
            <a:r>
              <a:rPr lang="en-GB"/>
              <a:t>We do this as part of the NIHR’s overall mission to improve the health and wealth of the nation through research.</a:t>
            </a:r>
            <a:endParaRPr>
              <a:latin typeface="Calibri"/>
              <a:ea typeface="Calibri"/>
              <a:cs typeface="Calibri"/>
              <a:sym typeface="Calibri"/>
            </a:endParaRPr>
          </a:p>
          <a:p>
            <a:pPr marL="0" lvl="0" indent="0" algn="l" rtl="0">
              <a:lnSpc>
                <a:spcPct val="100000"/>
              </a:lnSpc>
              <a:spcBef>
                <a:spcPts val="0"/>
              </a:spcBef>
              <a:spcAft>
                <a:spcPts val="0"/>
              </a:spcAft>
              <a:buNone/>
            </a:pPr>
            <a:endParaRPr b="1"/>
          </a:p>
        </p:txBody>
      </p:sp>
      <p:sp>
        <p:nvSpPr>
          <p:cNvPr id="292" name="Google Shape;292;p40"/>
          <p:cNvSpPr/>
          <p:nvPr/>
        </p:nvSpPr>
        <p:spPr>
          <a:xfrm>
            <a:off x="790275" y="5097964"/>
            <a:ext cx="638100" cy="638100"/>
          </a:xfrm>
          <a:prstGeom prst="ellipse">
            <a:avLst/>
          </a:prstGeom>
          <a:solidFill>
            <a:schemeClr val="accent2"/>
          </a:solidFill>
          <a:ln w="139700" cap="flat" cmpd="sng">
            <a:solidFill>
              <a:srgbClr val="D1D9E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293" name="Google Shape;293;p40"/>
          <p:cNvSpPr/>
          <p:nvPr/>
        </p:nvSpPr>
        <p:spPr>
          <a:xfrm>
            <a:off x="10440308" y="1034773"/>
            <a:ext cx="638100" cy="638100"/>
          </a:xfrm>
          <a:prstGeom prst="ellipse">
            <a:avLst/>
          </a:prstGeom>
          <a:solidFill>
            <a:srgbClr val="D1D9E2"/>
          </a:solidFill>
          <a:ln w="139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294" name="Google Shape;294;p40"/>
          <p:cNvSpPr/>
          <p:nvPr/>
        </p:nvSpPr>
        <p:spPr>
          <a:xfrm>
            <a:off x="790267" y="1396800"/>
            <a:ext cx="4560900" cy="3099600"/>
          </a:xfrm>
          <a:prstGeom prst="rect">
            <a:avLst/>
          </a:prstGeom>
          <a:noFill/>
          <a:ln>
            <a:noFill/>
          </a:ln>
        </p:spPr>
        <p:txBody>
          <a:bodyPr spcFirstLastPara="1" wrap="square" lIns="91425" tIns="91425" rIns="0" bIns="91425" anchor="ctr" anchorCtr="0">
            <a:noAutofit/>
          </a:bodyPr>
          <a:lstStyle/>
          <a:p>
            <a:pPr marL="0" marR="0" lvl="0" indent="0" algn="l" rtl="0">
              <a:spcBef>
                <a:spcPts val="0"/>
              </a:spcBef>
              <a:spcAft>
                <a:spcPts val="0"/>
              </a:spcAft>
              <a:buNone/>
            </a:pPr>
            <a:r>
              <a:rPr lang="en-GB" sz="3200" b="1">
                <a:solidFill>
                  <a:srgbClr val="A0E4E8"/>
                </a:solidFill>
                <a:latin typeface="Lato"/>
                <a:ea typeface="Lato"/>
                <a:cs typeface="Lato"/>
                <a:sym typeface="Lato"/>
              </a:rPr>
              <a:t>Vision</a:t>
            </a:r>
            <a:endParaRPr sz="3200" b="1">
              <a:solidFill>
                <a:srgbClr val="A0E4E8"/>
              </a:solidFill>
              <a:latin typeface="Lato"/>
              <a:ea typeface="Lato"/>
              <a:cs typeface="Lato"/>
              <a:sym typeface="Lato"/>
            </a:endParaRPr>
          </a:p>
          <a:p>
            <a:pPr marL="0" marR="0" lvl="0" indent="0" algn="ctr" rtl="0">
              <a:spcBef>
                <a:spcPts val="0"/>
              </a:spcBef>
              <a:spcAft>
                <a:spcPts val="0"/>
              </a:spcAft>
              <a:buNone/>
            </a:pPr>
            <a:endParaRPr sz="2800" b="1">
              <a:solidFill>
                <a:srgbClr val="A0E4E8"/>
              </a:solidFill>
              <a:latin typeface="Lato"/>
              <a:ea typeface="Lato"/>
              <a:cs typeface="Lato"/>
              <a:sym typeface="Lato"/>
            </a:endParaRPr>
          </a:p>
          <a:p>
            <a:pPr marL="0" marR="0" lvl="0" indent="0" algn="l" rtl="0">
              <a:spcBef>
                <a:spcPts val="0"/>
              </a:spcBef>
              <a:spcAft>
                <a:spcPts val="0"/>
              </a:spcAft>
              <a:buNone/>
            </a:pPr>
            <a:r>
              <a:rPr lang="en-GB" sz="2400">
                <a:solidFill>
                  <a:schemeClr val="lt1"/>
                </a:solidFill>
                <a:latin typeface="Lato"/>
                <a:ea typeface="Lato"/>
                <a:cs typeface="Lato"/>
                <a:sym typeface="Lato"/>
              </a:rPr>
              <a:t>The UK is a global leader in the delivery of high quality, commercial and non commercial research that is inclusive, accessible and improves health and care.</a:t>
            </a:r>
            <a:endParaRPr sz="3600" b="1">
              <a:solidFill>
                <a:srgbClr val="A0E4E8"/>
              </a:solidFill>
              <a:latin typeface="Lato"/>
              <a:ea typeface="Lato"/>
              <a:cs typeface="Lato"/>
              <a:sym typeface="La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Shape 299"/>
        <p:cNvGrpSpPr/>
        <p:nvPr/>
      </p:nvGrpSpPr>
      <p:grpSpPr>
        <a:xfrm>
          <a:off x="0" y="0"/>
          <a:ext cx="0" cy="0"/>
          <a:chOff x="0" y="0"/>
          <a:chExt cx="0" cy="0"/>
        </a:xfrm>
      </p:grpSpPr>
      <p:sp>
        <p:nvSpPr>
          <p:cNvPr id="300" name="Google Shape;300;p41"/>
          <p:cNvSpPr/>
          <p:nvPr/>
        </p:nvSpPr>
        <p:spPr>
          <a:xfrm>
            <a:off x="410067" y="1237533"/>
            <a:ext cx="11450700" cy="1886700"/>
          </a:xfrm>
          <a:prstGeom prst="roundRect">
            <a:avLst>
              <a:gd name="adj" fmla="val 16667"/>
            </a:avLst>
          </a:prstGeom>
          <a:solidFill>
            <a:srgbClr val="EEEEEE"/>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lvl="0" indent="0" algn="ctr" rtl="0">
              <a:spcBef>
                <a:spcPts val="0"/>
              </a:spcBef>
              <a:spcAft>
                <a:spcPts val="0"/>
              </a:spcAft>
              <a:buNone/>
            </a:pPr>
            <a:endParaRPr sz="1900">
              <a:latin typeface="Lato"/>
              <a:ea typeface="Lato"/>
              <a:cs typeface="Lato"/>
              <a:sym typeface="Lato"/>
            </a:endParaRPr>
          </a:p>
        </p:txBody>
      </p:sp>
      <p:sp>
        <p:nvSpPr>
          <p:cNvPr id="301" name="Google Shape;301;p41"/>
          <p:cNvSpPr txBox="1">
            <a:spLocks noGrp="1"/>
          </p:cNvSpPr>
          <p:nvPr>
            <p:ph type="body" idx="1"/>
          </p:nvPr>
        </p:nvSpPr>
        <p:spPr>
          <a:xfrm>
            <a:off x="1190000" y="1272483"/>
            <a:ext cx="10834800" cy="1886700"/>
          </a:xfrm>
          <a:prstGeom prst="rect">
            <a:avLst/>
          </a:prstGeom>
          <a:noFill/>
          <a:ln>
            <a:noFill/>
          </a:ln>
        </p:spPr>
        <p:txBody>
          <a:bodyPr spcFirstLastPara="1" wrap="square" lIns="91425" tIns="45700" rIns="91425" bIns="45700" anchor="ctr" anchorCtr="0">
            <a:noAutofit/>
          </a:bodyPr>
          <a:lstStyle/>
          <a:p>
            <a:pPr marL="0" lvl="0" indent="0" algn="l" rtl="0">
              <a:lnSpc>
                <a:spcPct val="105000"/>
              </a:lnSpc>
              <a:spcBef>
                <a:spcPts val="0"/>
              </a:spcBef>
              <a:spcAft>
                <a:spcPts val="0"/>
              </a:spcAft>
              <a:buNone/>
            </a:pPr>
            <a:r>
              <a:rPr lang="en-GB" sz="2200"/>
              <a:t>Support the successful delivery of high quality research, as an active partner in the research system. </a:t>
            </a:r>
            <a:br>
              <a:rPr lang="en-GB" sz="2200"/>
            </a:br>
            <a:endParaRPr sz="2200"/>
          </a:p>
          <a:p>
            <a:pPr marL="0" lvl="0" indent="0" algn="l" rtl="0">
              <a:lnSpc>
                <a:spcPct val="105000"/>
              </a:lnSpc>
              <a:spcBef>
                <a:spcPts val="0"/>
              </a:spcBef>
              <a:spcAft>
                <a:spcPts val="0"/>
              </a:spcAft>
              <a:buNone/>
            </a:pPr>
            <a:r>
              <a:rPr lang="en-GB" sz="2200"/>
              <a:t>Increase capacity and capability of the research delivery infrastructure for the future.</a:t>
            </a:r>
            <a:endParaRPr sz="1600">
              <a:solidFill>
                <a:schemeClr val="dk2"/>
              </a:solidFill>
            </a:endParaRPr>
          </a:p>
        </p:txBody>
      </p:sp>
      <p:sp>
        <p:nvSpPr>
          <p:cNvPr id="302" name="Google Shape;302;p41"/>
          <p:cNvSpPr/>
          <p:nvPr/>
        </p:nvSpPr>
        <p:spPr>
          <a:xfrm>
            <a:off x="9337833" y="3331867"/>
            <a:ext cx="925200" cy="807900"/>
          </a:xfrm>
          <a:prstGeom prst="hexagon">
            <a:avLst>
              <a:gd name="adj" fmla="val 23418"/>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nvGrpSpPr>
          <p:cNvPr id="303" name="Google Shape;303;p41"/>
          <p:cNvGrpSpPr/>
          <p:nvPr/>
        </p:nvGrpSpPr>
        <p:grpSpPr>
          <a:xfrm>
            <a:off x="10672352" y="5183101"/>
            <a:ext cx="925042" cy="807853"/>
            <a:chOff x="8938671" y="1286136"/>
            <a:chExt cx="434700" cy="374700"/>
          </a:xfrm>
        </p:grpSpPr>
        <p:sp>
          <p:nvSpPr>
            <p:cNvPr id="304" name="Google Shape;304;p41"/>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05" name="Google Shape;305;p41"/>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
        <p:nvSpPr>
          <p:cNvPr id="306" name="Google Shape;306;p41"/>
          <p:cNvSpPr txBox="1"/>
          <p:nvPr/>
        </p:nvSpPr>
        <p:spPr>
          <a:xfrm>
            <a:off x="408000" y="364800"/>
            <a:ext cx="11090400" cy="720300"/>
          </a:xfrm>
          <a:prstGeom prst="rect">
            <a:avLst/>
          </a:prstGeom>
          <a:noFill/>
          <a:ln>
            <a:noFill/>
          </a:ln>
        </p:spPr>
        <p:txBody>
          <a:bodyPr spcFirstLastPara="1" wrap="square" lIns="121900" tIns="121900" rIns="121900" bIns="121900" anchor="ctr" anchorCtr="0">
            <a:no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Research Delivery Network (RDN) purpose</a:t>
            </a:r>
            <a:endParaRPr sz="3200" b="1">
              <a:solidFill>
                <a:srgbClr val="193E72"/>
              </a:solidFill>
              <a:latin typeface="Lato"/>
              <a:ea typeface="Lato"/>
              <a:cs typeface="Lato"/>
              <a:sym typeface="Lato"/>
            </a:endParaRPr>
          </a:p>
        </p:txBody>
      </p:sp>
      <p:sp>
        <p:nvSpPr>
          <p:cNvPr id="307" name="Google Shape;307;p41"/>
          <p:cNvSpPr txBox="1"/>
          <p:nvPr/>
        </p:nvSpPr>
        <p:spPr>
          <a:xfrm>
            <a:off x="2641067" y="3549500"/>
            <a:ext cx="8831100" cy="1983600"/>
          </a:xfrm>
          <a:prstGeom prst="rect">
            <a:avLst/>
          </a:prstGeom>
          <a:noFill/>
          <a:ln>
            <a:noFill/>
          </a:ln>
        </p:spPr>
        <p:txBody>
          <a:bodyPr spcFirstLastPara="1" wrap="square" lIns="121900" tIns="121900" rIns="121900" bIns="121900" anchor="t" anchorCtr="0">
            <a:noAutofit/>
          </a:bodyPr>
          <a:lstStyle/>
          <a:p>
            <a:pPr marL="609600" lvl="0" indent="-438150" algn="l" rtl="0">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Reach more people</a:t>
            </a:r>
            <a:endParaRPr sz="2100">
              <a:solidFill>
                <a:srgbClr val="193E72"/>
              </a:solidFill>
              <a:latin typeface="Lato"/>
              <a:ea typeface="Lato"/>
              <a:cs typeface="Lato"/>
              <a:sym typeface="Lato"/>
            </a:endParaRPr>
          </a:p>
          <a:p>
            <a:pPr marL="609600" lvl="0" indent="-438150" algn="l" rtl="0">
              <a:spcBef>
                <a:spcPts val="0"/>
              </a:spcBef>
              <a:spcAft>
                <a:spcPts val="0"/>
              </a:spcAft>
              <a:buClr>
                <a:srgbClr val="193E72"/>
              </a:buClr>
              <a:buSzPts val="2100"/>
              <a:buFont typeface="Lato"/>
              <a:buChar char="●"/>
            </a:pPr>
            <a:r>
              <a:rPr lang="en-GB" sz="2100">
                <a:solidFill>
                  <a:srgbClr val="193E72"/>
                </a:solidFill>
                <a:latin typeface="Lato"/>
                <a:ea typeface="Lato"/>
                <a:cs typeface="Lato"/>
                <a:sym typeface="Lato"/>
              </a:rPr>
              <a:t>Address  changing population needs</a:t>
            </a:r>
            <a:endParaRPr sz="2100">
              <a:solidFill>
                <a:srgbClr val="193E72"/>
              </a:solidFill>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Support the successful delivery of high quality research </a:t>
            </a:r>
            <a:endParaRPr sz="2100">
              <a:solidFill>
                <a:srgbClr val="193E72"/>
              </a:solidFill>
              <a:highlight>
                <a:schemeClr val="lt1"/>
              </a:highlight>
              <a:latin typeface="Lato"/>
              <a:ea typeface="Lato"/>
              <a:cs typeface="Lato"/>
              <a:sym typeface="Lato"/>
            </a:endParaRPr>
          </a:p>
          <a:p>
            <a:pPr marL="609600" lvl="0" indent="-438150" algn="l" rtl="0">
              <a:lnSpc>
                <a:spcPct val="115000"/>
              </a:lnSpc>
              <a:spcBef>
                <a:spcPts val="0"/>
              </a:spcBef>
              <a:spcAft>
                <a:spcPts val="0"/>
              </a:spcAft>
              <a:buClr>
                <a:srgbClr val="193E72"/>
              </a:buClr>
              <a:buSzPts val="2100"/>
              <a:buFont typeface="Lato"/>
              <a:buChar char="●"/>
            </a:pPr>
            <a:r>
              <a:rPr lang="en-GB" sz="2100">
                <a:solidFill>
                  <a:srgbClr val="193E72"/>
                </a:solidFill>
                <a:highlight>
                  <a:schemeClr val="lt1"/>
                </a:highlight>
                <a:latin typeface="Lato"/>
                <a:ea typeface="Lato"/>
                <a:cs typeface="Lato"/>
                <a:sym typeface="Lato"/>
              </a:rPr>
              <a:t>Increase capacity and capability of the research delivery infrastructure for the future</a:t>
            </a:r>
            <a:endParaRPr sz="2100">
              <a:solidFill>
                <a:srgbClr val="193E72"/>
              </a:solidFill>
              <a:latin typeface="Lato"/>
              <a:ea typeface="Lato"/>
              <a:cs typeface="Lato"/>
              <a:sym typeface="Lato"/>
            </a:endParaRPr>
          </a:p>
        </p:txBody>
      </p:sp>
      <p:grpSp>
        <p:nvGrpSpPr>
          <p:cNvPr id="308" name="Google Shape;308;p41"/>
          <p:cNvGrpSpPr/>
          <p:nvPr/>
        </p:nvGrpSpPr>
        <p:grpSpPr>
          <a:xfrm>
            <a:off x="748344" y="1653646"/>
            <a:ext cx="359131" cy="331266"/>
            <a:chOff x="7034386" y="2897265"/>
            <a:chExt cx="887400" cy="887400"/>
          </a:xfrm>
        </p:grpSpPr>
        <p:sp>
          <p:nvSpPr>
            <p:cNvPr id="309" name="Google Shape;309;p41"/>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10" name="Google Shape;310;p41"/>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
        <p:nvSpPr>
          <p:cNvPr id="311" name="Google Shape;311;p41"/>
          <p:cNvSpPr txBox="1"/>
          <p:nvPr/>
        </p:nvSpPr>
        <p:spPr>
          <a:xfrm>
            <a:off x="408000" y="3538646"/>
            <a:ext cx="1951200" cy="9288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100">
                <a:solidFill>
                  <a:srgbClr val="193E72"/>
                </a:solidFill>
                <a:latin typeface="Lato"/>
                <a:ea typeface="Lato"/>
                <a:cs typeface="Lato"/>
                <a:sym typeface="Lato"/>
              </a:rPr>
              <a:t>This means research can: </a:t>
            </a:r>
            <a:endParaRPr sz="2100">
              <a:solidFill>
                <a:srgbClr val="193E72"/>
              </a:solidFill>
              <a:latin typeface="Lato"/>
              <a:ea typeface="Lato"/>
              <a:cs typeface="Lato"/>
              <a:sym typeface="Lato"/>
            </a:endParaRPr>
          </a:p>
        </p:txBody>
      </p:sp>
      <p:grpSp>
        <p:nvGrpSpPr>
          <p:cNvPr id="312" name="Google Shape;312;p41"/>
          <p:cNvGrpSpPr/>
          <p:nvPr/>
        </p:nvGrpSpPr>
        <p:grpSpPr>
          <a:xfrm>
            <a:off x="748344" y="2568046"/>
            <a:ext cx="359131" cy="331266"/>
            <a:chOff x="7034386" y="2897265"/>
            <a:chExt cx="887400" cy="887400"/>
          </a:xfrm>
        </p:grpSpPr>
        <p:sp>
          <p:nvSpPr>
            <p:cNvPr id="313" name="Google Shape;313;p41"/>
            <p:cNvSpPr/>
            <p:nvPr/>
          </p:nvSpPr>
          <p:spPr>
            <a:xfrm rot="10800000">
              <a:off x="7034386" y="2897265"/>
              <a:ext cx="887400" cy="887400"/>
            </a:xfrm>
            <a:prstGeom prst="ellipse">
              <a:avLst/>
            </a:prstGeom>
            <a:solidFill>
              <a:srgbClr val="D1D9E2"/>
            </a:solidFill>
            <a:ln w="698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14" name="Google Shape;314;p41"/>
            <p:cNvSpPr/>
            <p:nvPr/>
          </p:nvSpPr>
          <p:spPr>
            <a:xfrm rot="10800000">
              <a:off x="7234893" y="3095141"/>
              <a:ext cx="494100" cy="496800"/>
            </a:xfrm>
            <a:prstGeom prst="ellipse">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315" name="Google Shape;315;p41"/>
          <p:cNvGrpSpPr/>
          <p:nvPr/>
        </p:nvGrpSpPr>
        <p:grpSpPr>
          <a:xfrm>
            <a:off x="11472551" y="1118435"/>
            <a:ext cx="489950" cy="436600"/>
            <a:chOff x="8938671" y="1286136"/>
            <a:chExt cx="434700" cy="374700"/>
          </a:xfrm>
        </p:grpSpPr>
        <p:sp>
          <p:nvSpPr>
            <p:cNvPr id="316" name="Google Shape;316;p41"/>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17" name="Google Shape;317;p41"/>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2"/>
          <p:cNvSpPr txBox="1">
            <a:spLocks noGrp="1"/>
          </p:cNvSpPr>
          <p:nvPr>
            <p:ph type="title"/>
          </p:nvPr>
        </p:nvSpPr>
        <p:spPr>
          <a:xfrm>
            <a:off x="449000" y="364800"/>
            <a:ext cx="10803300" cy="9768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a:latin typeface="Lato"/>
                <a:ea typeface="Lato"/>
                <a:cs typeface="Lato"/>
                <a:sym typeface="Lato"/>
              </a:rPr>
              <a:t>RDN change statements </a:t>
            </a:r>
            <a:endParaRPr b="1">
              <a:latin typeface="Lato"/>
              <a:ea typeface="Lato"/>
              <a:cs typeface="Lato"/>
              <a:sym typeface="Lato"/>
            </a:endParaRPr>
          </a:p>
        </p:txBody>
      </p:sp>
      <p:sp>
        <p:nvSpPr>
          <p:cNvPr id="323" name="Google Shape;323;p42"/>
          <p:cNvSpPr txBox="1">
            <a:spLocks noGrp="1"/>
          </p:cNvSpPr>
          <p:nvPr>
            <p:ph type="body" idx="1"/>
          </p:nvPr>
        </p:nvSpPr>
        <p:spPr>
          <a:xfrm>
            <a:off x="451200" y="2556200"/>
            <a:ext cx="10634100" cy="2733300"/>
          </a:xfrm>
          <a:prstGeom prst="rect">
            <a:avLst/>
          </a:prstGeom>
          <a:solidFill>
            <a:srgbClr val="D1D9E2"/>
          </a:solidFill>
        </p:spPr>
        <p:txBody>
          <a:bodyPr spcFirstLastPara="1" wrap="square" lIns="91425" tIns="45700" rIns="91425" bIns="45700" anchor="t" anchorCtr="0">
            <a:noAutofit/>
          </a:bodyPr>
          <a:lstStyle/>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A single organisation with greater consistency of experience for customers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Collective responsibility and joint leadership of the organisation</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A collegiate and a customer-focused partner </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Stronger focus on strategic development of research capacity and capability, nationally and regionally, with partners</a:t>
            </a:r>
            <a:endParaRPr sz="2100">
              <a:latin typeface="Lato"/>
              <a:ea typeface="Lato"/>
              <a:cs typeface="Lato"/>
              <a:sym typeface="Lato"/>
            </a:endParaRPr>
          </a:p>
          <a:p>
            <a:pPr marL="609600" lvl="0" indent="-438150" algn="l" rtl="0">
              <a:lnSpc>
                <a:spcPct val="115000"/>
              </a:lnSpc>
              <a:spcBef>
                <a:spcPts val="0"/>
              </a:spcBef>
              <a:spcAft>
                <a:spcPts val="0"/>
              </a:spcAft>
              <a:buSzPts val="2100"/>
              <a:buFont typeface="Lato"/>
              <a:buAutoNum type="arabicPeriod"/>
            </a:pPr>
            <a:r>
              <a:rPr lang="en-GB" sz="2100">
                <a:latin typeface="Lato"/>
                <a:ea typeface="Lato"/>
                <a:cs typeface="Lato"/>
                <a:sym typeface="Lato"/>
              </a:rPr>
              <a:t>Emphasis on continuous improvement, learning and value for money in every part of RDN</a:t>
            </a:r>
            <a:endParaRPr sz="2100">
              <a:latin typeface="Lato"/>
              <a:ea typeface="Lato"/>
              <a:cs typeface="Lato"/>
              <a:sym typeface="Lato"/>
            </a:endParaRPr>
          </a:p>
        </p:txBody>
      </p:sp>
      <p:sp>
        <p:nvSpPr>
          <p:cNvPr id="324" name="Google Shape;324;p42"/>
          <p:cNvSpPr txBox="1"/>
          <p:nvPr/>
        </p:nvSpPr>
        <p:spPr>
          <a:xfrm>
            <a:off x="449000" y="1396800"/>
            <a:ext cx="11690400" cy="1021200"/>
          </a:xfrm>
          <a:prstGeom prst="rect">
            <a:avLst/>
          </a:prstGeom>
          <a:noFill/>
          <a:ln>
            <a:noFill/>
          </a:ln>
        </p:spPr>
        <p:txBody>
          <a:bodyPr spcFirstLastPara="1" wrap="square" lIns="121900" tIns="121900" rIns="121900" bIns="121900" anchor="t" anchorCtr="0">
            <a:noAutofit/>
          </a:bodyPr>
          <a:lstStyle/>
          <a:p>
            <a:pPr marL="0" lvl="0" indent="0" algn="l" rtl="0">
              <a:spcBef>
                <a:spcPts val="0"/>
              </a:spcBef>
              <a:spcAft>
                <a:spcPts val="0"/>
              </a:spcAft>
              <a:buNone/>
            </a:pPr>
            <a:r>
              <a:rPr lang="en-GB" sz="2100">
                <a:solidFill>
                  <a:srgbClr val="193E72"/>
                </a:solidFill>
                <a:latin typeface="Lato"/>
                <a:ea typeface="Lato"/>
                <a:cs typeface="Lato"/>
                <a:sym typeface="Lato"/>
              </a:rPr>
              <a:t>A new organisation building on the successes of the Clinical Research Network (CRN). </a:t>
            </a:r>
            <a:br>
              <a:rPr lang="en-GB" sz="2100">
                <a:solidFill>
                  <a:srgbClr val="193E72"/>
                </a:solidFill>
                <a:latin typeface="Lato"/>
                <a:ea typeface="Lato"/>
                <a:cs typeface="Lato"/>
                <a:sym typeface="Lato"/>
              </a:rPr>
            </a:br>
            <a:r>
              <a:rPr lang="en-GB" sz="2100">
                <a:solidFill>
                  <a:srgbClr val="193E72"/>
                </a:solidFill>
                <a:latin typeface="Lato"/>
                <a:ea typeface="Lato"/>
                <a:cs typeface="Lato"/>
                <a:sym typeface="Lato"/>
              </a:rPr>
              <a:t>The Research Delivery Network (RDN) differs from the CRN in the following ways:</a:t>
            </a:r>
            <a:endParaRPr sz="2100">
              <a:solidFill>
                <a:srgbClr val="193E72"/>
              </a:solidFill>
              <a:latin typeface="Lato"/>
              <a:ea typeface="Lato"/>
              <a:cs typeface="Lato"/>
              <a:sym typeface="Lato"/>
            </a:endParaRPr>
          </a:p>
        </p:txBody>
      </p:sp>
      <p:grpSp>
        <p:nvGrpSpPr>
          <p:cNvPr id="325" name="Google Shape;325;p42"/>
          <p:cNvGrpSpPr/>
          <p:nvPr/>
        </p:nvGrpSpPr>
        <p:grpSpPr>
          <a:xfrm>
            <a:off x="448648" y="5138890"/>
            <a:ext cx="645913" cy="561192"/>
            <a:chOff x="10141141" y="1885266"/>
            <a:chExt cx="388800" cy="335100"/>
          </a:xfrm>
        </p:grpSpPr>
        <p:sp>
          <p:nvSpPr>
            <p:cNvPr id="326" name="Google Shape;326;p42"/>
            <p:cNvSpPr/>
            <p:nvPr/>
          </p:nvSpPr>
          <p:spPr>
            <a:xfrm rot="10800000">
              <a:off x="10141141" y="1885266"/>
              <a:ext cx="388800" cy="335100"/>
            </a:xfrm>
            <a:prstGeom prst="hexagon">
              <a:avLst>
                <a:gd name="adj" fmla="val 25000"/>
                <a:gd name="vf" fmla="val 115470"/>
              </a:avLst>
            </a:prstGeom>
            <a:solidFill>
              <a:srgbClr val="173E7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27" name="Google Shape;327;p4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EE4B4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grpSp>
        <p:nvGrpSpPr>
          <p:cNvPr id="328" name="Google Shape;328;p42"/>
          <p:cNvGrpSpPr/>
          <p:nvPr/>
        </p:nvGrpSpPr>
        <p:grpSpPr>
          <a:xfrm>
            <a:off x="10986839" y="2416855"/>
            <a:ext cx="645875" cy="561192"/>
            <a:chOff x="10141141" y="1885266"/>
            <a:chExt cx="388800" cy="335100"/>
          </a:xfrm>
        </p:grpSpPr>
        <p:sp>
          <p:nvSpPr>
            <p:cNvPr id="329" name="Google Shape;329;p42"/>
            <p:cNvSpPr/>
            <p:nvPr/>
          </p:nvSpPr>
          <p:spPr>
            <a:xfrm rot="10800000">
              <a:off x="10141141" y="1885266"/>
              <a:ext cx="388800" cy="335100"/>
            </a:xfrm>
            <a:prstGeom prst="hexagon">
              <a:avLst>
                <a:gd name="adj" fmla="val 25000"/>
                <a:gd name="vf" fmla="val 115470"/>
              </a:avLst>
            </a:prstGeom>
            <a:solidFill>
              <a:srgbClr val="2DA8B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sp>
          <p:nvSpPr>
            <p:cNvPr id="330" name="Google Shape;330;p42"/>
            <p:cNvSpPr/>
            <p:nvPr/>
          </p:nvSpPr>
          <p:spPr>
            <a:xfrm rot="10800000">
              <a:off x="10216565" y="1954253"/>
              <a:ext cx="232500" cy="200400"/>
            </a:xfrm>
            <a:prstGeom prst="hexagon">
              <a:avLst>
                <a:gd name="adj" fmla="val 25000"/>
                <a:gd name="vf" fmla="val 115470"/>
              </a:avLst>
            </a:prstGeom>
            <a:solidFill>
              <a:srgbClr val="D1D9E2"/>
            </a:solidFill>
            <a:ln w="44450" cap="flat" cmpd="sng">
              <a:solidFill>
                <a:srgbClr val="173E7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rgbClr val="FFFFFF"/>
                </a:solidFill>
                <a:latin typeface="Arial"/>
                <a:ea typeface="Arial"/>
                <a:cs typeface="Arial"/>
                <a:sym typeface="Arial"/>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43"/>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GB" b="1">
                <a:latin typeface="Lato"/>
                <a:ea typeface="Lato"/>
                <a:cs typeface="Lato"/>
                <a:sym typeface="Lato"/>
              </a:rPr>
              <a:t>Delivering on RDN’s purpose </a:t>
            </a:r>
            <a:endParaRPr b="1">
              <a:latin typeface="Lato"/>
              <a:ea typeface="Lato"/>
              <a:cs typeface="Lato"/>
              <a:sym typeface="Lato"/>
            </a:endParaRPr>
          </a:p>
        </p:txBody>
      </p:sp>
      <p:sp>
        <p:nvSpPr>
          <p:cNvPr id="336" name="Google Shape;336;p43"/>
          <p:cNvSpPr txBox="1">
            <a:spLocks noGrp="1"/>
          </p:cNvSpPr>
          <p:nvPr>
            <p:ph type="body" idx="1"/>
          </p:nvPr>
        </p:nvSpPr>
        <p:spPr>
          <a:xfrm>
            <a:off x="838200" y="1535067"/>
            <a:ext cx="10515600" cy="4872900"/>
          </a:xfrm>
          <a:prstGeom prst="rect">
            <a:avLst/>
          </a:prstGeom>
        </p:spPr>
        <p:txBody>
          <a:bodyPr spcFirstLastPara="1" wrap="square" lIns="91425" tIns="45700" rIns="91425" bIns="45700" anchor="t" anchorCtr="0">
            <a:normAutofit fontScale="77500" lnSpcReduction="20000"/>
          </a:bodyPr>
          <a:lstStyle/>
          <a:p>
            <a:pPr marL="609600" lvl="0" indent="-457358" algn="l" rtl="0">
              <a:lnSpc>
                <a:spcPct val="115000"/>
              </a:lnSpc>
              <a:spcBef>
                <a:spcPts val="0"/>
              </a:spcBef>
              <a:spcAft>
                <a:spcPts val="0"/>
              </a:spcAft>
              <a:buSzPct val="100000"/>
              <a:buFont typeface="Lato"/>
              <a:buChar char="●"/>
            </a:pPr>
            <a:r>
              <a:rPr lang="en-GB" sz="3100">
                <a:highlight>
                  <a:schemeClr val="lt1"/>
                </a:highlight>
                <a:latin typeface="Lato"/>
                <a:ea typeface="Lato"/>
                <a:cs typeface="Lato"/>
                <a:sym typeface="Lato"/>
              </a:rPr>
              <a:t>RDN focuses on strategic support for the whole portfolio, rather than day-to-day involvement in individual studies, except on request</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rPr>
              <a:t>S</a:t>
            </a:r>
            <a:r>
              <a:rPr lang="en-GB" sz="3100">
                <a:highlight>
                  <a:schemeClr val="lt1"/>
                </a:highlight>
                <a:latin typeface="Lato"/>
                <a:ea typeface="Lato"/>
                <a:cs typeface="Lato"/>
                <a:sym typeface="Lato"/>
              </a:rPr>
              <a:t>ites </a:t>
            </a:r>
            <a:r>
              <a:rPr lang="en-GB" sz="3100">
                <a:highlight>
                  <a:schemeClr val="lt1"/>
                </a:highlight>
              </a:rPr>
              <a:t>are</a:t>
            </a:r>
            <a:r>
              <a:rPr lang="en-GB" sz="3100">
                <a:highlight>
                  <a:schemeClr val="lt1"/>
                </a:highlight>
                <a:latin typeface="Lato"/>
                <a:ea typeface="Lato"/>
                <a:cs typeface="Lato"/>
                <a:sym typeface="Lato"/>
              </a:rPr>
              <a:t> supported to monitor their own performance of individual studies,  build study-level capacity and consider research delivery in research applications</a:t>
            </a:r>
            <a:endParaRPr sz="3100">
              <a:highlight>
                <a:schemeClr val="lt1"/>
              </a:highlight>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RDN increases understanding of and supports work to address strategic issues that cut across sites, regions or settings. This might be through a strategic project we lead, by supporting projects led by partners, or by providing the intelligence and evidence to enable others to make change</a:t>
            </a:r>
            <a:endParaRPr sz="3100">
              <a:highlight>
                <a:schemeClr val="lt1"/>
              </a:highlight>
              <a:latin typeface="Lato"/>
              <a:ea typeface="Lato"/>
              <a:cs typeface="Lato"/>
              <a:sym typeface="Lato"/>
            </a:endParaRPr>
          </a:p>
          <a:p>
            <a:pPr marL="609600" lvl="0" indent="-457358" algn="l" rtl="0">
              <a:lnSpc>
                <a:spcPct val="115000"/>
              </a:lnSpc>
              <a:spcBef>
                <a:spcPts val="1300"/>
              </a:spcBef>
              <a:spcAft>
                <a:spcPts val="0"/>
              </a:spcAft>
              <a:buSzPct val="100000"/>
              <a:buFont typeface="Lato"/>
              <a:buChar char="●"/>
            </a:pPr>
            <a:r>
              <a:rPr lang="en-GB" sz="3100">
                <a:highlight>
                  <a:schemeClr val="lt1"/>
                </a:highlight>
                <a:latin typeface="Lato"/>
                <a:ea typeface="Lato"/>
                <a:cs typeface="Lato"/>
                <a:sym typeface="Lato"/>
              </a:rPr>
              <a:t>Agile Delivery Teams provide additional targeted support for individual studies and help us to build capacity and capability where it is needed. </a:t>
            </a:r>
            <a:endParaRPr sz="2100">
              <a:highlight>
                <a:schemeClr val="lt1"/>
              </a:highlight>
              <a:latin typeface="Lato"/>
              <a:ea typeface="Lato"/>
              <a:cs typeface="Lato"/>
              <a:sym typeface="Lato"/>
            </a:endParaRPr>
          </a:p>
          <a:p>
            <a:pPr marL="0" lvl="0" indent="0" algn="l" rtl="0">
              <a:spcBef>
                <a:spcPts val="1300"/>
              </a:spcBef>
              <a:spcAft>
                <a:spcPts val="0"/>
              </a:spcAft>
              <a:buNone/>
            </a:pPr>
            <a:endParaRPr sz="2100">
              <a:latin typeface="Lato"/>
              <a:ea typeface="Lato"/>
              <a:cs typeface="Lato"/>
              <a:sym typeface="Lato"/>
            </a:endParaRPr>
          </a:p>
        </p:txBody>
      </p:sp>
      <p:grpSp>
        <p:nvGrpSpPr>
          <p:cNvPr id="337" name="Google Shape;337;p43"/>
          <p:cNvGrpSpPr/>
          <p:nvPr/>
        </p:nvGrpSpPr>
        <p:grpSpPr>
          <a:xfrm>
            <a:off x="10428752" y="394001"/>
            <a:ext cx="925042" cy="807853"/>
            <a:chOff x="8938671" y="1286136"/>
            <a:chExt cx="434700" cy="374700"/>
          </a:xfrm>
        </p:grpSpPr>
        <p:sp>
          <p:nvSpPr>
            <p:cNvPr id="338" name="Google Shape;338;p43"/>
            <p:cNvSpPr/>
            <p:nvPr/>
          </p:nvSpPr>
          <p:spPr>
            <a:xfrm>
              <a:off x="8938671" y="1286136"/>
              <a:ext cx="434700" cy="374700"/>
            </a:xfrm>
            <a:prstGeom prst="hexagon">
              <a:avLst>
                <a:gd name="adj" fmla="val 25000"/>
                <a:gd name="vf" fmla="val 115470"/>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39" name="Google Shape;339;p4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dk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grpSp>
        <p:nvGrpSpPr>
          <p:cNvPr id="340" name="Google Shape;340;p43"/>
          <p:cNvGrpSpPr/>
          <p:nvPr/>
        </p:nvGrpSpPr>
        <p:grpSpPr>
          <a:xfrm>
            <a:off x="525001" y="5352535"/>
            <a:ext cx="489950" cy="436600"/>
            <a:chOff x="8938671" y="1286136"/>
            <a:chExt cx="434700" cy="374700"/>
          </a:xfrm>
        </p:grpSpPr>
        <p:sp>
          <p:nvSpPr>
            <p:cNvPr id="341" name="Google Shape;341;p43"/>
            <p:cNvSpPr/>
            <p:nvPr/>
          </p:nvSpPr>
          <p:spPr>
            <a:xfrm>
              <a:off x="8938671" y="1286136"/>
              <a:ext cx="434700" cy="374700"/>
            </a:xfrm>
            <a:prstGeom prst="hexagon">
              <a:avLst>
                <a:gd name="adj" fmla="val 25000"/>
                <a:gd name="vf" fmla="val 115470"/>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sp>
          <p:nvSpPr>
            <p:cNvPr id="342" name="Google Shape;342;p43"/>
            <p:cNvSpPr/>
            <p:nvPr/>
          </p:nvSpPr>
          <p:spPr>
            <a:xfrm>
              <a:off x="9029133" y="1359637"/>
              <a:ext cx="260100" cy="224400"/>
            </a:xfrm>
            <a:prstGeom prst="hexagon">
              <a:avLst>
                <a:gd name="adj" fmla="val 25000"/>
                <a:gd name="vf" fmla="val 115470"/>
              </a:avLst>
            </a:prstGeom>
            <a:solidFill>
              <a:srgbClr val="D1D9E2"/>
            </a:solidFill>
            <a:ln w="4445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00">
                <a:solidFill>
                  <a:schemeClr val="lt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44"/>
          <p:cNvSpPr txBox="1">
            <a:spLocks noGrp="1"/>
          </p:cNvSpPr>
          <p:nvPr>
            <p:ph type="title"/>
          </p:nvPr>
        </p:nvSpPr>
        <p:spPr>
          <a:xfrm>
            <a:off x="838200" y="365127"/>
            <a:ext cx="10515600" cy="8655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GB" b="1">
                <a:latin typeface="Lato"/>
                <a:ea typeface="Lato"/>
                <a:cs typeface="Lato"/>
                <a:sym typeface="Lato"/>
              </a:rPr>
              <a:t>Development of RDN’s strategy and services </a:t>
            </a:r>
            <a:endParaRPr b="1">
              <a:latin typeface="Lato"/>
              <a:ea typeface="Lato"/>
              <a:cs typeface="Lato"/>
              <a:sym typeface="Lato"/>
            </a:endParaRPr>
          </a:p>
        </p:txBody>
      </p:sp>
      <p:sp>
        <p:nvSpPr>
          <p:cNvPr id="348" name="Google Shape;348;p44"/>
          <p:cNvSpPr txBox="1">
            <a:spLocks noGrp="1"/>
          </p:cNvSpPr>
          <p:nvPr>
            <p:ph type="body" idx="1"/>
          </p:nvPr>
        </p:nvSpPr>
        <p:spPr>
          <a:xfrm>
            <a:off x="838208"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Study Support Service</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AcoRD / NCVR</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Agile Research Delivery Team</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Support for out of hospital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Life Sciences Partnership &amp; Growth (includes key accounts and customer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Workforce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Finance (includes funding model and financial management)</a:t>
            </a:r>
            <a:endParaRPr sz="2100">
              <a:solidFill>
                <a:srgbClr val="173E71"/>
              </a:solidFill>
              <a:latin typeface="Lato"/>
              <a:ea typeface="Lato"/>
              <a:cs typeface="Lato"/>
              <a:sym typeface="Lato"/>
            </a:endParaRPr>
          </a:p>
          <a:p>
            <a:pPr marL="0" lvl="0" indent="0" algn="l" rtl="0">
              <a:lnSpc>
                <a:spcPct val="115000"/>
              </a:lnSpc>
              <a:spcBef>
                <a:spcPts val="400"/>
              </a:spcBef>
              <a:spcAft>
                <a:spcPts val="400"/>
              </a:spcAft>
              <a:buNone/>
            </a:pPr>
            <a:endParaRPr>
              <a:solidFill>
                <a:srgbClr val="173E71"/>
              </a:solidFill>
            </a:endParaRPr>
          </a:p>
        </p:txBody>
      </p:sp>
      <p:sp>
        <p:nvSpPr>
          <p:cNvPr id="349" name="Google Shape;349;p44"/>
          <p:cNvSpPr txBox="1">
            <a:spLocks noGrp="1"/>
          </p:cNvSpPr>
          <p:nvPr>
            <p:ph type="body" idx="1"/>
          </p:nvPr>
        </p:nvSpPr>
        <p:spPr>
          <a:xfrm>
            <a:off x="6406233" y="1917217"/>
            <a:ext cx="5136300" cy="42564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Clr>
                <a:srgbClr val="173E71"/>
              </a:buClr>
              <a:buSzPts val="2100"/>
              <a:buFont typeface="Lato"/>
              <a:buChar char="•"/>
            </a:pPr>
            <a:r>
              <a:rPr lang="en-GB" sz="2100">
                <a:solidFill>
                  <a:srgbClr val="173E71"/>
                </a:solidFill>
                <a:latin typeface="Lato"/>
                <a:ea typeface="Lato"/>
                <a:cs typeface="Lato"/>
                <a:sym typeface="Lato"/>
              </a:rPr>
              <a:t>Data &amp; Analytics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Planning</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Contractual Management including performance framework</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Public Engagement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Specialities and Settings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Strategic Development</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Study Participation Inclusion</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Communications</a:t>
            </a:r>
            <a:endParaRPr sz="2100">
              <a:solidFill>
                <a:srgbClr val="173E71"/>
              </a:solidFill>
              <a:latin typeface="Lato"/>
              <a:ea typeface="Lato"/>
              <a:cs typeface="Lato"/>
              <a:sym typeface="Lato"/>
            </a:endParaRPr>
          </a:p>
          <a:p>
            <a:pPr marL="457200" lvl="0" indent="-361950" algn="l" rtl="0">
              <a:lnSpc>
                <a:spcPct val="115000"/>
              </a:lnSpc>
              <a:spcBef>
                <a:spcPts val="400"/>
              </a:spcBef>
              <a:spcAft>
                <a:spcPts val="0"/>
              </a:spcAft>
              <a:buClr>
                <a:srgbClr val="173E71"/>
              </a:buClr>
              <a:buSzPts val="2100"/>
              <a:buFont typeface="Lato"/>
              <a:buChar char="•"/>
            </a:pPr>
            <a:r>
              <a:rPr lang="en-GB" sz="2100">
                <a:solidFill>
                  <a:srgbClr val="173E71"/>
                </a:solidFill>
                <a:latin typeface="Lato"/>
                <a:ea typeface="Lato"/>
                <a:cs typeface="Lato"/>
                <a:sym typeface="Lato"/>
              </a:rPr>
              <a:t>Stakeholder engagement </a:t>
            </a:r>
            <a:endParaRPr sz="2100">
              <a:solidFill>
                <a:srgbClr val="173E71"/>
              </a:solidFill>
              <a:latin typeface="Lato"/>
              <a:ea typeface="Lato"/>
              <a:cs typeface="Lato"/>
              <a:sym typeface="Lato"/>
            </a:endParaRPr>
          </a:p>
          <a:p>
            <a:pPr marL="0" lvl="0" indent="0" algn="l" rtl="0">
              <a:lnSpc>
                <a:spcPct val="115000"/>
              </a:lnSpc>
              <a:spcBef>
                <a:spcPts val="400"/>
              </a:spcBef>
              <a:spcAft>
                <a:spcPts val="0"/>
              </a:spcAft>
              <a:buNone/>
            </a:pPr>
            <a:endParaRPr sz="2100">
              <a:solidFill>
                <a:srgbClr val="173E71"/>
              </a:solidFill>
              <a:latin typeface="Lato"/>
              <a:ea typeface="Lato"/>
              <a:cs typeface="Lato"/>
              <a:sym typeface="Lato"/>
            </a:endParaRPr>
          </a:p>
          <a:p>
            <a:pPr marL="0" lvl="0" indent="0" algn="l" rtl="0">
              <a:lnSpc>
                <a:spcPct val="115000"/>
              </a:lnSpc>
              <a:spcBef>
                <a:spcPts val="0"/>
              </a:spcBef>
              <a:spcAft>
                <a:spcPts val="0"/>
              </a:spcAft>
              <a:buNone/>
            </a:pPr>
            <a:endParaRPr sz="1500">
              <a:solidFill>
                <a:srgbClr val="173E71"/>
              </a:solidFill>
            </a:endParaRPr>
          </a:p>
          <a:p>
            <a:pPr marL="0" lvl="0" indent="0" algn="l" rtl="0">
              <a:lnSpc>
                <a:spcPct val="115000"/>
              </a:lnSpc>
              <a:spcBef>
                <a:spcPts val="0"/>
              </a:spcBef>
              <a:spcAft>
                <a:spcPts val="0"/>
              </a:spcAft>
              <a:buNone/>
            </a:pPr>
            <a:endParaRPr sz="1500">
              <a:solidFill>
                <a:srgbClr val="173E71"/>
              </a:solidFill>
            </a:endParaRPr>
          </a:p>
          <a:p>
            <a:pPr marL="0" lvl="0" indent="0" algn="l" rtl="0">
              <a:spcBef>
                <a:spcPts val="1100"/>
              </a:spcBef>
              <a:spcAft>
                <a:spcPts val="0"/>
              </a:spcAft>
              <a:buNone/>
            </a:pPr>
            <a:endParaRPr>
              <a:solidFill>
                <a:srgbClr val="173E71"/>
              </a:solidFill>
            </a:endParaRPr>
          </a:p>
        </p:txBody>
      </p:sp>
      <p:sp>
        <p:nvSpPr>
          <p:cNvPr id="350" name="Google Shape;350;p44"/>
          <p:cNvSpPr txBox="1"/>
          <p:nvPr/>
        </p:nvSpPr>
        <p:spPr>
          <a:xfrm>
            <a:off x="818233" y="1230733"/>
            <a:ext cx="10434000" cy="580500"/>
          </a:xfrm>
          <a:prstGeom prst="rect">
            <a:avLst/>
          </a:prstGeom>
          <a:noFill/>
          <a:ln>
            <a:noFill/>
          </a:ln>
        </p:spPr>
        <p:txBody>
          <a:bodyPr spcFirstLastPara="1" wrap="square" lIns="121900" tIns="121900" rIns="121900" bIns="121900" anchor="t" anchorCtr="0">
            <a:noAutofit/>
          </a:bodyPr>
          <a:lstStyle/>
          <a:p>
            <a:pPr marL="0" lvl="0" indent="0" algn="l" rtl="0">
              <a:lnSpc>
                <a:spcPct val="115000"/>
              </a:lnSpc>
              <a:spcBef>
                <a:spcPts val="0"/>
              </a:spcBef>
              <a:spcAft>
                <a:spcPts val="0"/>
              </a:spcAft>
              <a:buNone/>
            </a:pPr>
            <a:r>
              <a:rPr lang="en-GB" sz="2100" b="1">
                <a:solidFill>
                  <a:srgbClr val="173E71"/>
                </a:solidFill>
                <a:latin typeface="Lato"/>
                <a:ea typeface="Lato"/>
                <a:cs typeface="Lato"/>
                <a:sym typeface="Lato"/>
              </a:rPr>
              <a:t>RDN-wide strategy based around settings and organisational vision and purpose </a:t>
            </a:r>
            <a:endParaRPr sz="1900" b="1">
              <a:solidFill>
                <a:srgbClr val="173E7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45"/>
          <p:cNvSpPr txBox="1"/>
          <p:nvPr/>
        </p:nvSpPr>
        <p:spPr>
          <a:xfrm>
            <a:off x="192467" y="101600"/>
            <a:ext cx="73317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Combined Regional (Network) map</a:t>
            </a:r>
            <a:endParaRPr sz="3200">
              <a:solidFill>
                <a:srgbClr val="193E72"/>
              </a:solidFill>
              <a:latin typeface="Lato"/>
              <a:ea typeface="Lato"/>
              <a:cs typeface="Lato"/>
              <a:sym typeface="Lato"/>
            </a:endParaRPr>
          </a:p>
        </p:txBody>
      </p:sp>
      <p:grpSp>
        <p:nvGrpSpPr>
          <p:cNvPr id="356" name="Google Shape;356;p45"/>
          <p:cNvGrpSpPr/>
          <p:nvPr/>
        </p:nvGrpSpPr>
        <p:grpSpPr>
          <a:xfrm>
            <a:off x="6895104" y="234623"/>
            <a:ext cx="5113539" cy="6003883"/>
            <a:chOff x="4875650" y="321875"/>
            <a:chExt cx="3835250" cy="4503025"/>
          </a:xfrm>
        </p:grpSpPr>
        <p:pic>
          <p:nvPicPr>
            <p:cNvPr id="357" name="Google Shape;357;p45"/>
            <p:cNvPicPr preferRelativeResize="0"/>
            <p:nvPr/>
          </p:nvPicPr>
          <p:blipFill rotWithShape="1">
            <a:blip r:embed="rId3">
              <a:alphaModFix/>
            </a:blip>
            <a:srcRect l="5106" t="16095" r="3711" b="15265"/>
            <a:stretch/>
          </p:blipFill>
          <p:spPr>
            <a:xfrm>
              <a:off x="4875650" y="321875"/>
              <a:ext cx="3835250" cy="4503025"/>
            </a:xfrm>
            <a:prstGeom prst="rect">
              <a:avLst/>
            </a:prstGeom>
            <a:noFill/>
            <a:ln>
              <a:noFill/>
            </a:ln>
          </p:spPr>
        </p:pic>
        <p:sp>
          <p:nvSpPr>
            <p:cNvPr id="358" name="Google Shape;358;p45"/>
            <p:cNvSpPr txBox="1"/>
            <p:nvPr/>
          </p:nvSpPr>
          <p:spPr>
            <a:xfrm>
              <a:off x="6716574" y="1028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A</a:t>
              </a:r>
              <a:endParaRPr sz="1100" b="1">
                <a:solidFill>
                  <a:srgbClr val="FFFFFF"/>
                </a:solidFill>
              </a:endParaRPr>
            </a:p>
          </p:txBody>
        </p:sp>
        <p:sp>
          <p:nvSpPr>
            <p:cNvPr id="359" name="Google Shape;359;p45"/>
            <p:cNvSpPr txBox="1"/>
            <p:nvPr/>
          </p:nvSpPr>
          <p:spPr>
            <a:xfrm>
              <a:off x="7137799" y="16317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B</a:t>
              </a:r>
              <a:endParaRPr sz="1100" b="1">
                <a:solidFill>
                  <a:srgbClr val="FFFFFF"/>
                </a:solidFill>
              </a:endParaRPr>
            </a:p>
          </p:txBody>
        </p:sp>
        <p:sp>
          <p:nvSpPr>
            <p:cNvPr id="360" name="Google Shape;360;p45"/>
            <p:cNvSpPr txBox="1"/>
            <p:nvPr/>
          </p:nvSpPr>
          <p:spPr>
            <a:xfrm>
              <a:off x="6601024" y="1896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C</a:t>
              </a:r>
              <a:endParaRPr sz="1100" b="1">
                <a:solidFill>
                  <a:srgbClr val="FFFFFF"/>
                </a:solidFill>
              </a:endParaRPr>
            </a:p>
          </p:txBody>
        </p:sp>
        <p:sp>
          <p:nvSpPr>
            <p:cNvPr id="361" name="Google Shape;361;p45"/>
            <p:cNvSpPr txBox="1"/>
            <p:nvPr/>
          </p:nvSpPr>
          <p:spPr>
            <a:xfrm>
              <a:off x="7312024" y="241785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D</a:t>
              </a:r>
              <a:endParaRPr sz="1100" b="1">
                <a:solidFill>
                  <a:srgbClr val="FFFFFF"/>
                </a:solidFill>
              </a:endParaRPr>
            </a:p>
          </p:txBody>
        </p:sp>
        <p:sp>
          <p:nvSpPr>
            <p:cNvPr id="362" name="Google Shape;362;p45"/>
            <p:cNvSpPr txBox="1"/>
            <p:nvPr/>
          </p:nvSpPr>
          <p:spPr>
            <a:xfrm>
              <a:off x="6687974" y="27168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E</a:t>
              </a:r>
              <a:endParaRPr sz="1100" b="1">
                <a:solidFill>
                  <a:srgbClr val="FFFFFF"/>
                </a:solidFill>
              </a:endParaRPr>
            </a:p>
          </p:txBody>
        </p:sp>
        <p:sp>
          <p:nvSpPr>
            <p:cNvPr id="363" name="Google Shape;363;p45"/>
            <p:cNvSpPr txBox="1"/>
            <p:nvPr/>
          </p:nvSpPr>
          <p:spPr>
            <a:xfrm>
              <a:off x="7870724" y="28042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F</a:t>
              </a:r>
              <a:endParaRPr sz="1100" b="1">
                <a:solidFill>
                  <a:srgbClr val="FFFFFF"/>
                </a:solidFill>
              </a:endParaRPr>
            </a:p>
          </p:txBody>
        </p:sp>
        <p:sp>
          <p:nvSpPr>
            <p:cNvPr id="364" name="Google Shape;364;p45"/>
            <p:cNvSpPr txBox="1"/>
            <p:nvPr/>
          </p:nvSpPr>
          <p:spPr>
            <a:xfrm>
              <a:off x="7624099" y="34712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H</a:t>
              </a:r>
              <a:endParaRPr sz="1100" b="1">
                <a:solidFill>
                  <a:srgbClr val="FFFFFF"/>
                </a:solidFill>
              </a:endParaRPr>
            </a:p>
          </p:txBody>
        </p:sp>
        <p:sp>
          <p:nvSpPr>
            <p:cNvPr id="365" name="Google Shape;365;p45"/>
            <p:cNvSpPr txBox="1"/>
            <p:nvPr/>
          </p:nvSpPr>
          <p:spPr>
            <a:xfrm>
              <a:off x="7225249" y="34295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I</a:t>
              </a:r>
              <a:endParaRPr sz="1100" b="1">
                <a:solidFill>
                  <a:srgbClr val="FFFFFF"/>
                </a:solidFill>
              </a:endParaRPr>
            </a:p>
          </p:txBody>
        </p:sp>
        <p:sp>
          <p:nvSpPr>
            <p:cNvPr id="366" name="Google Shape;366;p45"/>
            <p:cNvSpPr txBox="1"/>
            <p:nvPr/>
          </p:nvSpPr>
          <p:spPr>
            <a:xfrm>
              <a:off x="7778149" y="36481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J</a:t>
              </a:r>
              <a:endParaRPr sz="1100" b="1">
                <a:solidFill>
                  <a:srgbClr val="FFFFFF"/>
                </a:solidFill>
              </a:endParaRPr>
            </a:p>
          </p:txBody>
        </p:sp>
        <p:sp>
          <p:nvSpPr>
            <p:cNvPr id="367" name="Google Shape;367;p45"/>
            <p:cNvSpPr txBox="1"/>
            <p:nvPr/>
          </p:nvSpPr>
          <p:spPr>
            <a:xfrm>
              <a:off x="6780624" y="344037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K</a:t>
              </a:r>
              <a:endParaRPr sz="1100" b="1">
                <a:solidFill>
                  <a:srgbClr val="FFFFFF"/>
                </a:solidFill>
              </a:endParaRPr>
            </a:p>
          </p:txBody>
        </p:sp>
        <p:sp>
          <p:nvSpPr>
            <p:cNvPr id="368" name="Google Shape;368;p45"/>
            <p:cNvSpPr txBox="1"/>
            <p:nvPr/>
          </p:nvSpPr>
          <p:spPr>
            <a:xfrm>
              <a:off x="6052424" y="3819125"/>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L</a:t>
              </a:r>
              <a:endParaRPr sz="1100" b="1">
                <a:solidFill>
                  <a:srgbClr val="FFFFFF"/>
                </a:solidFill>
              </a:endParaRPr>
            </a:p>
          </p:txBody>
        </p:sp>
        <p:sp>
          <p:nvSpPr>
            <p:cNvPr id="369" name="Google Shape;369;p45"/>
            <p:cNvSpPr txBox="1"/>
            <p:nvPr/>
          </p:nvSpPr>
          <p:spPr>
            <a:xfrm>
              <a:off x="7559099" y="3309000"/>
              <a:ext cx="2745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rgbClr val="FFFFFF"/>
                  </a:solidFill>
                </a:rPr>
                <a:t>G</a:t>
              </a:r>
              <a:endParaRPr sz="1100" b="1">
                <a:solidFill>
                  <a:srgbClr val="FFFFFF"/>
                </a:solidFill>
              </a:endParaRPr>
            </a:p>
          </p:txBody>
        </p:sp>
      </p:grpSp>
      <p:graphicFrame>
        <p:nvGraphicFramePr>
          <p:cNvPr id="370" name="Google Shape;370;p45"/>
          <p:cNvGraphicFramePr/>
          <p:nvPr/>
        </p:nvGraphicFramePr>
        <p:xfrm>
          <a:off x="525150" y="992850"/>
          <a:ext cx="3000000" cy="3000000"/>
        </p:xfrm>
        <a:graphic>
          <a:graphicData uri="http://schemas.openxmlformats.org/drawingml/2006/table">
            <a:tbl>
              <a:tblPr bandRow="1">
                <a:noFill/>
                <a:tableStyleId>{E6A20467-91BB-4800-A8E4-DA793E00F360}</a:tableStyleId>
              </a:tblPr>
              <a:tblGrid>
                <a:gridCol w="1684475">
                  <a:extLst>
                    <a:ext uri="{9D8B030D-6E8A-4147-A177-3AD203B41FA5}">
                      <a16:colId xmlns:a16="http://schemas.microsoft.com/office/drawing/2014/main" val="20000"/>
                    </a:ext>
                  </a:extLst>
                </a:gridCol>
                <a:gridCol w="436000">
                  <a:extLst>
                    <a:ext uri="{9D8B030D-6E8A-4147-A177-3AD203B41FA5}">
                      <a16:colId xmlns:a16="http://schemas.microsoft.com/office/drawing/2014/main" val="20001"/>
                    </a:ext>
                  </a:extLst>
                </a:gridCol>
                <a:gridCol w="1363375">
                  <a:extLst>
                    <a:ext uri="{9D8B030D-6E8A-4147-A177-3AD203B41FA5}">
                      <a16:colId xmlns:a16="http://schemas.microsoft.com/office/drawing/2014/main" val="20002"/>
                    </a:ext>
                  </a:extLst>
                </a:gridCol>
                <a:gridCol w="3182400">
                  <a:extLst>
                    <a:ext uri="{9D8B030D-6E8A-4147-A177-3AD203B41FA5}">
                      <a16:colId xmlns:a16="http://schemas.microsoft.com/office/drawing/2014/main" val="20003"/>
                    </a:ext>
                  </a:extLst>
                </a:gridCol>
              </a:tblGrid>
              <a:tr h="683000">
                <a:tc>
                  <a:txBody>
                    <a:bodyPr/>
                    <a:lstStyle/>
                    <a:p>
                      <a:pPr marL="0" lvl="0" indent="0" algn="l" rtl="0">
                        <a:spcBef>
                          <a:spcPts val="0"/>
                        </a:spcBef>
                        <a:spcAft>
                          <a:spcPts val="0"/>
                        </a:spcAft>
                        <a:buNone/>
                      </a:pPr>
                      <a:r>
                        <a:rPr lang="en-GB" sz="1200" b="1">
                          <a:solidFill>
                            <a:srgbClr val="222222"/>
                          </a:solidFill>
                          <a:latin typeface="Lato"/>
                          <a:ea typeface="Lato"/>
                          <a:cs typeface="Lato"/>
                          <a:sym typeface="Lato"/>
                        </a:rPr>
                        <a:t>NHS England 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2"/>
                    </a:solidFill>
                  </a:tcPr>
                </a:tc>
                <a:tc gridSpan="2">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Regional Research Delivery Network (RRDN)</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tc hMerge="1">
                  <a:txBody>
                    <a:bodyPr/>
                    <a:lstStyle/>
                    <a:p>
                      <a:endParaRPr lang="en-US"/>
                    </a:p>
                  </a:txBody>
                  <a:tcPr/>
                </a:tc>
                <a:tc>
                  <a:txBody>
                    <a:bodyPr/>
                    <a:lstStyle/>
                    <a:p>
                      <a:pPr marL="0" lvl="0" indent="-12700" algn="l" rtl="0">
                        <a:spcBef>
                          <a:spcPts val="0"/>
                        </a:spcBef>
                        <a:spcAft>
                          <a:spcPts val="0"/>
                        </a:spcAft>
                        <a:buClr>
                          <a:schemeClr val="dk1"/>
                        </a:buClr>
                        <a:buSzPts val="1500"/>
                        <a:buFont typeface="Arial"/>
                        <a:buNone/>
                      </a:pPr>
                      <a:r>
                        <a:rPr lang="en-GB" sz="1200" b="1">
                          <a:solidFill>
                            <a:srgbClr val="222222"/>
                          </a:solidFill>
                          <a:latin typeface="Lato"/>
                          <a:ea typeface="Lato"/>
                          <a:cs typeface="Lato"/>
                          <a:sym typeface="Lato"/>
                        </a:rPr>
                        <a:t>RRDN Hosts</a:t>
                      </a:r>
                      <a:endParaRPr sz="1200" b="1">
                        <a:solidFill>
                          <a:srgbClr val="222222"/>
                        </a:solidFill>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436125">
                <a:tc rowSpan="2">
                  <a:txBody>
                    <a:bodyPr/>
                    <a:lstStyle/>
                    <a:p>
                      <a:pPr marL="0" lvl="0" indent="0" algn="l" rtl="0">
                        <a:spcBef>
                          <a:spcPts val="0"/>
                        </a:spcBef>
                        <a:spcAft>
                          <a:spcPts val="0"/>
                        </a:spcAft>
                        <a:buNone/>
                      </a:pPr>
                      <a:r>
                        <a:rPr lang="en-GB" sz="900">
                          <a:latin typeface="Lato"/>
                          <a:ea typeface="Lato"/>
                          <a:cs typeface="Lato"/>
                          <a:sym typeface="Lato"/>
                        </a:rPr>
                        <a:t>North East and Yorkshire</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East and North Cumbria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Newcastle upon Tyne Hospitals NHS Foundation Trust </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B</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Yorkshire and Humber</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Leeds Teaching Hospitals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38700">
                <a:tc>
                  <a:txBody>
                    <a:bodyPr/>
                    <a:lstStyle/>
                    <a:p>
                      <a:pPr marL="0" lvl="0" indent="0" algn="l" rtl="0">
                        <a:spcBef>
                          <a:spcPts val="0"/>
                        </a:spcBef>
                        <a:spcAft>
                          <a:spcPts val="0"/>
                        </a:spcAft>
                        <a:buNone/>
                      </a:pPr>
                      <a:r>
                        <a:rPr lang="en-GB" sz="900">
                          <a:latin typeface="Lato"/>
                          <a:ea typeface="Lato"/>
                          <a:cs typeface="Lato"/>
                          <a:sym typeface="Lato"/>
                        </a:rPr>
                        <a:t>North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solidFill>
                            <a:srgbClr val="222222"/>
                          </a:solidFill>
                          <a:latin typeface="Lato"/>
                          <a:ea typeface="Lato"/>
                          <a:cs typeface="Lato"/>
                          <a:sym typeface="Lato"/>
                        </a:rPr>
                        <a:t>C</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West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Manchester University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Midlands</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latin typeface="Lato"/>
                          <a:ea typeface="Lato"/>
                          <a:cs typeface="Lato"/>
                          <a:sym typeface="Lato"/>
                        </a:rPr>
                        <a:t>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East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Of Leicester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E</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West Midlands</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The Royal Wolverhampton NHS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338700">
                <a:tc>
                  <a:txBody>
                    <a:bodyPr/>
                    <a:lstStyle/>
                    <a:p>
                      <a:pPr marL="0" lvl="0" indent="0" algn="l" rtl="0">
                        <a:spcBef>
                          <a:spcPts val="0"/>
                        </a:spcBef>
                        <a:spcAft>
                          <a:spcPts val="0"/>
                        </a:spcAft>
                        <a:buNone/>
                      </a:pPr>
                      <a:r>
                        <a:rPr lang="en-GB" sz="900">
                          <a:latin typeface="Lato"/>
                          <a:ea typeface="Lato"/>
                          <a:cs typeface="Lato"/>
                          <a:sym typeface="Lato"/>
                        </a:rPr>
                        <a:t>East of England</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a:solidFill>
                            <a:srgbClr val="222222"/>
                          </a:solidFill>
                          <a:latin typeface="Lato"/>
                          <a:ea typeface="Lato"/>
                          <a:cs typeface="Lato"/>
                          <a:sym typeface="Lato"/>
                        </a:rPr>
                        <a:t>F</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East of England</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Norfolk and Norwich University NHS Foundation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London</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G</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North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Barts Health NHS Trust</a:t>
                      </a:r>
                      <a:endParaRPr sz="900">
                        <a:solidFill>
                          <a:srgbClr val="0000FF"/>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H</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London</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Guy’s &amp; St Thomas’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338700">
                <a:tc rowSpan="2">
                  <a:txBody>
                    <a:bodyPr/>
                    <a:lstStyle/>
                    <a:p>
                      <a:pPr marL="0" lvl="0" indent="0" algn="l" rtl="0">
                        <a:spcBef>
                          <a:spcPts val="0"/>
                        </a:spcBef>
                        <a:spcAft>
                          <a:spcPts val="0"/>
                        </a:spcAft>
                        <a:buNone/>
                      </a:pPr>
                      <a:r>
                        <a:rPr lang="en-GB" sz="900">
                          <a:latin typeface="Lato"/>
                          <a:ea typeface="Lato"/>
                          <a:cs typeface="Lato"/>
                          <a:sym typeface="Lato"/>
                        </a:rPr>
                        <a:t>South East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I</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South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 Southampton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latin typeface="Lato"/>
                          <a:ea typeface="Lato"/>
                          <a:cs typeface="Lato"/>
                          <a:sym typeface="Lato"/>
                        </a:rPr>
                        <a:t>J</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East</a:t>
                      </a:r>
                      <a:endParaRPr sz="900" strike="sngStrike">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Surrey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0"/>
                  </a:ext>
                </a:extLst>
              </a:tr>
              <a:tr h="436125">
                <a:tc rowSpan="2">
                  <a:txBody>
                    <a:bodyPr/>
                    <a:lstStyle/>
                    <a:p>
                      <a:pPr marL="0" lvl="0" indent="0" algn="l" rtl="0">
                        <a:spcBef>
                          <a:spcPts val="0"/>
                        </a:spcBef>
                        <a:spcAft>
                          <a:spcPts val="0"/>
                        </a:spcAft>
                        <a:buNone/>
                      </a:pPr>
                      <a:r>
                        <a:rPr lang="en-GB" sz="900">
                          <a:latin typeface="Lato"/>
                          <a:ea typeface="Lato"/>
                          <a:cs typeface="Lato"/>
                          <a:sym typeface="Lato"/>
                        </a:rPr>
                        <a:t>South West</a:t>
                      </a:r>
                      <a:endParaRPr sz="9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a:solidFill>
                            <a:srgbClr val="222222"/>
                          </a:solidFill>
                          <a:latin typeface="Lato"/>
                          <a:ea typeface="Lato"/>
                          <a:cs typeface="Lato"/>
                          <a:sym typeface="Lato"/>
                        </a:rPr>
                        <a:t>K</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900" u="sng">
                          <a:solidFill>
                            <a:schemeClr val="hlink"/>
                          </a:solidFill>
                          <a:latin typeface="Lato"/>
                          <a:ea typeface="Lato"/>
                          <a:cs typeface="Lato"/>
                          <a:sym typeface="Lato"/>
                          <a:hlinkClick r:id="" action="ppaction://noaction"/>
                        </a:rPr>
                        <a:t>South West Central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University Hospitals Bristol and Weston NHS Foundation Trust</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1"/>
                  </a:ext>
                </a:extLst>
              </a:tr>
              <a:tr h="338700">
                <a:tc vMerge="1">
                  <a:txBody>
                    <a:bodyPr/>
                    <a:lstStyle/>
                    <a:p>
                      <a:endParaRPr lang="en-US"/>
                    </a:p>
                  </a:txBody>
                  <a:tcPr/>
                </a:tc>
                <a:tc>
                  <a:txBody>
                    <a:bodyPr/>
                    <a:lstStyle/>
                    <a:p>
                      <a:pPr marL="0" lvl="0" indent="-12700" algn="l" rtl="0">
                        <a:spcBef>
                          <a:spcPts val="0"/>
                        </a:spcBef>
                        <a:spcAft>
                          <a:spcPts val="0"/>
                        </a:spcAft>
                        <a:buNone/>
                      </a:pPr>
                      <a:r>
                        <a:rPr lang="en-GB" sz="900">
                          <a:latin typeface="Lato"/>
                          <a:ea typeface="Lato"/>
                          <a:cs typeface="Lato"/>
                          <a:sym typeface="Lato"/>
                        </a:rPr>
                        <a:t>L</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None/>
                      </a:pPr>
                      <a:r>
                        <a:rPr lang="en-GB" sz="900" u="sng">
                          <a:solidFill>
                            <a:schemeClr val="hlink"/>
                          </a:solidFill>
                          <a:latin typeface="Lato"/>
                          <a:ea typeface="Lato"/>
                          <a:cs typeface="Lato"/>
                          <a:sym typeface="Lato"/>
                          <a:hlinkClick r:id="" action="ppaction://noaction"/>
                        </a:rPr>
                        <a:t>South West Peninsula</a:t>
                      </a:r>
                      <a:endParaRPr sz="9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12700" algn="l" rtl="0">
                        <a:spcBef>
                          <a:spcPts val="0"/>
                        </a:spcBef>
                        <a:spcAft>
                          <a:spcPts val="0"/>
                        </a:spcAft>
                        <a:buClr>
                          <a:schemeClr val="dk1"/>
                        </a:buClr>
                        <a:buSzPts val="1500"/>
                        <a:buFont typeface="Arial"/>
                        <a:buNone/>
                      </a:pPr>
                      <a:r>
                        <a:rPr lang="en-GB" sz="900">
                          <a:solidFill>
                            <a:schemeClr val="dk1"/>
                          </a:solidFill>
                          <a:latin typeface="Lato"/>
                          <a:ea typeface="Lato"/>
                          <a:cs typeface="Lato"/>
                          <a:sym typeface="Lato"/>
                        </a:rPr>
                        <a:t>Royal Devon University Healthcare NHS Foundation Trust</a:t>
                      </a:r>
                      <a:endParaRPr sz="900">
                        <a:solidFill>
                          <a:schemeClr val="dk1"/>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46"/>
          <p:cNvSpPr txBox="1"/>
          <p:nvPr/>
        </p:nvSpPr>
        <p:spPr>
          <a:xfrm>
            <a:off x="323533" y="933367"/>
            <a:ext cx="8648400" cy="1169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2000" b="1">
                <a:solidFill>
                  <a:srgbClr val="666666"/>
                </a:solidFill>
                <a:latin typeface="Lato"/>
                <a:ea typeface="Lato"/>
                <a:cs typeface="Lato"/>
                <a:sym typeface="Lato"/>
              </a:rPr>
              <a:t>Networks K and L -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GB" sz="2000" b="1">
                <a:solidFill>
                  <a:srgbClr val="666666"/>
                </a:solidFill>
                <a:latin typeface="Lato"/>
                <a:ea typeface="Lato"/>
                <a:cs typeface="Lato"/>
                <a:sym typeface="Lato"/>
              </a:rPr>
              <a:t> ‘South West Central’ </a:t>
            </a:r>
            <a:endParaRPr sz="2000" b="1">
              <a:solidFill>
                <a:srgbClr val="666666"/>
              </a:solidFill>
              <a:latin typeface="Lato"/>
              <a:ea typeface="Lato"/>
              <a:cs typeface="Lato"/>
              <a:sym typeface="Lato"/>
            </a:endParaRPr>
          </a:p>
          <a:p>
            <a:pPr marL="0" lvl="0" indent="0" algn="l" rtl="0">
              <a:spcBef>
                <a:spcPts val="0"/>
              </a:spcBef>
              <a:spcAft>
                <a:spcPts val="0"/>
              </a:spcAft>
              <a:buNone/>
            </a:pPr>
            <a:r>
              <a:rPr lang="en-GB" sz="2000" b="1">
                <a:solidFill>
                  <a:srgbClr val="666666"/>
                </a:solidFill>
                <a:latin typeface="Lato"/>
                <a:ea typeface="Lato"/>
                <a:cs typeface="Lato"/>
                <a:sym typeface="Lato"/>
              </a:rPr>
              <a:t>and ‘South West Peninsula’</a:t>
            </a:r>
            <a:endParaRPr sz="2000" b="1">
              <a:solidFill>
                <a:srgbClr val="666666"/>
              </a:solidFill>
              <a:latin typeface="Lato"/>
              <a:ea typeface="Lato"/>
              <a:cs typeface="Lato"/>
              <a:sym typeface="Lato"/>
            </a:endParaRPr>
          </a:p>
        </p:txBody>
      </p:sp>
      <p:sp>
        <p:nvSpPr>
          <p:cNvPr id="376" name="Google Shape;376;p46"/>
          <p:cNvSpPr txBox="1"/>
          <p:nvPr/>
        </p:nvSpPr>
        <p:spPr>
          <a:xfrm>
            <a:off x="323533" y="194567"/>
            <a:ext cx="6951900" cy="7389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3200" b="1">
                <a:solidFill>
                  <a:srgbClr val="193E72"/>
                </a:solidFill>
                <a:latin typeface="Lato"/>
                <a:ea typeface="Lato"/>
                <a:cs typeface="Lato"/>
                <a:sym typeface="Lato"/>
              </a:rPr>
              <a:t>South West</a:t>
            </a:r>
            <a:endParaRPr sz="3200">
              <a:solidFill>
                <a:srgbClr val="193E72"/>
              </a:solidFill>
              <a:latin typeface="Lato"/>
              <a:ea typeface="Lato"/>
              <a:cs typeface="Lato"/>
              <a:sym typeface="Lato"/>
            </a:endParaRPr>
          </a:p>
        </p:txBody>
      </p:sp>
      <p:grpSp>
        <p:nvGrpSpPr>
          <p:cNvPr id="377" name="Google Shape;377;p46"/>
          <p:cNvGrpSpPr/>
          <p:nvPr/>
        </p:nvGrpSpPr>
        <p:grpSpPr>
          <a:xfrm>
            <a:off x="-16700" y="2137547"/>
            <a:ext cx="4018467" cy="3286453"/>
            <a:chOff x="-12525" y="1603200"/>
            <a:chExt cx="3013926" cy="2464901"/>
          </a:xfrm>
        </p:grpSpPr>
        <p:pic>
          <p:nvPicPr>
            <p:cNvPr id="378" name="Google Shape;378;p46"/>
            <p:cNvPicPr preferRelativeResize="0"/>
            <p:nvPr/>
          </p:nvPicPr>
          <p:blipFill rotWithShape="1">
            <a:blip r:embed="rId3">
              <a:alphaModFix/>
            </a:blip>
            <a:srcRect t="27594" b="22748"/>
            <a:stretch/>
          </p:blipFill>
          <p:spPr>
            <a:xfrm>
              <a:off x="-12525" y="1603200"/>
              <a:ext cx="3013926" cy="2464901"/>
            </a:xfrm>
            <a:prstGeom prst="rect">
              <a:avLst/>
            </a:prstGeom>
            <a:noFill/>
            <a:ln>
              <a:noFill/>
            </a:ln>
          </p:spPr>
        </p:pic>
        <p:sp>
          <p:nvSpPr>
            <p:cNvPr id="379" name="Google Shape;379;p46"/>
            <p:cNvSpPr txBox="1"/>
            <p:nvPr/>
          </p:nvSpPr>
          <p:spPr>
            <a:xfrm>
              <a:off x="2376826" y="2268006"/>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chemeClr val="lt1"/>
                  </a:solidFill>
                </a:rPr>
                <a:t>K</a:t>
              </a:r>
              <a:endParaRPr sz="1100" b="1">
                <a:solidFill>
                  <a:schemeClr val="lt1"/>
                </a:solidFill>
              </a:endParaRPr>
            </a:p>
          </p:txBody>
        </p:sp>
        <p:sp>
          <p:nvSpPr>
            <p:cNvPr id="380" name="Google Shape;380;p46"/>
            <p:cNvSpPr txBox="1"/>
            <p:nvPr/>
          </p:nvSpPr>
          <p:spPr>
            <a:xfrm>
              <a:off x="1368992" y="2771013"/>
              <a:ext cx="251100" cy="311700"/>
            </a:xfrm>
            <a:prstGeom prst="rect">
              <a:avLst/>
            </a:prstGeom>
            <a:noFill/>
            <a:ln>
              <a:noFill/>
            </a:ln>
          </p:spPr>
          <p:txBody>
            <a:bodyPr spcFirstLastPara="1" wrap="square" lIns="121900" tIns="121900" rIns="121900" bIns="121900" anchor="t" anchorCtr="0">
              <a:spAutoFit/>
            </a:bodyPr>
            <a:lstStyle/>
            <a:p>
              <a:pPr marL="0" lvl="0" indent="0" algn="l" rtl="0">
                <a:spcBef>
                  <a:spcPts val="0"/>
                </a:spcBef>
                <a:spcAft>
                  <a:spcPts val="0"/>
                </a:spcAft>
                <a:buNone/>
              </a:pPr>
              <a:r>
                <a:rPr lang="en-GB" sz="1100" b="1">
                  <a:solidFill>
                    <a:schemeClr val="lt1"/>
                  </a:solidFill>
                </a:rPr>
                <a:t>L</a:t>
              </a:r>
              <a:endParaRPr sz="1100" b="1">
                <a:solidFill>
                  <a:schemeClr val="lt1"/>
                </a:solidFill>
              </a:endParaRPr>
            </a:p>
          </p:txBody>
        </p:sp>
      </p:grpSp>
      <p:graphicFrame>
        <p:nvGraphicFramePr>
          <p:cNvPr id="381" name="Google Shape;381;p46"/>
          <p:cNvGraphicFramePr/>
          <p:nvPr/>
        </p:nvGraphicFramePr>
        <p:xfrm>
          <a:off x="4001775" y="801767"/>
          <a:ext cx="3000000" cy="3000000"/>
        </p:xfrm>
        <a:graphic>
          <a:graphicData uri="http://schemas.openxmlformats.org/drawingml/2006/table">
            <a:tbl>
              <a:tblPr bandRow="1">
                <a:noFill/>
                <a:tableStyleId>{E6A20467-91BB-4800-A8E4-DA793E00F360}</a:tableStyleId>
              </a:tblPr>
              <a:tblGrid>
                <a:gridCol w="676825">
                  <a:extLst>
                    <a:ext uri="{9D8B030D-6E8A-4147-A177-3AD203B41FA5}">
                      <a16:colId xmlns:a16="http://schemas.microsoft.com/office/drawing/2014/main" val="20000"/>
                    </a:ext>
                  </a:extLst>
                </a:gridCol>
                <a:gridCol w="369350">
                  <a:extLst>
                    <a:ext uri="{9D8B030D-6E8A-4147-A177-3AD203B41FA5}">
                      <a16:colId xmlns:a16="http://schemas.microsoft.com/office/drawing/2014/main" val="20001"/>
                    </a:ext>
                  </a:extLst>
                </a:gridCol>
                <a:gridCol w="1048050">
                  <a:extLst>
                    <a:ext uri="{9D8B030D-6E8A-4147-A177-3AD203B41FA5}">
                      <a16:colId xmlns:a16="http://schemas.microsoft.com/office/drawing/2014/main" val="20002"/>
                    </a:ext>
                  </a:extLst>
                </a:gridCol>
                <a:gridCol w="2038175">
                  <a:extLst>
                    <a:ext uri="{9D8B030D-6E8A-4147-A177-3AD203B41FA5}">
                      <a16:colId xmlns:a16="http://schemas.microsoft.com/office/drawing/2014/main" val="20003"/>
                    </a:ext>
                  </a:extLst>
                </a:gridCol>
                <a:gridCol w="1794050">
                  <a:extLst>
                    <a:ext uri="{9D8B030D-6E8A-4147-A177-3AD203B41FA5}">
                      <a16:colId xmlns:a16="http://schemas.microsoft.com/office/drawing/2014/main" val="20004"/>
                    </a:ext>
                  </a:extLst>
                </a:gridCol>
                <a:gridCol w="2189100">
                  <a:extLst>
                    <a:ext uri="{9D8B030D-6E8A-4147-A177-3AD203B41FA5}">
                      <a16:colId xmlns:a16="http://schemas.microsoft.com/office/drawing/2014/main" val="20005"/>
                    </a:ext>
                  </a:extLst>
                </a:gridCol>
              </a:tblGrid>
              <a:tr h="338675">
                <a:tc>
                  <a:txBody>
                    <a:bodyPr/>
                    <a:lstStyle/>
                    <a:p>
                      <a:pPr marL="0" lvl="0" indent="0" algn="l" rtl="0">
                        <a:spcBef>
                          <a:spcPts val="0"/>
                        </a:spcBef>
                        <a:spcAft>
                          <a:spcPts val="0"/>
                        </a:spcAft>
                        <a:buNone/>
                      </a:pPr>
                      <a:r>
                        <a:rPr lang="en-GB" sz="1200" b="1">
                          <a:solidFill>
                            <a:srgbClr val="222222"/>
                          </a:solidFill>
                          <a:latin typeface="Lato"/>
                          <a:ea typeface="Lato"/>
                          <a:cs typeface="Lato"/>
                          <a:sym typeface="Lato"/>
                        </a:rPr>
                        <a:t>NHSE</a:t>
                      </a:r>
                      <a:endParaRPr sz="1200" b="1">
                        <a:solidFill>
                          <a:srgbClr val="222222"/>
                        </a:solidFill>
                        <a:latin typeface="Lato"/>
                        <a:ea typeface="Lato"/>
                        <a:cs typeface="Lato"/>
                        <a:sym typeface="Lato"/>
                      </a:endParaRPr>
                    </a:p>
                    <a:p>
                      <a:pPr marL="0" lvl="0" indent="0" algn="l" rtl="0">
                        <a:spcBef>
                          <a:spcPts val="0"/>
                        </a:spcBef>
                        <a:spcAft>
                          <a:spcPts val="0"/>
                        </a:spcAft>
                        <a:buNone/>
                      </a:pPr>
                      <a:r>
                        <a:rPr lang="en-GB" sz="1200" b="1">
                          <a:solidFill>
                            <a:srgbClr val="222222"/>
                          </a:solidFill>
                          <a:latin typeface="Lato"/>
                          <a:ea typeface="Lato"/>
                          <a:cs typeface="Lato"/>
                          <a:sym typeface="Lato"/>
                        </a:rPr>
                        <a:t>Region</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gridSpan="2">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Regional Research Delivery Network</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EFEFEF"/>
                    </a:solidFill>
                  </a:tcPr>
                </a:tc>
                <a:tc hMerge="1">
                  <a:txBody>
                    <a:bodyPr/>
                    <a:lstStyle/>
                    <a:p>
                      <a:endParaRPr lang="en-US"/>
                    </a:p>
                  </a:txBody>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ICS Areas</a:t>
                      </a:r>
                      <a:endParaRPr sz="1200">
                        <a:latin typeface="Lato"/>
                        <a:ea typeface="Lato"/>
                        <a:cs typeface="Lato"/>
                        <a:sym typeface="Lato"/>
                      </a:endParaRPr>
                    </a:p>
                  </a:txBody>
                  <a:tcPr marL="84675" marR="84675" marT="84675" marB="84675">
                    <a:lnL w="9525"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NHS Trusts</a:t>
                      </a:r>
                      <a:endParaRPr sz="1200" b="1">
                        <a:solidFill>
                          <a:srgbClr val="222222"/>
                        </a:solidFill>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tc>
                  <a:txBody>
                    <a:bodyPr/>
                    <a:lstStyle/>
                    <a:p>
                      <a:pPr marL="0" lvl="0" indent="-12700" algn="l" rtl="0">
                        <a:spcBef>
                          <a:spcPts val="0"/>
                        </a:spcBef>
                        <a:spcAft>
                          <a:spcPts val="0"/>
                        </a:spcAft>
                        <a:buNone/>
                      </a:pPr>
                      <a:r>
                        <a:rPr lang="en-GB" sz="1200" b="1">
                          <a:solidFill>
                            <a:srgbClr val="222222"/>
                          </a:solidFill>
                          <a:latin typeface="Lato"/>
                          <a:ea typeface="Lato"/>
                          <a:cs typeface="Lato"/>
                          <a:sym typeface="Lato"/>
                        </a:rPr>
                        <a:t>Additional information</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FEFEF"/>
                    </a:solidFill>
                  </a:tcPr>
                </a:tc>
                <a:extLst>
                  <a:ext uri="{0D108BD9-81ED-4DB2-BD59-A6C34878D82A}">
                    <a16:rowId xmlns:a16="http://schemas.microsoft.com/office/drawing/2014/main" val="10000"/>
                  </a:ext>
                </a:extLst>
              </a:tr>
              <a:tr h="825500">
                <a:tc rowSpan="2">
                  <a:txBody>
                    <a:bodyPr/>
                    <a:lstStyle/>
                    <a:p>
                      <a:pPr marL="0" lvl="0" indent="0" algn="l" rtl="0">
                        <a:spcBef>
                          <a:spcPts val="0"/>
                        </a:spcBef>
                        <a:spcAft>
                          <a:spcPts val="0"/>
                        </a:spcAft>
                        <a:buNone/>
                      </a:pPr>
                      <a:r>
                        <a:rPr lang="en-GB" sz="1200">
                          <a:latin typeface="Lato"/>
                          <a:ea typeface="Lato"/>
                          <a:cs typeface="Lato"/>
                          <a:sym typeface="Lato"/>
                        </a:rPr>
                        <a:t>South West</a:t>
                      </a:r>
                      <a:endParaRPr sz="1200">
                        <a:latin typeface="Lato"/>
                        <a:ea typeface="Lato"/>
                        <a:cs typeface="Lato"/>
                        <a:sym typeface="Lato"/>
                      </a:endParaRPr>
                    </a:p>
                  </a:txBody>
                  <a:tcPr marL="86375" marR="86375" marT="86375" marB="863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GB" sz="1200">
                          <a:solidFill>
                            <a:srgbClr val="222222"/>
                          </a:solidFill>
                          <a:latin typeface="Lato"/>
                          <a:ea typeface="Lato"/>
                          <a:cs typeface="Lato"/>
                          <a:sym typeface="Lato"/>
                        </a:rPr>
                        <a:t>K</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r>
                        <a:rPr lang="en-GB" sz="1200">
                          <a:latin typeface="Lato"/>
                          <a:ea typeface="Lato"/>
                          <a:cs typeface="Lato"/>
                          <a:sym typeface="Lato"/>
                        </a:rPr>
                        <a:t>South West Central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12700" algn="l" rtl="0">
                        <a:spcBef>
                          <a:spcPts val="0"/>
                        </a:spcBef>
                        <a:spcAft>
                          <a:spcPts val="0"/>
                        </a:spcAft>
                        <a:buNone/>
                      </a:pPr>
                      <a:r>
                        <a:rPr lang="en-GB" sz="1200">
                          <a:latin typeface="Lato"/>
                          <a:ea typeface="Lato"/>
                          <a:cs typeface="Lato"/>
                          <a:sym typeface="Lato"/>
                        </a:rPr>
                        <a:t>Bath &amp; North East Somerset, Swindon &amp; Wiltshire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GB" sz="1200">
                          <a:latin typeface="Lato"/>
                          <a:ea typeface="Lato"/>
                          <a:cs typeface="Lato"/>
                          <a:sym typeface="Lato"/>
                        </a:rPr>
                        <a:t>Bristol, North Somerset &amp; South Gloucestershire</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r>
                        <a:rPr lang="en-GB" sz="1200">
                          <a:highlight>
                            <a:srgbClr val="F6B26B"/>
                          </a:highlight>
                          <a:latin typeface="Lato"/>
                          <a:ea typeface="Lato"/>
                          <a:cs typeface="Lato"/>
                          <a:sym typeface="Lato"/>
                        </a:rPr>
                        <a:t>Dorset</a:t>
                      </a:r>
                      <a:r>
                        <a:rPr lang="en-GB" sz="1200">
                          <a:latin typeface="Lato"/>
                          <a:ea typeface="Lato"/>
                          <a:cs typeface="Lato"/>
                          <a:sym typeface="Lato"/>
                        </a:rPr>
                        <a:t>         	</a:t>
                      </a: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1270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Gloucestershire</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200">
                          <a:latin typeface="Lato"/>
                          <a:ea typeface="Lato"/>
                          <a:cs typeface="Lato"/>
                          <a:sym typeface="Lato"/>
                        </a:rPr>
                        <a:t>GWH FT​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RUHB FT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Salisbury NHS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AWP  NHS Trust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NBristol NHS Trust</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UHBW FT</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Dorset County H FT</a:t>
                      </a:r>
                      <a:endParaRPr sz="1200">
                        <a:highlight>
                          <a:srgbClr val="F6B26B"/>
                        </a:highlight>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Dorset Healthcare U FT</a:t>
                      </a:r>
                      <a:endParaRPr sz="1200">
                        <a:highlight>
                          <a:srgbClr val="F6B26B"/>
                        </a:highlight>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SWAS FT</a:t>
                      </a:r>
                      <a:endParaRPr sz="1200">
                        <a:latin typeface="Lato"/>
                        <a:ea typeface="Lato"/>
                        <a:cs typeface="Lato"/>
                        <a:sym typeface="Lato"/>
                      </a:endParaRPr>
                    </a:p>
                    <a:p>
                      <a:pPr marL="0" lvl="0" indent="0" algn="l" rtl="0">
                        <a:spcBef>
                          <a:spcPts val="0"/>
                        </a:spcBef>
                        <a:spcAft>
                          <a:spcPts val="0"/>
                        </a:spcAft>
                        <a:buNone/>
                      </a:pPr>
                      <a:r>
                        <a:rPr lang="en-GB" sz="1200">
                          <a:highlight>
                            <a:srgbClr val="F6B26B"/>
                          </a:highlight>
                          <a:latin typeface="Lato"/>
                          <a:ea typeface="Lato"/>
                          <a:cs typeface="Lato"/>
                          <a:sym typeface="Lato"/>
                        </a:rPr>
                        <a:t>UHD FT</a:t>
                      </a:r>
                      <a:endParaRPr sz="1200">
                        <a:highlight>
                          <a:srgbClr val="F6B26B"/>
                        </a:highlight>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50">
                          <a:latin typeface="Roboto"/>
                          <a:ea typeface="Roboto"/>
                          <a:cs typeface="Roboto"/>
                          <a:sym typeface="Roboto"/>
                        </a:rPr>
                        <a:t>GHC FT</a:t>
                      </a:r>
                      <a:endParaRPr sz="1250">
                        <a:latin typeface="Roboto"/>
                        <a:ea typeface="Roboto"/>
                        <a:cs typeface="Roboto"/>
                        <a:sym typeface="Roboto"/>
                      </a:endParaRPr>
                    </a:p>
                    <a:p>
                      <a:pPr marL="0" lvl="0" indent="0" algn="l" rtl="0">
                        <a:spcBef>
                          <a:spcPts val="0"/>
                        </a:spcBef>
                        <a:spcAft>
                          <a:spcPts val="0"/>
                        </a:spcAft>
                        <a:buNone/>
                      </a:pPr>
                      <a:r>
                        <a:rPr lang="en-GB" sz="1250">
                          <a:latin typeface="Roboto"/>
                          <a:ea typeface="Roboto"/>
                          <a:cs typeface="Roboto"/>
                          <a:sym typeface="Roboto"/>
                        </a:rPr>
                        <a:t>GH FT</a:t>
                      </a:r>
                      <a:endParaRPr sz="1250">
                        <a:latin typeface="Roboto"/>
                        <a:ea typeface="Roboto"/>
                        <a:cs typeface="Roboto"/>
                        <a:sym typeface="Robo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tc>
                  <a:txBody>
                    <a:bodyPr/>
                    <a:lstStyle/>
                    <a:p>
                      <a:pPr marL="0" lvl="0" indent="0" algn="l" rtl="0">
                        <a:spcBef>
                          <a:spcPts val="0"/>
                        </a:spcBef>
                        <a:spcAft>
                          <a:spcPts val="0"/>
                        </a:spcAft>
                        <a:buNone/>
                      </a:pPr>
                      <a:r>
                        <a:rPr lang="en-GB" sz="1200">
                          <a:latin typeface="Lato"/>
                          <a:ea typeface="Lato"/>
                          <a:cs typeface="Lato"/>
                          <a:sym typeface="Lato"/>
                        </a:rPr>
                        <a:t>Population: 3.3m</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NHS Trusts: 11</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Studies: 1,496</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Participants: 109,964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FFF2CC"/>
                    </a:solidFill>
                  </a:tcPr>
                </a:tc>
                <a:extLst>
                  <a:ext uri="{0D108BD9-81ED-4DB2-BD59-A6C34878D82A}">
                    <a16:rowId xmlns:a16="http://schemas.microsoft.com/office/drawing/2014/main" val="10001"/>
                  </a:ext>
                </a:extLst>
              </a:tr>
              <a:tr h="723900">
                <a:tc vMerge="1">
                  <a:txBody>
                    <a:bodyPr/>
                    <a:lstStyle/>
                    <a:p>
                      <a:endParaRPr lang="en-US"/>
                    </a:p>
                  </a:txBody>
                  <a:tcPr/>
                </a:tc>
                <a:tc>
                  <a:txBody>
                    <a:bodyPr/>
                    <a:lstStyle/>
                    <a:p>
                      <a:pPr marL="0" lvl="0" indent="-12700" algn="l" rtl="0">
                        <a:spcBef>
                          <a:spcPts val="0"/>
                        </a:spcBef>
                        <a:spcAft>
                          <a:spcPts val="0"/>
                        </a:spcAft>
                        <a:buNone/>
                      </a:pPr>
                      <a:r>
                        <a:rPr lang="en-GB" sz="1200">
                          <a:latin typeface="Lato"/>
                          <a:ea typeface="Lato"/>
                          <a:cs typeface="Lato"/>
                          <a:sym typeface="Lato"/>
                        </a:rPr>
                        <a:t>L</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12700" algn="l" rtl="0">
                        <a:spcBef>
                          <a:spcPts val="0"/>
                        </a:spcBef>
                        <a:spcAft>
                          <a:spcPts val="0"/>
                        </a:spcAft>
                        <a:buNone/>
                      </a:pPr>
                      <a:r>
                        <a:rPr lang="en-GB" sz="1200">
                          <a:latin typeface="Lato"/>
                          <a:ea typeface="Lato"/>
                          <a:cs typeface="Lato"/>
                          <a:sym typeface="Lato"/>
                        </a:rPr>
                        <a:t>South West Peninsula</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Cornwall and The Isles of Scilly</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Devon</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Somerset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[2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[4 trusts]</a:t>
                      </a:r>
                      <a:endParaRPr sz="1200">
                        <a:latin typeface="Lato"/>
                        <a:ea typeface="Lato"/>
                        <a:cs typeface="Lato"/>
                        <a:sym typeface="Lato"/>
                      </a:endParaRPr>
                    </a:p>
                    <a:p>
                      <a:pPr marL="0" lvl="0" indent="0" algn="l" rtl="0">
                        <a:spcBef>
                          <a:spcPts val="0"/>
                        </a:spcBef>
                        <a:spcAft>
                          <a:spcPts val="0"/>
                        </a:spcAft>
                        <a:buNone/>
                      </a:pPr>
                      <a:endParaRPr sz="1200">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Somerset FT</a:t>
                      </a:r>
                      <a:endParaRPr sz="1200">
                        <a:highlight>
                          <a:srgbClr val="FFF2CC"/>
                        </a:highlight>
                        <a:latin typeface="Lato"/>
                        <a:ea typeface="Lato"/>
                        <a:cs typeface="Lato"/>
                        <a:sym typeface="Lato"/>
                      </a:endParaRPr>
                    </a:p>
                    <a:p>
                      <a:pPr marL="0" lvl="0" indent="0" algn="l" rtl="0">
                        <a:spcBef>
                          <a:spcPts val="0"/>
                        </a:spcBef>
                        <a:spcAft>
                          <a:spcPts val="0"/>
                        </a:spcAft>
                        <a:buNone/>
                      </a:pPr>
                      <a:r>
                        <a:rPr lang="en-GB" sz="1200">
                          <a:highlight>
                            <a:srgbClr val="FFF2CC"/>
                          </a:highlight>
                          <a:latin typeface="Lato"/>
                          <a:ea typeface="Lato"/>
                          <a:cs typeface="Lato"/>
                          <a:sym typeface="Lato"/>
                        </a:rPr>
                        <a:t>Yeovil DH  FT</a:t>
                      </a:r>
                      <a:endParaRPr sz="1200">
                        <a:highlight>
                          <a:srgbClr val="FFF2CC"/>
                        </a:highlight>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GB" sz="1200">
                          <a:latin typeface="Lato"/>
                          <a:ea typeface="Lato"/>
                          <a:cs typeface="Lato"/>
                          <a:sym typeface="Lato"/>
                        </a:rPr>
                        <a:t>Population: 2.3m</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NHS Trusts: 10</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Studies: 1,409</a:t>
                      </a:r>
                      <a:endParaRPr sz="1200">
                        <a:latin typeface="Lato"/>
                        <a:ea typeface="Lato"/>
                        <a:cs typeface="Lato"/>
                        <a:sym typeface="Lato"/>
                      </a:endParaRPr>
                    </a:p>
                    <a:p>
                      <a:pPr marL="0" lvl="0" indent="0" algn="l" rtl="0">
                        <a:spcBef>
                          <a:spcPts val="0"/>
                        </a:spcBef>
                        <a:spcAft>
                          <a:spcPts val="0"/>
                        </a:spcAft>
                        <a:buNone/>
                      </a:pPr>
                      <a:r>
                        <a:rPr lang="en-GB" sz="1200">
                          <a:latin typeface="Lato"/>
                          <a:ea typeface="Lato"/>
                          <a:cs typeface="Lato"/>
                          <a:sym typeface="Lato"/>
                        </a:rPr>
                        <a:t>Participants: 67,604</a:t>
                      </a:r>
                      <a:endParaRPr sz="1200">
                        <a:latin typeface="Lato"/>
                        <a:ea typeface="Lato"/>
                        <a:cs typeface="Lato"/>
                        <a:sym typeface="Lato"/>
                      </a:endParaRPr>
                    </a:p>
                  </a:txBody>
                  <a:tcPr marL="84675" marR="84675" marT="84675" marB="84675">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spTree>
  </p:cSld>
  <p:clrMapOvr>
    <a:masterClrMapping/>
  </p:clrMapOvr>
</p:sld>
</file>

<file path=ppt/theme/theme1.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Grayscale">
      <a:dk1>
        <a:srgbClr val="000000"/>
      </a:dk1>
      <a:lt1>
        <a:srgbClr val="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1387</Words>
  <Application>Microsoft Office PowerPoint</Application>
  <PresentationFormat>Widescreen</PresentationFormat>
  <Paragraphs>277</Paragraphs>
  <Slides>18</Slides>
  <Notes>18</Notes>
  <HiddenSlides>2</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Roboto</vt:lpstr>
      <vt:lpstr>Arial</vt:lpstr>
      <vt:lpstr>Calibri</vt:lpstr>
      <vt:lpstr>Lato</vt:lpstr>
      <vt:lpstr>Custom Design</vt:lpstr>
      <vt:lpstr>Custom Design</vt:lpstr>
      <vt:lpstr> SWAG Network Urological Cancer Clinical Advisory Group - Bladder </vt:lpstr>
      <vt:lpstr>PowerPoint Presentation</vt:lpstr>
      <vt:lpstr>Research Delivery Network</vt:lpstr>
      <vt:lpstr>PowerPoint Presentation</vt:lpstr>
      <vt:lpstr>RDN change statements </vt:lpstr>
      <vt:lpstr>Delivering on RDN’s purpose </vt:lpstr>
      <vt:lpstr>Development of RDN’s strategy and services </vt:lpstr>
      <vt:lpstr>PowerPoint Presentation</vt:lpstr>
      <vt:lpstr>PowerPoint Presentation</vt:lpstr>
      <vt:lpstr>PowerPoint Presentation</vt:lpstr>
      <vt:lpstr>National Bladder Cancer Research Recruitment</vt:lpstr>
      <vt:lpstr>National Bladder Cancer Research Recruitment</vt:lpstr>
      <vt:lpstr>Studies in set-up/under consideration in SWAG region</vt:lpstr>
      <vt:lpstr>PowerPoint Presentation</vt:lpstr>
      <vt:lpstr>PowerPoint Presentation</vt:lpstr>
      <vt:lpstr>Principal Investigator Pipeline Programme  (PIPP)</vt:lpstr>
      <vt:lpstr>PowerPoint Presentation</vt:lpstr>
      <vt:lpstr>RRDN Contacts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Dunderdale, Helen</dc:creator>
  <cp:lastModifiedBy>Helen Dunderdale</cp:lastModifiedBy>
  <cp:revision>1</cp:revision>
  <dcterms:modified xsi:type="dcterms:W3CDTF">2025-01-08T08:48:59Z</dcterms:modified>
</cp:coreProperties>
</file>